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3.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56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312" r:id="rId13"/>
  </p:sldIdLst>
  <p:sldSz cx="9144000" cy="6858000" type="screen4x3"/>
  <p:notesSz cx="6858000" cy="9144000"/>
  <p:custDataLst>
    <p:tags r:id="rId14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3" autoAdjust="0"/>
    <p:restoredTop sz="94660"/>
  </p:normalViewPr>
  <p:slideViewPr>
    <p:cSldViewPr>
      <p:cViewPr varScale="1">
        <p:scale>
          <a:sx n="100" d="100"/>
          <a:sy n="100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6BD11-1F85-4CDF-A3FE-B2B493949057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5E7BB-B1D7-4B54-9C93-93D303F382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891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microsoft.com/office/2007/relationships/hdphoto" Target="../media/image3.wdp" /><Relationship Id="rId4" Type="http://schemas.openxmlformats.org/officeDocument/2006/relationships/image" Target="../media/image4.png" /><Relationship Id="rId5" Type="http://schemas.openxmlformats.org/officeDocument/2006/relationships/image" Target="../media/image5.png" /><Relationship Id="rId6" Type="http://schemas.openxmlformats.org/officeDocument/2006/relationships/image" Target="../media/image6.png" /><Relationship Id="rId7" Type="http://schemas.openxmlformats.org/officeDocument/2006/relationships/image" Target="../media/image7.png" /><Relationship Id="rId8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3.wdp" /><Relationship Id="rId3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3.wdp" /><Relationship Id="rId3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3.wdp" /><Relationship Id="rId3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3.wdp" /><Relationship Id="rId3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3.wdp" /><Relationship Id="rId3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8.pn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2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>
              <a:fillRect/>
            </a:stretch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>
              <a:fillRect/>
            </a:stretch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>
              <a:fillRect/>
            </a:stretch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Clave del curso</a:t>
            </a:r>
            <a:br>
              <a:rPr lang="es-ES" smtClean="0"/>
            </a:br>
            <a:r>
              <a:rPr lang="es-ES" smtClean="0"/>
              <a:t>Nombre del curso</a:t>
            </a:r>
            <a:endParaRPr lang="es-MX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smtClean="0"/>
              <a:t>Logotipo instancia colaboradora</a:t>
            </a:r>
            <a:endParaRPr lang="es-MX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smtClean="0"/>
              <a:t>Logotipo instancia colaboradora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Clave del Curso</a:t>
            </a:r>
            <a:br>
              <a:rPr lang="es-ES" smtClean="0"/>
            </a:br>
            <a:r>
              <a:rPr lang="es-ES" smtClean="0"/>
              <a:t>Nombre del curso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smtClean="0"/>
              <a:t>Contenido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/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smtClean="0"/>
              <a:t>Titulo</a:t>
            </a:r>
            <a:endParaRPr lang="es-MX" sz="2400" b="1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Titulo</a:t>
            </a:r>
            <a:endParaRPr lang="es-MX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smtClean="0"/>
              <a:t>Imagen</a:t>
            </a:r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>
            <a:fillRect/>
          </a:stretch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png" /><Relationship Id="rId3" Type="http://schemas.microsoft.com/office/2007/relationships/hdphoto" Target="../media/image10.wdp" /><Relationship Id="rId4" Type="http://schemas.openxmlformats.org/officeDocument/2006/relationships/image" Target="../media/image11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2.png" /><Relationship Id="rId3" Type="http://schemas.microsoft.com/office/2007/relationships/hdphoto" Target="../media/image13.wdp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4.png" /><Relationship Id="rId3" Type="http://schemas.microsoft.com/office/2007/relationships/hdphoto" Target="../media/image15.wdp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6.png" /><Relationship Id="rId3" Type="http://schemas.microsoft.com/office/2007/relationships/hdphoto" Target="../media/image17.wdp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8.png" /><Relationship Id="rId3" Type="http://schemas.microsoft.com/office/2007/relationships/hdphoto" Target="../media/image19.wdp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0.png" /><Relationship Id="rId3" Type="http://schemas.microsoft.com/office/2007/relationships/hdphoto" Target="../media/image15.wdp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2751063"/>
            <a:ext cx="8280920" cy="1470025"/>
          </a:xfrm>
        </p:spPr>
        <p:txBody>
          <a:bodyPr/>
          <a:lstStyle/>
          <a:p>
            <a:r>
              <a:rPr lang="es-MX" smtClean="0"/>
              <a:t>S-211</a:t>
            </a:r>
            <a:br>
              <a:rPr lang="es-MX" smtClean="0"/>
            </a:br>
            <a:r>
              <a:rPr lang="es-MX" smtClean="0"/>
              <a:t>Bombas portátiles y uso efectivo del agua 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/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378231896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664" y="942667"/>
            <a:ext cx="9126446" cy="638944"/>
          </a:xfrm>
        </p:spPr>
        <p:txBody>
          <a:bodyPr/>
          <a:lstStyle/>
          <a:p>
            <a:r>
              <a:rPr lang="es-MX"/>
              <a:t>Prueba de tipos de </a:t>
            </a:r>
            <a:r>
              <a:rPr lang="es-MX" smtClean="0"/>
              <a:t>motor</a:t>
            </a:r>
            <a:br>
              <a:rPr lang="es-MX"/>
            </a:br>
            <a:endParaRPr lang="es-MX" sz="220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/>
            </a:endParaRPr>
          </a:p>
        </p:txBody>
      </p:sp>
      <p:sp>
        <p:nvSpPr>
          <p:cNvPr id="5" name="2 Marcador de contenido"/>
          <p:cNvSpPr txBox="1"/>
          <p:nvPr/>
        </p:nvSpPr>
        <p:spPr>
          <a:xfrm>
            <a:off x="323528" y="1859828"/>
            <a:ext cx="8208912" cy="41044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25000"/>
              </a:spcAft>
              <a:buNone/>
            </a:pPr>
            <a:r>
              <a:rPr lang="es-MX" altLang="es-MX" sz="240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Enlistar al menos tres diferencias entre el motor de dos tiempos y el motor de cuatro tiempos.</a:t>
            </a:r>
          </a:p>
          <a:p>
            <a:pPr marL="0" lvl="0" indent="0">
              <a:spcBef>
                <a:spcPct val="0"/>
              </a:spcBef>
              <a:spcAft>
                <a:spcPct val="25000"/>
              </a:spcAft>
              <a:buFontTx/>
              <a:buAutoNum type="arabicPeriod"/>
            </a:pPr>
            <a:endParaRPr lang="es-MX" altLang="es-MX" sz="2200">
              <a:latin typeface="Montserrat" panose="00000500000000000000" pitchFamily="50" charset="0"/>
              <a:ea typeface="ＭＳ Ｐゴシック" pitchFamily="34" charset="-128"/>
              <a:cs typeface="Arial"/>
            </a:endParaRPr>
          </a:p>
          <a:p>
            <a:pPr marL="0" lvl="0" indent="0">
              <a:spcBef>
                <a:spcPct val="0"/>
              </a:spcBef>
              <a:spcAft>
                <a:spcPct val="25000"/>
              </a:spcAft>
              <a:buNone/>
            </a:pPr>
            <a:r>
              <a:rPr lang="es-MX" altLang="es-MX" sz="2400" b="1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(</a:t>
            </a:r>
            <a:r>
              <a:rPr lang="es-MX" altLang="es-MX" sz="2400" b="1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Discutir en clase)</a:t>
            </a:r>
          </a:p>
        </p:txBody>
      </p:sp>
    </p:spTree>
    <p:extLst>
      <p:ext uri="{BB962C8B-B14F-4D97-AF65-F5344CB8AC3E}">
        <p14:creationId xmlns:p14="http://schemas.microsoft.com/office/powerpoint/2010/main" val="383407544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357947064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764704"/>
            <a:ext cx="8640959" cy="1152128"/>
          </a:xfrm>
        </p:spPr>
        <p:txBody>
          <a:bodyPr/>
          <a:lstStyle/>
          <a:p>
            <a:r>
              <a:rPr lang="es-MX">
                <a:solidFill>
                  <a:prstClr val="black"/>
                </a:solidFill>
              </a:rPr>
              <a:t>Unidad 1 Lección B</a:t>
            </a:r>
            <a:br>
              <a:rPr lang="es-MX">
                <a:solidFill>
                  <a:prstClr val="black"/>
                </a:solidFill>
              </a:rPr>
            </a:br>
            <a:r>
              <a:rPr lang="es-MX" smtClean="0">
                <a:solidFill>
                  <a:prstClr val="black"/>
                </a:solidFill>
              </a:rPr>
              <a:t>Motores de Dos tiempos</a:t>
            </a:r>
            <a:br>
              <a:rPr lang="es-MX">
                <a:solidFill>
                  <a:prstClr val="black"/>
                </a:solidFill>
              </a:rPr>
            </a:br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41" b="100000" l="4574" r="50543">
                        <a14:foregroundMark x1="21473" y1="47184" x2="26899" y2="51598"/>
                      </a14:backgroundRemoval>
                    </a14:imgEffect>
                  </a14:imgLayer>
                </a14:imgProps>
              </a:ext>
            </a:extLst>
          </a:blip>
          <a:srcRect r="53494"/>
          <a:stretch>
            <a:fillRect/>
          </a:stretch>
        </p:blipFill>
        <p:spPr>
          <a:xfrm>
            <a:off x="179512" y="980728"/>
            <a:ext cx="3657445" cy="4005419"/>
          </a:xfrm>
          <a:prstGeom prst="rect">
            <a:avLst/>
          </a:prstGeom>
        </p:spPr>
      </p:pic>
      <p:pic>
        <p:nvPicPr>
          <p:cNvPr id="4" name="Imagen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62" b="89802" l="10000" r="98450"/>
                    </a14:imgEffect>
                  </a14:imgLayer>
                </a14:imgProps>
              </a:ext>
            </a:extLst>
          </a:blip>
          <a:srcRect l="50000"/>
          <a:stretch>
            <a:fillRect/>
          </a:stretch>
        </p:blipFill>
        <p:spPr>
          <a:xfrm>
            <a:off x="4716016" y="2852581"/>
            <a:ext cx="3932261" cy="400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29376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548680"/>
            <a:ext cx="8603286" cy="638944"/>
          </a:xfrm>
        </p:spPr>
        <p:txBody>
          <a:bodyPr/>
          <a:lstStyle/>
          <a:p>
            <a:r>
              <a:rPr lang="es-MX"/>
              <a:t>Unidad 1B Objetivos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51520" y="1988840"/>
            <a:ext cx="8640960" cy="238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>
                <a:latin typeface="Montserrat" panose="00000500000000000000" pitchFamily="2" charset="0"/>
                <a:ea typeface="+mj-ea"/>
                <a:cs typeface="+mj-cs"/>
              </a:rPr>
              <a:t>Describir las diferencias entre motores de dos y cuatro tiempos.</a:t>
            </a: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>
                <a:latin typeface="Montserrat" panose="00000500000000000000" pitchFamily="2" charset="0"/>
                <a:ea typeface="+mj-ea"/>
                <a:cs typeface="+mj-cs"/>
              </a:rPr>
              <a:t>Identificar las partes principales de un motor de dos tiempos.</a:t>
            </a:r>
          </a:p>
        </p:txBody>
      </p:sp>
    </p:spTree>
    <p:extLst>
      <p:ext uri="{BB962C8B-B14F-4D97-AF65-F5344CB8AC3E}">
        <p14:creationId xmlns:p14="http://schemas.microsoft.com/office/powerpoint/2010/main" val="272265055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Motor de dos tiempos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946" b="90489" l="21767" r="86233"/>
                    </a14:imgEffect>
                  </a14:imgLayer>
                </a14:imgProps>
              </a:ext>
            </a:extLst>
          </a:blip>
          <a:srcRect l="22826" t="12034" r="14236" b="10220"/>
          <a:stretch>
            <a:fillRect/>
          </a:stretch>
        </p:blipFill>
        <p:spPr>
          <a:xfrm>
            <a:off x="2267744" y="1628800"/>
            <a:ext cx="4972607" cy="432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53602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Motor de dos tiempos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70" l="0" r="100000">
                        <a14:foregroundMark x1="6927" y1="14987" x2="21597" y2="14736"/>
                        <a14:foregroundMark x1="1222" y1="20655" x2="26895" y2="20529"/>
                        <a14:foregroundMark x1="13855" y1="31612" x2="26895" y2="31612"/>
                        <a14:foregroundMark x1="13284" y1="36146" x2="28199" y2="36902"/>
                        <a14:foregroundMark x1="6927" y1="49874" x2="20864" y2="50504"/>
                        <a14:foregroundMark x1="7172" y1="55416" x2="20212" y2="55416"/>
                        <a14:foregroundMark x1="4319" y1="72418" x2="17685" y2="71788"/>
                        <a14:foregroundMark x1="9372" y1="88917" x2="27139" y2="89295"/>
                        <a14:foregroundMark x1="9372" y1="95214" x2="26324" y2="95088"/>
                        <a14:foregroundMark x1="64874" y1="97859" x2="80522" y2="97859"/>
                        <a14:foregroundMark x1="79870" y1="45088" x2="97718" y2="45088"/>
                        <a14:foregroundMark x1="69764" y1="31612" x2="85738" y2="31360"/>
                        <a14:foregroundMark x1="69356" y1="21159" x2="80440" y2="21285"/>
                        <a14:foregroundMark x1="60717" y1="11713" x2="88101" y2="10202"/>
                        <a14:foregroundMark x1="66830" y1="5668" x2="82315" y2="55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1925" y="1556792"/>
            <a:ext cx="7480440" cy="48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62226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Motor de </a:t>
            </a:r>
            <a:r>
              <a:rPr lang="es-MX" smtClean="0"/>
              <a:t>cuatro </a:t>
            </a:r>
            <a:r>
              <a:rPr lang="es-MX"/>
              <a:t>tiempos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939" b="89939" l="9918" r="8999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03648" y="1628800"/>
            <a:ext cx="6700085" cy="502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9348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052736"/>
            <a:ext cx="9126446" cy="638944"/>
          </a:xfrm>
        </p:spPr>
        <p:txBody>
          <a:bodyPr/>
          <a:lstStyle/>
          <a:p>
            <a:r>
              <a:rPr lang="es-MX"/>
              <a:t>Prueba de tipos de motor</a:t>
            </a:r>
            <a:br>
              <a:rPr lang="es-MX"/>
            </a:br>
            <a:br>
              <a:rPr lang="es-MX"/>
            </a:br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979" b="98242" l="3003" r="98133">
                        <a14:foregroundMark x1="21185" y1="17585" x2="23458" y2="21219"/>
                        <a14:foregroundMark x1="18425" y1="32122" x2="21185" y2="35522"/>
                        <a14:foregroundMark x1="8604" y1="48300" x2="11282" y2="54045"/>
                        <a14:foregroundMark x1="6331" y1="72450" x2="8766" y2="71630"/>
                        <a14:foregroundMark x1="18101" y1="94725" x2="20130" y2="95193"/>
                        <a14:foregroundMark x1="73052" y1="82767" x2="92776" y2="82767"/>
                        <a14:foregroundMark x1="67857" y1="92145" x2="96753" y2="91559"/>
                        <a14:foregroundMark x1="61526" y1="95545" x2="62744" y2="98242"/>
                        <a14:foregroundMark x1="67208" y1="29543" x2="69075" y2="31887"/>
                        <a14:foregroundMark x1="77516" y1="41501" x2="80438" y2="44549"/>
                        <a14:foregroundMark x1="67370" y1="19695" x2="68912" y2="21336"/>
                        <a14:foregroundMark x1="55601" y1="28605" x2="64610" y2="22860"/>
                        <a14:foregroundMark x1="57711" y1="7386" x2="61120" y2="91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5029" y="1124744"/>
            <a:ext cx="7510923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3826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Motor de dos tiempos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8" b="98992" l="244" r="99104">
                        <a14:foregroundMark x1="6357" y1="14610" x2="21353" y2="14987"/>
                        <a14:foregroundMark x1="896" y1="20529" x2="26813" y2="20655"/>
                        <a14:foregroundMark x1="14018" y1="31360" x2="26813" y2="31234"/>
                        <a14:foregroundMark x1="12958" y1="36902" x2="27873" y2="36902"/>
                        <a14:foregroundMark x1="6846" y1="49622" x2="20456" y2="50252"/>
                        <a14:foregroundMark x1="7009" y1="55793" x2="19723" y2="55793"/>
                        <a14:foregroundMark x1="28525" y1="51763" x2="27873" y2="47985"/>
                        <a14:foregroundMark x1="4319" y1="72040" x2="17604" y2="72040"/>
                        <a14:foregroundMark x1="9372" y1="89924" x2="26569" y2="89673"/>
                        <a14:foregroundMark x1="9535" y1="95214" x2="26569" y2="95214"/>
                        <a14:foregroundMark x1="64792" y1="97859" x2="80196" y2="97103"/>
                        <a14:foregroundMark x1="79951" y1="45592" x2="97881" y2="44962"/>
                        <a14:foregroundMark x1="69356" y1="31234" x2="84841" y2="31738"/>
                        <a14:foregroundMark x1="69356" y1="21914" x2="80359" y2="22166"/>
                        <a14:foregroundMark x1="67156" y1="5290" x2="81907" y2="5164"/>
                        <a14:foregroundMark x1="60799" y1="11209" x2="88998" y2="1120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584" y="1412776"/>
            <a:ext cx="7480440" cy="48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06458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664" y="942667"/>
            <a:ext cx="9126446" cy="638944"/>
          </a:xfrm>
        </p:spPr>
        <p:txBody>
          <a:bodyPr/>
          <a:lstStyle/>
          <a:p>
            <a:r>
              <a:rPr lang="es-MX"/>
              <a:t>Prueba de tipos de motor</a:t>
            </a:r>
            <a:br>
              <a:rPr lang="es-MX"/>
            </a:br>
            <a:br>
              <a:rPr lang="es-MX"/>
            </a:br>
            <a:endParaRPr lang="es-MX" sz="220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/>
            </a:endParaRPr>
          </a:p>
        </p:txBody>
      </p:sp>
      <p:sp>
        <p:nvSpPr>
          <p:cNvPr id="4" name="1 Rectángulo"/>
          <p:cNvSpPr/>
          <p:nvPr/>
        </p:nvSpPr>
        <p:spPr>
          <a:xfrm>
            <a:off x="363466" y="1293086"/>
            <a:ext cx="83901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200" b="1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¿Las siguientes preguntas son verdaderas o falsas?</a:t>
            </a:r>
          </a:p>
        </p:txBody>
      </p:sp>
      <p:sp>
        <p:nvSpPr>
          <p:cNvPr id="5" name="2 Marcador de contenido"/>
          <p:cNvSpPr txBox="1"/>
          <p:nvPr/>
        </p:nvSpPr>
        <p:spPr>
          <a:xfrm>
            <a:off x="251520" y="2132856"/>
            <a:ext cx="8352928" cy="41044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25000"/>
              </a:spcAft>
              <a:buFontTx/>
              <a:buAutoNum type="arabicPeriod"/>
            </a:pPr>
            <a:r>
              <a:rPr lang="es-MX" altLang="es-MX" sz="220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¿Los motores de dos tiempos usan mezcla de gasolina/aceite</a:t>
            </a: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?</a:t>
            </a:r>
          </a:p>
          <a:p>
            <a:pPr marL="0" lvl="0" indent="0">
              <a:spcBef>
                <a:spcPct val="0"/>
              </a:spcBef>
              <a:spcAft>
                <a:spcPct val="25000"/>
              </a:spcAft>
              <a:buNone/>
            </a:pPr>
            <a:endParaRPr lang="es-MX" altLang="es-MX" sz="2200">
              <a:latin typeface="Montserrat" panose="00000500000000000000" pitchFamily="50" charset="0"/>
              <a:ea typeface="ＭＳ Ｐゴシック" pitchFamily="34" charset="-128"/>
              <a:cs typeface="Arial"/>
            </a:endParaRPr>
          </a:p>
          <a:p>
            <a:pPr marL="0" lvl="0" indent="0">
              <a:spcBef>
                <a:spcPct val="0"/>
              </a:spcBef>
              <a:spcAft>
                <a:spcPct val="25000"/>
              </a:spcAft>
              <a:buFontTx/>
              <a:buAutoNum type="arabicPeriod" startAt="2"/>
            </a:pPr>
            <a:r>
              <a:rPr lang="es-MX" altLang="es-MX" sz="220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¿La velocidad de operación de un motor de dos tiempos es mas lenta que la de un motor de cuatro tiempos</a:t>
            </a: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?</a:t>
            </a:r>
          </a:p>
          <a:p>
            <a:pPr marL="0" lvl="0" indent="0">
              <a:spcBef>
                <a:spcPct val="0"/>
              </a:spcBef>
              <a:spcAft>
                <a:spcPct val="25000"/>
              </a:spcAft>
              <a:buNone/>
            </a:pP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  </a:t>
            </a:r>
            <a:endParaRPr lang="es-MX" altLang="es-MX" sz="2200">
              <a:latin typeface="Montserrat" panose="00000500000000000000" pitchFamily="50" charset="0"/>
              <a:ea typeface="ＭＳ Ｐゴシック" pitchFamily="34" charset="-128"/>
              <a:cs typeface="Arial"/>
            </a:endParaRPr>
          </a:p>
          <a:p>
            <a:pPr marL="0" lvl="0" indent="0">
              <a:spcBef>
                <a:spcPct val="0"/>
              </a:spcBef>
              <a:spcAft>
                <a:spcPct val="25000"/>
              </a:spcAft>
              <a:buNone/>
            </a:pPr>
            <a:r>
              <a:rPr lang="es-MX" altLang="es-MX" sz="220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3.   ¿El motor de dos tiempos opera a una temperatura mas alta que el motor de cuatro tiempos? </a:t>
            </a:r>
          </a:p>
          <a:p>
            <a:endParaRPr lang="es-MX" altLang="es-MX" sz="2400" smtClean="0">
              <a:latin typeface="Arial"/>
              <a:ea typeface="ＭＳ Ｐゴシック" pitchFamily="34" charset="-128"/>
              <a:cs typeface="Arial"/>
            </a:endParaRPr>
          </a:p>
        </p:txBody>
      </p:sp>
      <p:sp>
        <p:nvSpPr>
          <p:cNvPr id="6" name="10 CuadroTexto"/>
          <p:cNvSpPr txBox="1">
            <a:spLocks noChangeArrowheads="1"/>
          </p:cNvSpPr>
          <p:nvPr/>
        </p:nvSpPr>
        <p:spPr bwMode="auto">
          <a:xfrm>
            <a:off x="363466" y="2865765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MX" altLang="es-MX" sz="2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Verdadero</a:t>
            </a:r>
            <a:endParaRPr kumimoji="0" lang="es-MX" altLang="es-MX" sz="20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  <p:sp>
        <p:nvSpPr>
          <p:cNvPr id="7" name="10 CuadroTexto"/>
          <p:cNvSpPr txBox="1">
            <a:spLocks noChangeArrowheads="1"/>
          </p:cNvSpPr>
          <p:nvPr/>
        </p:nvSpPr>
        <p:spPr bwMode="auto">
          <a:xfrm>
            <a:off x="363466" y="5341218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MX" altLang="es-MX" sz="2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Verdadero</a:t>
            </a:r>
            <a:endParaRPr kumimoji="0" lang="es-MX" altLang="es-MX" sz="20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  <p:sp>
        <p:nvSpPr>
          <p:cNvPr id="8" name="11 CuadroTexto"/>
          <p:cNvSpPr txBox="1">
            <a:spLocks noChangeArrowheads="1"/>
          </p:cNvSpPr>
          <p:nvPr/>
        </p:nvSpPr>
        <p:spPr bwMode="auto">
          <a:xfrm>
            <a:off x="363466" y="4077072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s-MX" altLang="es-MX" sz="2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Falso</a:t>
            </a:r>
            <a:endParaRPr kumimoji="0" lang="es-MX" altLang="es-MX" sz="20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45209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dur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dur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dur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AS_NET" val="6.0.16"/>
  <p:tag name="AS_OS" val="Unix 5.15.0.1028"/>
  <p:tag name="AS_RELEASE_DATE" val="2023.01.14"/>
  <p:tag name="AS_TITLE" val="Aspose.Slides for .NET Standard 2.0"/>
  <p:tag name="AS_VERSION" val="23.1"/>
</p:tagLst>
</file>

<file path=ppt/theme/theme1.xml><?xml version="1.0" encoding="utf-8"?>
<a:theme xmlns:r="http://schemas.openxmlformats.org/officeDocument/2006/relationships"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Plantilla cursos 2020</Template>
  <Company>Hewlett-Packard Company</Company>
  <PresentationFormat>On-screen Show (4:3)</PresentationFormat>
  <Paragraphs>22</Paragraphs>
  <Slides>11</Slides>
  <Notes>0</Notes>
  <TotalTime>126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16">
      <vt:lpstr>Arial</vt:lpstr>
      <vt:lpstr>Calibri</vt:lpstr>
      <vt:lpstr>Montserrat</vt:lpstr>
      <vt:lpstr>ＭＳ Ｐゴシック</vt:lpstr>
      <vt:lpstr>Plantilla cursos 2020</vt:lpstr>
      <vt:lpstr>S-211Bombas portátiles y uso efectivo del agua </vt:lpstr>
      <vt:lpstr>Unidad 1 Lección BMotores de Dos tiempos</vt:lpstr>
      <vt:lpstr>Unidad 1B Objetivos</vt:lpstr>
      <vt:lpstr>Motor de dos tiempos</vt:lpstr>
      <vt:lpstr>Motor de dos tiempos</vt:lpstr>
      <vt:lpstr>Motor de cuatro tiempos</vt:lpstr>
      <vt:lpstr>Prueba de tipos de motor</vt:lpstr>
      <vt:lpstr>Motor de dos tiempos</vt:lpstr>
      <vt:lpstr>Prueba de tipos de motor</vt:lpstr>
      <vt:lpstr>Prueba de tipos de motor</vt:lpstr>
      <vt:lpstr>PowerPoint Presentation</vt:lpstr>
    </vt:vector>
  </TitlesOfParts>
  <LinksUpToDate>0</LinksUpToDate>
  <SharedDoc>0</SharedDoc>
  <HyperlinksChanged>0</HyperlinksChanged>
  <Application>Aspose.Slides for .NET</Application>
  <AppVersion>23.0100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Presentación de PowerPoint</dc:title>
  <dc:creator>Deibi Juan Mota Ruiz</dc:creator>
  <cp:lastModifiedBy>123</cp:lastModifiedBy>
  <cp:revision>21</cp:revision>
  <dcterms:created xsi:type="dcterms:W3CDTF">2020-01-21T17:10:45Z</dcterms:created>
  <dcterms:modified xsi:type="dcterms:W3CDTF">2023-05-27T17:10:11Z</dcterms:modified>
</cp:coreProperties>
</file>