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57" r:id="rId4"/>
    <p:sldId id="259" r:id="rId5"/>
    <p:sldId id="267" r:id="rId6"/>
    <p:sldId id="260" r:id="rId7"/>
  </p:sldIdLst>
  <p:sldSz cx="9144000" cy="6858000" type="screen4x3"/>
  <p:notesSz cx="6858000" cy="9144000"/>
  <p:custDataLst>
    <p:tags r:id="rId8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3" autoAdjust="0"/>
    <p:restoredTop sz="94660"/>
  </p:normalViewPr>
  <p:slideViewPr>
    <p:cSldViewPr>
      <p:cViewPr varScale="1">
        <p:scale>
          <a:sx n="63" d="100"/>
          <a:sy n="63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viewProps" Target="viewProps.xml" /><Relationship Id="rId11" Type="http://schemas.openxmlformats.org/officeDocument/2006/relationships/theme" Target="theme/theme1.xml" /><Relationship Id="rId12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tags" Target="tags/tag1.xml" /><Relationship Id="rId9" Type="http://schemas.openxmlformats.org/officeDocument/2006/relationships/presProps" Target="presProps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BD11-1F85-4CDF-A3FE-B2B493949057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7BB-B1D7-4B54-9C93-93D303F382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microsoft.com/office/2007/relationships/hdphoto" Target="../media/image3.wdp" /><Relationship Id="rId4" Type="http://schemas.openxmlformats.org/officeDocument/2006/relationships/image" Target="../media/image4.png" /><Relationship Id="rId5" Type="http://schemas.microsoft.com/office/2007/relationships/hdphoto" Target="../media/image5.wdp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image" Target="../media/image8.png" /><Relationship Id="rId9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9.wdp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0.wdp" /><Relationship Id="rId3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1.wdp" /><Relationship Id="rId3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2.wdp" /><Relationship Id="rId3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3.wdp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4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>
              <a:fillRect/>
            </a:stretch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>
              <a:fillRect/>
            </a:stretch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>
              <a:fillRect/>
            </a:stretch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smtClean="0"/>
              <a:t>Contenido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/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smtClean="0"/>
              <a:t>Titulo</a:t>
            </a:r>
            <a:endParaRPr lang="es-MX" sz="2400" b="1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Titulo</a:t>
            </a:r>
            <a:endParaRPr lang="es-MX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smtClean="0"/>
              <a:t>Imagen</a:t>
            </a:r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>
            <a:fillRect/>
          </a:stretch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751063"/>
            <a:ext cx="8280920" cy="1470025"/>
          </a:xfrm>
        </p:spPr>
        <p:txBody>
          <a:bodyPr/>
          <a:lstStyle/>
          <a:p>
            <a:r>
              <a:rPr lang="es-MX" smtClean="0"/>
              <a:t>S-211</a:t>
            </a:r>
            <a:br>
              <a:rPr lang="es-MX" smtClean="0"/>
            </a:br>
            <a:r>
              <a:rPr lang="es-MX" smtClean="0"/>
              <a:t>Bombas portátiles y uso efectivo del agua 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/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78231896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solidFill>
                  <a:prstClr val="black"/>
                </a:solidFill>
              </a:rPr>
              <a:t>S-211</a:t>
            </a:r>
            <a:br>
              <a:rPr lang="es-MX">
                <a:solidFill>
                  <a:prstClr val="black"/>
                </a:solidFill>
              </a:rPr>
            </a:br>
            <a:r>
              <a:rPr lang="es-MX">
                <a:solidFill>
                  <a:prstClr val="black"/>
                </a:solidFill>
              </a:rPr>
              <a:t>Bombas portátiles y uso efectivo del agua 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539552" y="5705475"/>
            <a:ext cx="8207375" cy="1152525"/>
          </a:xfrm>
        </p:spPr>
        <p:txBody>
          <a:bodyPr/>
          <a:lstStyle/>
          <a:p>
            <a:endParaRPr lang="es-MX" smtClean="0"/>
          </a:p>
          <a:p>
            <a:r>
              <a:rPr lang="es-MX" smtClean="0"/>
              <a:t>Unidad </a:t>
            </a:r>
            <a:r>
              <a:rPr lang="es-MX"/>
              <a:t>1. </a:t>
            </a:r>
            <a:r>
              <a:rPr lang="es-MX" smtClean="0"/>
              <a:t>Abastecimiento de </a:t>
            </a:r>
            <a:r>
              <a:rPr lang="es-MX"/>
              <a:t>agua</a:t>
            </a:r>
          </a:p>
          <a:p>
            <a:endParaRPr lang="es-MX"/>
          </a:p>
        </p:txBody>
      </p:sp>
      <p:pic>
        <p:nvPicPr>
          <p:cNvPr id="1027" name="Picture 3" descr="\\teresa-morquech\F\CAPACITACIÓN\2018\Capacitación Especializada\S-211 Tecate, B.C.S. Noroeste\FOTOS\IMG_2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700808"/>
            <a:ext cx="637270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1 Rectángulo"/>
          <p:cNvSpPr/>
          <p:nvPr/>
        </p:nvSpPr>
        <p:spPr>
          <a:xfrm>
            <a:off x="251520" y="764704"/>
            <a:ext cx="872718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>
                <a:latin typeface="Montserrat" panose="00000500000000000000" pitchFamily="2" charset="0"/>
                <a:ea typeface="+mj-ea"/>
                <a:cs typeface="+mj-cs"/>
              </a:rPr>
              <a:t>Objetivos de la unidad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81676" y="1958511"/>
            <a:ext cx="8610804" cy="385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609600" marR="0" lvl="0" indent="-609600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AutoNum type="arabicPeriod"/>
              <a:defRPr/>
            </a:pPr>
            <a:r>
              <a:rPr lang="es-MX" altLang="es-MX" sz="2200">
                <a:latin typeface="Montserrat" panose="00000500000000000000" pitchFamily="2" charset="0"/>
                <a:ea typeface="+mj-ea"/>
                <a:cs typeface="+mj-cs"/>
              </a:rPr>
              <a:t>Identificar los dos tipos de bombas más comunes.</a:t>
            </a:r>
          </a:p>
          <a:p>
            <a:pPr marL="609600" marR="0" lvl="0" indent="-609600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AutoNum type="arabicPeriod"/>
              <a:defRPr/>
            </a:pPr>
            <a:r>
              <a:rPr lang="es-MX" altLang="es-MX" sz="2200">
                <a:latin typeface="Montserrat" panose="00000500000000000000" pitchFamily="2" charset="0"/>
                <a:ea typeface="+mj-ea"/>
                <a:cs typeface="+mj-cs"/>
              </a:rPr>
              <a:t>Describir la diferencia entre los  motores de dos tiempos y cuatro tiempos.</a:t>
            </a:r>
          </a:p>
          <a:p>
            <a:pPr marL="609600" marR="0" lvl="0" indent="-609600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AutoNum type="arabicPeriod"/>
              <a:defRPr/>
            </a:pPr>
            <a:r>
              <a:rPr lang="es-MX" altLang="es-MX" sz="2200">
                <a:latin typeface="Montserrat" panose="00000500000000000000" pitchFamily="2" charset="0"/>
                <a:ea typeface="+mj-ea"/>
                <a:cs typeface="+mj-cs"/>
              </a:rPr>
              <a:t>Identificar las partes principales de motores de dos tiempos.</a:t>
            </a:r>
          </a:p>
          <a:p>
            <a:pPr marL="609600" marR="0" lvl="0" indent="-609600" defTabSz="91440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AutoNum type="arabicPeriod"/>
              <a:defRPr/>
            </a:pPr>
            <a:r>
              <a:rPr lang="es-MX" altLang="es-MX" sz="2200">
                <a:latin typeface="Montserrat" panose="00000500000000000000" pitchFamily="2" charset="0"/>
                <a:ea typeface="+mj-ea"/>
                <a:cs typeface="+mj-cs"/>
              </a:rPr>
              <a:t>Identificar las responsabilidades del operador de la bomba</a:t>
            </a:r>
            <a:r>
              <a:rPr lang="es-MX" altLang="es-MX" sz="2200" smtClean="0">
                <a:latin typeface="Montserrat" panose="00000500000000000000" pitchFamily="2" charset="0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395536" y="1628800"/>
            <a:ext cx="8439150" cy="480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Aft>
                <a:spcPct val="20000"/>
              </a:spcAft>
              <a:buFont typeface="Verdana" pitchFamily="34" charset="0"/>
              <a:buAutoNum type="arabicPeriod" startAt="5"/>
              <a:defRPr/>
            </a:pPr>
            <a:r>
              <a:rPr lang="es-MX" sz="2200">
                <a:latin typeface="Montserrat" panose="00000500000000000000" pitchFamily="50" charset="0"/>
              </a:rPr>
              <a:t>Identificar el equipo de protección personal y seguridad para el operador de Ia bomba portátil.</a:t>
            </a:r>
          </a:p>
          <a:p>
            <a:pPr>
              <a:lnSpc>
                <a:spcPct val="150000"/>
              </a:lnSpc>
              <a:spcAft>
                <a:spcPct val="20000"/>
              </a:spcAft>
              <a:buFontTx/>
              <a:buAutoNum type="arabicPeriod" startAt="5"/>
              <a:defRPr/>
            </a:pPr>
            <a:r>
              <a:rPr lang="es-MX" sz="2200">
                <a:latin typeface="Montserrat" panose="00000500000000000000" pitchFamily="50" charset="0"/>
              </a:rPr>
              <a:t>Describir la preparación y operación de la bomba portátil.</a:t>
            </a:r>
          </a:p>
          <a:p>
            <a:pPr>
              <a:lnSpc>
                <a:spcPct val="150000"/>
              </a:lnSpc>
              <a:spcAft>
                <a:spcPct val="20000"/>
              </a:spcAft>
              <a:buFontTx/>
              <a:buAutoNum type="arabicPeriod" startAt="5"/>
              <a:defRPr/>
            </a:pPr>
            <a:r>
              <a:rPr lang="es-MX" sz="2200">
                <a:latin typeface="Montserrat" panose="00000500000000000000" pitchFamily="50" charset="0"/>
              </a:rPr>
              <a:t>Identificar consideraciones medio ambientales que involucran el uso de la bomba portátil.</a:t>
            </a:r>
          </a:p>
          <a:p>
            <a:pPr>
              <a:lnSpc>
                <a:spcPct val="150000"/>
              </a:lnSpc>
              <a:spcAft>
                <a:spcPct val="20000"/>
              </a:spcAft>
              <a:buFontTx/>
              <a:buAutoNum type="arabicPeriod" startAt="5"/>
              <a:defRPr/>
            </a:pPr>
            <a:r>
              <a:rPr lang="es-MX" sz="2200">
                <a:latin typeface="Montserrat" panose="00000500000000000000" pitchFamily="50" charset="0"/>
              </a:rPr>
              <a:t>Describir el adecuado procedimiento para el diagnóstico de problemas y mantenimiento en campo de la bomba portátil.</a:t>
            </a:r>
          </a:p>
        </p:txBody>
      </p:sp>
      <p:sp>
        <p:nvSpPr>
          <p:cNvPr id="7" name="1 Rectángulo"/>
          <p:cNvSpPr/>
          <p:nvPr/>
        </p:nvSpPr>
        <p:spPr>
          <a:xfrm>
            <a:off x="251520" y="764704"/>
            <a:ext cx="872718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>
                <a:latin typeface="Montserrat" panose="00000500000000000000" pitchFamily="2" charset="0"/>
                <a:ea typeface="+mj-ea"/>
                <a:cs typeface="+mj-cs"/>
              </a:rPr>
              <a:t>Objetivos de la </a:t>
            </a: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unidad </a:t>
            </a:r>
            <a:r>
              <a:rPr lang="es-MX" smtClean="0">
                <a:latin typeface="Montserrat" panose="00000500000000000000" pitchFamily="2" charset="0"/>
                <a:ea typeface="+mj-ea"/>
                <a:cs typeface="+mj-cs"/>
              </a:rPr>
              <a:t>continua</a:t>
            </a:r>
            <a:endParaRPr lang="es-MX" sz="2600">
              <a:latin typeface="Montserrat" panose="00000500000000000000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8228003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theme1.xml><?xml version="1.0" encoding="utf-8"?>
<a:theme xmlns:r="http://schemas.openxmlformats.org/officeDocument/2006/relationships"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Hewlett-Packard Company</Company>
  <PresentationFormat>On-screen Show (4:3)</PresentationFormat>
  <Paragraphs>13</Paragraphs>
  <Slides>5</Slides>
  <Notes>0</Notes>
  <TotalTime>127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1">
      <vt:lpstr>Arial</vt:lpstr>
      <vt:lpstr>Calibri</vt:lpstr>
      <vt:lpstr>Montserrat</vt:lpstr>
      <vt:lpstr>ＭＳ Ｐゴシック</vt:lpstr>
      <vt:lpstr>Verdana</vt:lpstr>
      <vt:lpstr>Plantilla cursos 2020</vt:lpstr>
      <vt:lpstr>S-211Bombas portátiles y uso efectivo del agua </vt:lpstr>
      <vt:lpstr>S-211Bombas portátiles y uso efectivo del agua 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Presentación de PowerPoint</dc:title>
  <cp:revision>20</cp:revision>
  <dcterms:created xsi:type="dcterms:W3CDTF">2020-01-21T17:10:45Z</dcterms:created>
  <dcterms:modified xsi:type="dcterms:W3CDTF">2023-05-27T17:08:52Z</dcterms:modified>
</cp:coreProperties>
</file>