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340" r:id="rId4"/>
    <p:sldId id="338" r:id="rId5"/>
    <p:sldId id="339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260" r:id="rId1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>
      <p:cViewPr varScale="1">
        <p:scale>
          <a:sx n="68" d="100"/>
          <a:sy n="68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/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/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dirty="0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 dirty="0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/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>
            <a:spLocks/>
          </p:cNvSpPr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dirty="0" smtClean="0"/>
              <a:t>Titulo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Titulo</a:t>
            </a:r>
            <a:endParaRPr lang="es-MX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dirty="0" smtClean="0"/>
              <a:t>Imagen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/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3" y="548680"/>
            <a:ext cx="7931224" cy="1152128"/>
          </a:xfrm>
        </p:spPr>
        <p:txBody>
          <a:bodyPr/>
          <a:lstStyle/>
          <a:p>
            <a:r>
              <a:rPr lang="es-MX" dirty="0">
                <a:solidFill>
                  <a:prstClr val="black"/>
                </a:solidFill>
              </a:rPr>
              <a:t>Unidad 3 </a:t>
            </a:r>
            <a:r>
              <a:rPr lang="es-MX" dirty="0" smtClean="0">
                <a:solidFill>
                  <a:prstClr val="black"/>
                </a:solidFill>
              </a:rPr>
              <a:t/>
            </a:r>
            <a:br>
              <a:rPr lang="es-MX" dirty="0" smtClean="0">
                <a:solidFill>
                  <a:prstClr val="black"/>
                </a:solidFill>
              </a:rPr>
            </a:br>
            <a:r>
              <a:rPr lang="es-MX" dirty="0" smtClean="0">
                <a:solidFill>
                  <a:prstClr val="black"/>
                </a:solidFill>
              </a:rPr>
              <a:t>Uso de Agua</a:t>
            </a:r>
            <a:endParaRPr lang="es-MX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669087" cy="44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535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Mojar la base de la llama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104923"/>
            <a:ext cx="5256584" cy="276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73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72" y="620688"/>
            <a:ext cx="9126446" cy="638944"/>
          </a:xfrm>
        </p:spPr>
        <p:txBody>
          <a:bodyPr/>
          <a:lstStyle/>
          <a:p>
            <a:r>
              <a:rPr lang="es-MX" dirty="0"/>
              <a:t>Control Perimetral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75" b="89836" l="3850" r="90423">
                        <a14:foregroundMark x1="35587" y1="19581" x2="62347" y2="11809"/>
                        <a14:foregroundMark x1="7700" y1="50673" x2="6291" y2="69806"/>
                        <a14:foregroundMark x1="9014" y1="76682" x2="16244" y2="83707"/>
                        <a14:foregroundMark x1="33239" y1="76383" x2="62347" y2="58445"/>
                        <a14:foregroundMark x1="74648" y1="31689" x2="80657" y2="41106"/>
                        <a14:foregroundMark x1="83192" y1="44694" x2="84977" y2="52018"/>
                        <a14:foregroundMark x1="53991" y1="35575" x2="68357" y2="47833"/>
                        <a14:foregroundMark x1="69765" y1="53214" x2="73521" y2="59791"/>
                        <a14:foregroundMark x1="49014" y1="82661" x2="49671" y2="80717"/>
                        <a14:foregroundMark x1="62066" y1="76084" x2="62066" y2="76084"/>
                      </a14:backgroundRemoval>
                    </a14:imgEffect>
                  </a14:imgLayer>
                </a14:imgProps>
              </a:ext>
            </a:extLst>
          </a:blip>
          <a:srcRect l="3679" t="6311" r="6942" b="10448"/>
          <a:stretch/>
        </p:blipFill>
        <p:spPr>
          <a:xfrm>
            <a:off x="1189475" y="1182152"/>
            <a:ext cx="6397921" cy="3742933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-180528" y="5157192"/>
            <a:ext cx="9137928" cy="1440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 </a:t>
            </a:r>
            <a:r>
              <a:rPr kumimoji="0" lang="es-MX" altLang="es-MX" sz="20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Una aplicación directa del agua se usa tanto en pequeños como en grandes incendios. El trabajo se desarrolla a lo largo del borde del incendio, permitiendo al personal moverse dentro del área quemada como una zona de seguridad.</a:t>
            </a:r>
          </a:p>
        </p:txBody>
      </p:sp>
    </p:spTree>
    <p:extLst>
      <p:ext uri="{BB962C8B-B14F-4D97-AF65-F5344CB8AC3E}">
        <p14:creationId xmlns:p14="http://schemas.microsoft.com/office/powerpoint/2010/main" val="18083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Anclaje y Táctica de Flancos</a:t>
            </a:r>
          </a:p>
        </p:txBody>
      </p:sp>
      <p:pic>
        <p:nvPicPr>
          <p:cNvPr id="5122" name="Picture 2" descr="C:\Users\operaciones03\Desktop\FOTOS PARA SCI\quema aguascaientes\DSCN89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43656"/>
            <a:ext cx="6510338" cy="488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5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Factores a considerar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0" y="2276872"/>
            <a:ext cx="6096000" cy="329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0" fontAlgn="auto" latinLnBrk="0" hangingPunct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Comportamiento del fuego</a:t>
            </a:r>
          </a:p>
          <a:p>
            <a:pPr marL="381000" marR="0" lvl="0" indent="-381000" algn="just" defTabSz="914400" eaLnBrk="0" fontAlgn="auto" latinLnBrk="0" hangingPunct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Combustibles</a:t>
            </a:r>
          </a:p>
          <a:p>
            <a:pPr marL="381000" marR="0" lvl="0" indent="-381000" algn="just" defTabSz="914400" eaLnBrk="0" fontAlgn="auto" latinLnBrk="0" hangingPunct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Tiempo atmosférico</a:t>
            </a:r>
          </a:p>
          <a:p>
            <a:pPr marL="381000" marR="0" lvl="0" indent="-381000" algn="just" defTabSz="914400" eaLnBrk="0" fontAlgn="auto" latinLnBrk="0" hangingPunct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Topografía</a:t>
            </a:r>
          </a:p>
          <a:p>
            <a:pPr marL="381000" marR="0" lvl="0" indent="-381000" algn="just" defTabSz="914400" eaLnBrk="0" fontAlgn="auto" latinLnBrk="0" hangingPunct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Recursos amenazados</a:t>
            </a:r>
          </a:p>
          <a:p>
            <a:pPr marL="381000" marR="0" lvl="0" indent="-381000" algn="just" defTabSz="914400" eaLnBrk="0" fontAlgn="auto" latinLnBrk="0" hangingPunct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Capacidad del personal</a:t>
            </a:r>
          </a:p>
          <a:p>
            <a:pPr marL="381000" marR="0" lvl="0" indent="-381000" algn="just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MX" altLang="es-MX" sz="25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930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Aproximarse con la manguera cargada</a:t>
            </a:r>
          </a:p>
        </p:txBody>
      </p:sp>
      <p:pic>
        <p:nvPicPr>
          <p:cNvPr id="6150" name="Picture 6" descr="\\teresa-morquech\F\CAPACITACIÓN\2017\Capacitación\Capacitación Especializada\Cursos\CRMF Noroeste\S-211\fotos\IMG_28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264696" cy="469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0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Continuar con herramientas manuales</a:t>
            </a:r>
          </a:p>
        </p:txBody>
      </p:sp>
      <p:pic>
        <p:nvPicPr>
          <p:cNvPr id="7171" name="Picture 3" descr="\\teresa-morquech\F\Fotos Jamatay\WhatsApp Image 2017-08-15 at 2.53.35 PM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287344" cy="471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09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23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3</a:t>
            </a:r>
            <a:r>
              <a:rPr lang="es-MX" dirty="0" smtClean="0"/>
              <a:t> </a:t>
            </a:r>
            <a:r>
              <a:rPr lang="es-MX" dirty="0"/>
              <a:t>Objetivos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80795" y="1844824"/>
            <a:ext cx="8764856" cy="294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Describir los principios generales para aplicación de agua en situaciones de incendio.</a:t>
            </a: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Describir las consideraciones importantes en la selección de equipo para aplicación de agua.</a:t>
            </a: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Describir el uso y efectividad de aditivos para agua.</a:t>
            </a:r>
          </a:p>
        </p:txBody>
      </p:sp>
    </p:spTree>
    <p:extLst>
      <p:ext uri="{BB962C8B-B14F-4D97-AF65-F5344CB8AC3E}">
        <p14:creationId xmlns:p14="http://schemas.microsoft.com/office/powerpoint/2010/main" val="1840779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</a:t>
            </a:r>
            <a:r>
              <a:rPr lang="es-MX" dirty="0" smtClean="0"/>
              <a:t>3A </a:t>
            </a:r>
            <a:r>
              <a:rPr lang="es-MX" dirty="0"/>
              <a:t>Objetivos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80795" y="1988840"/>
            <a:ext cx="8764856" cy="238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Describir los principios generales de aplicación de agua en situaciones de incendio</a:t>
            </a: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.</a:t>
            </a:r>
            <a:endParaRPr lang="es-MX" altLang="es-MX" sz="2400" dirty="0">
              <a:latin typeface="Montserrat" panose="00000500000000000000" pitchFamily="2" charset="0"/>
              <a:ea typeface="+mj-ea"/>
              <a:cs typeface="+mj-cs"/>
            </a:endParaRP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Describir las consideraciones importantes en la selección de equipo para la aplicación de agua.</a:t>
            </a:r>
          </a:p>
        </p:txBody>
      </p:sp>
    </p:spTree>
    <p:extLst>
      <p:ext uri="{BB962C8B-B14F-4D97-AF65-F5344CB8AC3E}">
        <p14:creationId xmlns:p14="http://schemas.microsoft.com/office/powerpoint/2010/main" val="169711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Triangulo del Fuego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66671"/>
            <a:ext cx="693310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520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Triangulo del agua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00808"/>
            <a:ext cx="770085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4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Aplicación de agua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6128215"/>
            <a:ext cx="9143999" cy="46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0000500000000000000" pitchFamily="50" charset="0"/>
              </a:rPr>
              <a:t>   Aplicar agua a la base de la llama</a:t>
            </a:r>
          </a:p>
        </p:txBody>
      </p:sp>
      <p:pic>
        <p:nvPicPr>
          <p:cNvPr id="1026" name="Picture 2" descr="\\teresa-morquech\F\imagenes\fotos Veracruz\iphone 2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31" y="1628800"/>
            <a:ext cx="7320136" cy="411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62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 de boquillas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9332" l="0" r="91509">
                        <a14:foregroundMark x1="7832" y1="25440" x2="11707" y2="22274"/>
                        <a14:foregroundMark x1="26134" y1="10434" x2="28937" y2="16530"/>
                        <a14:foregroundMark x1="4369" y1="34467" x2="26793" y2="35873"/>
                        <a14:foregroundMark x1="3050" y1="36577" x2="17807" y2="34115"/>
                        <a14:foregroundMark x1="10635" y1="59906" x2="37263" y2="50528"/>
                        <a14:foregroundMark x1="26298" y1="67878" x2="25144" y2="57679"/>
                        <a14:foregroundMark x1="15746" y1="82181" x2="35697" y2="81829"/>
                        <a14:foregroundMark x1="15499" y1="80422" x2="34707" y2="79719"/>
                        <a14:foregroundMark x1="36191" y1="80774" x2="34378" y2="88628"/>
                        <a14:foregroundMark x1="19291" y1="88277" x2="31822" y2="87222"/>
                        <a14:foregroundMark x1="20528" y1="85815" x2="32976" y2="88980"/>
                        <a14:foregroundMark x1="66941" y1="86166" x2="79802" y2="85463"/>
                        <a14:foregroundMark x1="66777" y1="84291" x2="78318" y2="84642"/>
                        <a14:foregroundMark x1="50536" y1="35991" x2="50536" y2="35991"/>
                        <a14:foregroundMark x1="50536" y1="35991" x2="50536" y2="35991"/>
                        <a14:foregroundMark x1="62490" y1="22978" x2="74114" y2="12075"/>
                        <a14:foregroundMark x1="54081" y1="36342" x2="90767" y2="35522"/>
                        <a14:foregroundMark x1="50536" y1="34349" x2="53916" y2="35170"/>
                        <a14:foregroundMark x1="51278" y1="34701" x2="90519" y2="33646"/>
                        <a14:foregroundMark x1="51113" y1="37280" x2="91509" y2="37046"/>
                        <a14:foregroundMark x1="67683" y1="26260" x2="84584" y2="12544"/>
                        <a14:foregroundMark x1="13520" y1="22509" x2="20775" y2="17819"/>
                        <a14:foregroundMark x1="67189" y1="46893" x2="69662" y2="4595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1600" y="1268760"/>
            <a:ext cx="7395089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4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Aplicación de agua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716016" y="3478492"/>
            <a:ext cx="3718123" cy="13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panose="00000500000000000000" pitchFamily="50" charset="0"/>
              </a:rPr>
              <a:t>Aplicar la cantidad correcta de agua </a:t>
            </a:r>
          </a:p>
        </p:txBody>
      </p:sp>
      <p:pic>
        <p:nvPicPr>
          <p:cNvPr id="2050" name="Picture 2" descr="\\teresa-morquech\F\CAPACITACIÓN\Cursos para el Manejo del Fuego\VERSIÓN ANTERIOR\Fotos\incendios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7" r="13625"/>
          <a:stretch/>
        </p:blipFill>
        <p:spPr bwMode="auto">
          <a:xfrm>
            <a:off x="249634" y="1844824"/>
            <a:ext cx="4467827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74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Herramientas manuales y agua</a:t>
            </a:r>
          </a:p>
        </p:txBody>
      </p:sp>
      <p:pic>
        <p:nvPicPr>
          <p:cNvPr id="3085" name="Picture 13" descr="En el combate de estos eventos participan mil 141 elementos, entre personal de la Conaf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7"/>
          <a:stretch/>
        </p:blipFill>
        <p:spPr bwMode="auto">
          <a:xfrm>
            <a:off x="561697" y="2085446"/>
            <a:ext cx="793215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4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2928</TotalTime>
  <Words>191</Words>
  <Application>Microsoft Office PowerPoint</Application>
  <PresentationFormat>On-screen Show (4:3)</PresentationFormat>
  <Paragraphs>29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ＭＳ Ｐゴシック</vt:lpstr>
      <vt:lpstr>Arial</vt:lpstr>
      <vt:lpstr>Calibri</vt:lpstr>
      <vt:lpstr>Montserrat</vt:lpstr>
      <vt:lpstr>Wingdings</vt:lpstr>
      <vt:lpstr>Plantilla cursos 2020</vt:lpstr>
      <vt:lpstr>Unidad 3  Uso de Agua</vt:lpstr>
      <vt:lpstr>Unidad 3 Objetivos</vt:lpstr>
      <vt:lpstr>Unidad 3A Objetivos</vt:lpstr>
      <vt:lpstr>Triangulo del Fuego</vt:lpstr>
      <vt:lpstr>Triangulo del agua</vt:lpstr>
      <vt:lpstr>Aplicación de agua</vt:lpstr>
      <vt:lpstr>Tipo de boquillas</vt:lpstr>
      <vt:lpstr>Aplicación de agua</vt:lpstr>
      <vt:lpstr>Herramientas manuales y agua</vt:lpstr>
      <vt:lpstr>Mojar la base de la llama</vt:lpstr>
      <vt:lpstr>Control Perimetral</vt:lpstr>
      <vt:lpstr>Anclaje y Táctica de Flancos</vt:lpstr>
      <vt:lpstr>Factores a considerar</vt:lpstr>
      <vt:lpstr>Aproximarse con la manguera cargada</vt:lpstr>
      <vt:lpstr>Continuar con herramientas manuales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Deibi Juan Mota Ruiz</dc:creator>
  <cp:lastModifiedBy>word</cp:lastModifiedBy>
  <cp:revision>45</cp:revision>
  <dcterms:created xsi:type="dcterms:W3CDTF">2020-01-21T17:10:45Z</dcterms:created>
  <dcterms:modified xsi:type="dcterms:W3CDTF">2023-05-27T17:04:34Z</dcterms:modified>
</cp:coreProperties>
</file>