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26" r:id="rId2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3" autoAdjust="0"/>
    <p:restoredTop sz="94660"/>
  </p:normalViewPr>
  <p:slideViewPr>
    <p:cSldViewPr>
      <p:cViewPr varScale="1">
        <p:scale>
          <a:sx n="63" d="100"/>
          <a:sy n="63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BD11-1F85-4CDF-A3FE-B2B493949057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E7BB-B1D7-4B54-9C93-93D303F382E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891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751063"/>
            <a:ext cx="8280920" cy="1470025"/>
          </a:xfrm>
        </p:spPr>
        <p:txBody>
          <a:bodyPr/>
          <a:lstStyle/>
          <a:p>
            <a:r>
              <a:rPr lang="es-MX" dirty="0" smtClean="0"/>
              <a:t>S-211</a:t>
            </a:r>
            <a:br>
              <a:rPr lang="es-MX" dirty="0" smtClean="0"/>
            </a:br>
            <a:r>
              <a:rPr lang="es-MX" dirty="0" smtClean="0"/>
              <a:t>Bombas portátiles y uso efectivo del agua </a:t>
            </a:r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3 Marcador de posición de imagen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82318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196752"/>
            <a:ext cx="9126446" cy="638944"/>
          </a:xfrm>
        </p:spPr>
        <p:txBody>
          <a:bodyPr/>
          <a:lstStyle/>
          <a:p>
            <a:r>
              <a:rPr lang="es-MX" dirty="0"/>
              <a:t>Motor de dos tiempos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0" b="99133" l="411" r="98357">
                        <a14:foregroundMark x1="12490" y1="15985" x2="28020" y2="15737"/>
                        <a14:foregroundMark x1="1808" y1="21809" x2="27773" y2="21437"/>
                        <a14:foregroundMark x1="12079" y1="32342" x2="25390" y2="32342"/>
                        <a14:foregroundMark x1="12325" y1="37175" x2="27609" y2="37175"/>
                        <a14:foregroundMark x1="6491" y1="50929" x2="20953" y2="50929"/>
                        <a14:foregroundMark x1="6327" y1="57001" x2="19228" y2="56506"/>
                        <a14:foregroundMark x1="3369" y1="72739" x2="17749" y2="73358"/>
                        <a14:foregroundMark x1="8874" y1="89839" x2="26294" y2="89715"/>
                        <a14:foregroundMark x1="8381" y1="95911" x2="26294" y2="95787"/>
                        <a14:foregroundMark x1="60559" y1="6691" x2="75760" y2="6444"/>
                        <a14:foregroundMark x1="60970" y1="11896" x2="88989" y2="11276"/>
                        <a14:foregroundMark x1="70255" y1="23048" x2="80444" y2="23048"/>
                        <a14:foregroundMark x1="70501" y1="32466" x2="85620" y2="32466"/>
                        <a14:foregroundMark x1="81348" y1="46221" x2="98357" y2="45601"/>
                        <a14:foregroundMark x1="64585" y1="57497" x2="74692" y2="54771"/>
                        <a14:foregroundMark x1="65571" y1="97770" x2="80937" y2="973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0989" y="1412776"/>
            <a:ext cx="7419475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512" y="1628800"/>
            <a:ext cx="9126446" cy="638944"/>
          </a:xfrm>
        </p:spPr>
        <p:txBody>
          <a:bodyPr/>
          <a:lstStyle/>
          <a:p>
            <a:r>
              <a:rPr lang="es-MX" dirty="0"/>
              <a:t>Tanque y manguera de alimentación de combustible 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3889585" cy="443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512" y="1772816"/>
            <a:ext cx="9126446" cy="638944"/>
          </a:xfrm>
        </p:spPr>
        <p:txBody>
          <a:bodyPr/>
          <a:lstStyle/>
          <a:p>
            <a:r>
              <a:rPr lang="es-MX" dirty="0"/>
              <a:t>Componentes de la motobomba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11911" y="1763094"/>
            <a:ext cx="8229600" cy="41288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Cuerpo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Tanque de combustible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 de combustible, compatible con la motobomba y el tanque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Juego de herramientas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Empaques de repuesto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Combustible (¡Use el tipo adecuado!)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Manguera de succión con Filtro y Pichancha</a:t>
            </a:r>
          </a:p>
        </p:txBody>
      </p:sp>
    </p:spTree>
    <p:extLst>
      <p:ext uri="{BB962C8B-B14F-4D97-AF65-F5344CB8AC3E}">
        <p14:creationId xmlns:p14="http://schemas.microsoft.com/office/powerpoint/2010/main" val="27738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512" y="1772816"/>
            <a:ext cx="9126446" cy="638944"/>
          </a:xfrm>
        </p:spPr>
        <p:txBody>
          <a:bodyPr/>
          <a:lstStyle/>
          <a:p>
            <a:r>
              <a:rPr lang="es-MX" dirty="0"/>
              <a:t>NFES  Accesorios para motobomba portátil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00" r="100000">
                        <a14:foregroundMark x1="28200" y1="6171" x2="33400" y2="18794"/>
                        <a14:foregroundMark x1="58600" y1="13745" x2="68300" y2="17952"/>
                        <a14:foregroundMark x1="31200" y1="5750" x2="34700" y2="6311"/>
                        <a14:foregroundMark x1="32700" y1="62833" x2="39000" y2="63955"/>
                        <a14:foregroundMark x1="37300" y1="73633" x2="36500" y2="80785"/>
                        <a14:foregroundMark x1="43100" y1="78541" x2="57600" y2="78121"/>
                        <a14:foregroundMark x1="42600" y1="77700" x2="55100" y2="76999"/>
                        <a14:foregroundMark x1="18700" y1="71809" x2="15200" y2="81627"/>
                        <a14:foregroundMark x1="16400" y1="88219" x2="20800" y2="86816"/>
                        <a14:foregroundMark x1="25600" y1="89341" x2="29000" y2="87377"/>
                        <a14:foregroundMark x1="33700" y1="88499" x2="35600" y2="85835"/>
                        <a14:foregroundMark x1="37100" y1="90182" x2="40200" y2="85554"/>
                        <a14:foregroundMark x1="43500" y1="90603" x2="45300" y2="85835"/>
                        <a14:foregroundMark x1="48800" y1="91445" x2="50600" y2="85975"/>
                        <a14:foregroundMark x1="61100" y1="92426" x2="76300" y2="80084"/>
                        <a14:foregroundMark x1="80900" y1="80505" x2="87100" y2="84151"/>
                        <a14:foregroundMark x1="60100" y1="66199" x2="73000" y2="72931"/>
                        <a14:foregroundMark x1="58000" y1="69705" x2="71800" y2="75736"/>
                        <a14:foregroundMark x1="62200" y1="72651" x2="67200" y2="75175"/>
                        <a14:foregroundMark x1="57700" y1="73072" x2="52200" y2="66199"/>
                        <a14:foregroundMark x1="22700" y1="81206" x2="26700" y2="72931"/>
                        <a14:foregroundMark x1="30300" y1="80505" x2="30600" y2="736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05801" y="1556792"/>
            <a:ext cx="6702486" cy="4778873"/>
          </a:xfrm>
          <a:prstGeom prst="rect">
            <a:avLst/>
          </a:prstGeom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251520" y="1988840"/>
            <a:ext cx="223335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Estándar Nacional de Equipo para Incendios</a:t>
            </a:r>
          </a:p>
        </p:txBody>
      </p:sp>
    </p:spTree>
    <p:extLst>
      <p:ext uri="{BB962C8B-B14F-4D97-AF65-F5344CB8AC3E}">
        <p14:creationId xmlns:p14="http://schemas.microsoft.com/office/powerpoint/2010/main" val="33596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916832"/>
            <a:ext cx="9126446" cy="638944"/>
          </a:xfrm>
        </p:spPr>
        <p:txBody>
          <a:bodyPr/>
          <a:lstStyle/>
          <a:p>
            <a:r>
              <a:rPr lang="es-MX" dirty="0"/>
              <a:t>Tarjeta de diagnóstico para detección de fallas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60" y="1628800"/>
            <a:ext cx="8785097" cy="48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916832"/>
            <a:ext cx="9126446" cy="638944"/>
          </a:xfrm>
        </p:spPr>
        <p:txBody>
          <a:bodyPr/>
          <a:lstStyle/>
          <a:p>
            <a:r>
              <a:rPr lang="es-MX" dirty="0"/>
              <a:t>Ubicación de la motobomba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sz="2200" dirty="0">
              <a:solidFill>
                <a:srgbClr val="006600"/>
              </a:solidFill>
              <a:latin typeface="Montserrat" panose="00000500000000000000" pitchFamily="50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179512" y="1556792"/>
            <a:ext cx="3528392" cy="5001619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992440" y="2780928"/>
            <a:ext cx="3282683" cy="137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Seleccione cuidadosamente la ubicación</a:t>
            </a:r>
          </a:p>
        </p:txBody>
      </p:sp>
    </p:spTree>
    <p:extLst>
      <p:ext uri="{BB962C8B-B14F-4D97-AF65-F5344CB8AC3E}">
        <p14:creationId xmlns:p14="http://schemas.microsoft.com/office/powerpoint/2010/main" val="476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5660" cy="638944"/>
          </a:xfrm>
        </p:spPr>
        <p:txBody>
          <a:bodyPr/>
          <a:lstStyle/>
          <a:p>
            <a:r>
              <a:rPr lang="es-MX" dirty="0"/>
              <a:t>Prueba para el operador de motobomba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92290" y="3284984"/>
            <a:ext cx="5941863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Bomba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Tanque de combustible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Manguera de alimentación de combustible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Manguera de succión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Filtro/Pichancha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1520" y="2132856"/>
            <a:ext cx="8685659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AutoNum type="arabicPeriod"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Enlistar los cinco principales componentes que son necesarios para operar la motobomba portátil</a:t>
            </a:r>
          </a:p>
        </p:txBody>
      </p:sp>
    </p:spTree>
    <p:extLst>
      <p:ext uri="{BB962C8B-B14F-4D97-AF65-F5344CB8AC3E}">
        <p14:creationId xmlns:p14="http://schemas.microsoft.com/office/powerpoint/2010/main" val="2227580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87624" y="2805486"/>
            <a:ext cx="5760640" cy="97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Observar si el color es diferente.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La mezcla esta aceitosa.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96770" y="1844824"/>
            <a:ext cx="8595710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kumimoji="0" lang="es-MX" altLang="es-MX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2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. Describir dos métodos para determinar si la mezcla de combustible es correcta.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96771" y="3935112"/>
            <a:ext cx="8595710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3. Describir porqué es importante conocer si su mezcla de combustible es adecuada o no.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27584" y="5013176"/>
            <a:ext cx="7560840" cy="97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La motobomba de dos tiempos debe tener la mezcla de aceite y gasolina para lubricar. Si no, el motor se detiene por sobrecalentamiento. </a:t>
            </a:r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4238851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3056897"/>
            <a:ext cx="7344816" cy="97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Observar que el combustible esté retirado de la fuente de agua.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Instalación </a:t>
            </a: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 la motobomba en tierra firme.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Motobomba </a:t>
            </a: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y tanque de combustible sobre un plástico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80533" y="1772816"/>
            <a:ext cx="8611948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4</a:t>
            </a: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Enlistar tres pasos que debe considerar para proporcionar seguridad al ambiente durante la instalación de la motobomba portátil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80532" y="5661248"/>
            <a:ext cx="8829675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5.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¿El sonido del motor de la motobomba es importante para usted como operador?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61778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3532659"/>
            <a:ext cx="5941863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Ajustar la calibración de la bujía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Apretar tuercas y tornillos.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Engrasado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Drenar la bomba en época de frio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1521" y="2132856"/>
            <a:ext cx="8568952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6. Enlistar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las reparaciones y mantenimiento que usted puede realizar en la línea de fuego.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2171915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1080120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Unidad 1 Lección </a:t>
            </a:r>
            <a:r>
              <a:rPr lang="es-MX" dirty="0" smtClean="0">
                <a:solidFill>
                  <a:prstClr val="black"/>
                </a:solidFill>
              </a:rPr>
              <a:t>C</a:t>
            </a:r>
            <a:br>
              <a:rPr lang="es-MX" dirty="0" smtClean="0">
                <a:solidFill>
                  <a:prstClr val="black"/>
                </a:solidFill>
              </a:rPr>
            </a:br>
            <a:r>
              <a:rPr lang="es-MX" dirty="0" smtClean="0">
                <a:solidFill>
                  <a:prstClr val="black"/>
                </a:solidFill>
              </a:rPr>
              <a:t>Rol </a:t>
            </a:r>
            <a:r>
              <a:rPr lang="es-MX" dirty="0">
                <a:solidFill>
                  <a:prstClr val="black"/>
                </a:solidFill>
              </a:rPr>
              <a:t>del </a:t>
            </a:r>
            <a:r>
              <a:rPr lang="es-MX" dirty="0" smtClean="0">
                <a:solidFill>
                  <a:prstClr val="black"/>
                </a:solidFill>
              </a:rPr>
              <a:t>operador </a:t>
            </a:r>
            <a:r>
              <a:rPr lang="es-MX" dirty="0">
                <a:solidFill>
                  <a:prstClr val="black"/>
                </a:solidFill>
              </a:rPr>
              <a:t>de la </a:t>
            </a:r>
            <a:r>
              <a:rPr lang="es-MX" dirty="0" smtClean="0">
                <a:solidFill>
                  <a:prstClr val="black"/>
                </a:solidFill>
              </a:rPr>
              <a:t>motobomba</a:t>
            </a:r>
            <a:endParaRPr lang="es-MX" dirty="0"/>
          </a:p>
        </p:txBody>
      </p:sp>
      <p:pic>
        <p:nvPicPr>
          <p:cNvPr id="1026" name="Picture 2" descr="\\teresa-morquech\F\CAPACITACIÓN\2018\Capacitación Especializada\S-211 Tecate, B.C.S. Noroeste\FOTOS\IMG_23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8" y="1652802"/>
            <a:ext cx="7200802" cy="48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152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65165" y="3140968"/>
            <a:ext cx="8726539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200" dirty="0">
                <a:latin typeface="Montserrat" panose="00000500000000000000" pitchFamily="2" charset="0"/>
                <a:ea typeface="+mj-ea"/>
                <a:cs typeface="+mj-cs"/>
              </a:rPr>
              <a:t>Limpiar/reemplazar filtro de aire.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200" dirty="0">
                <a:latin typeface="Montserrat" panose="00000500000000000000" pitchFamily="2" charset="0"/>
                <a:ea typeface="+mj-ea"/>
                <a:cs typeface="+mj-cs"/>
              </a:rPr>
              <a:t>Revisar/apretar/reemplazar tuercas y tornillos.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200" dirty="0">
                <a:latin typeface="Montserrat" panose="00000500000000000000" pitchFamily="2" charset="0"/>
                <a:ea typeface="+mj-ea"/>
                <a:cs typeface="+mj-cs"/>
              </a:rPr>
              <a:t>Revisar/reemplazar cuerda de arranque  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200" dirty="0">
                <a:latin typeface="Montserrat" panose="00000500000000000000" pitchFamily="2" charset="0"/>
                <a:ea typeface="+mj-ea"/>
                <a:cs typeface="+mj-cs"/>
              </a:rPr>
              <a:t>Limpiar las aletas del sistema de enfriamiento y limpiar la motobomba.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200" dirty="0">
                <a:latin typeface="Montserrat" panose="00000500000000000000" pitchFamily="2" charset="0"/>
                <a:ea typeface="+mj-ea"/>
                <a:cs typeface="+mj-cs"/>
              </a:rPr>
              <a:t>Drenar la bomba en tiempo de frio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200" dirty="0">
                <a:latin typeface="Montserrat" panose="00000500000000000000" pitchFamily="2" charset="0"/>
                <a:ea typeface="+mj-ea"/>
                <a:cs typeface="+mj-cs"/>
              </a:rPr>
              <a:t>Trabajar hasta terminarse el combustible del carburador antes de almacenarla. 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65165" y="2060848"/>
            <a:ext cx="8555307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7</a:t>
            </a: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 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Enlistar el mantenimiento que se puede hacer en el taller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1906415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55576" y="3284984"/>
            <a:ext cx="5941863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Carpa de seguridad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Casco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Protector de oídos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Botas en buen estado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Guantes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Protección de ojos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1521" y="1988840"/>
            <a:ext cx="8640960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8</a:t>
            </a: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Enlistar el equipo de protección personal (EPP) obligatorio para el operador de la motobomba.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3176612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3068960"/>
            <a:ext cx="5941863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Potencial de derrame de combustible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Seguridad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Bomba y tanque de combustible sobre plástico.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Operación eficiente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Suficiente agua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lphaL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Localización del incidente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1520" y="2060848"/>
            <a:ext cx="8726539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9.  ¿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Qué es importante considerar para la instalación de la motobomba?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endParaRPr lang="es-MX" altLang="es-MX" sz="2400" b="1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26904783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43608" y="2886582"/>
            <a:ext cx="122413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No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323528" y="1850721"/>
            <a:ext cx="8654531" cy="102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10. ¿Debe usted hacer reparaciones mayores de la motobomba en la línea de fuego?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3760535"/>
            <a:ext cx="8687160" cy="16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11.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¿Cuál es el problema mas común en la operación de la motobomba que se puede reparar en la línea de fuego?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15430" y="5259179"/>
            <a:ext cx="7560840" cy="97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La falta de chispa en la bujía</a:t>
            </a: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</p:spTree>
    <p:extLst>
      <p:ext uri="{BB962C8B-B14F-4D97-AF65-F5344CB8AC3E}">
        <p14:creationId xmlns:p14="http://schemas.microsoft.com/office/powerpoint/2010/main" val="3424718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2026" y="548680"/>
            <a:ext cx="8584009" cy="638944"/>
          </a:xfrm>
        </p:spPr>
        <p:txBody>
          <a:bodyPr/>
          <a:lstStyle/>
          <a:p>
            <a:r>
              <a:rPr lang="es-MX" dirty="0"/>
              <a:t>Prueba para el operador de </a:t>
            </a:r>
            <a:r>
              <a:rPr lang="es-MX" dirty="0" smtClean="0"/>
              <a:t>motobomba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328342" y="1751158"/>
            <a:ext cx="8680845" cy="102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12.  ¿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Qué se puede utilizar para calibrar la bujía en la línea de fuego? </a:t>
            </a: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8340" y="3066622"/>
            <a:ext cx="8507189" cy="96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13.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Enlistar dos tipos de protección para ojos que se pueden usar en la operación de la motobomba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28341" y="4000689"/>
            <a:ext cx="8507189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lvl="0" indent="-45720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dirty="0" smtClean="0">
                <a:latin typeface="Montserrat" panose="00000500000000000000" pitchFamily="2" charset="0"/>
                <a:ea typeface="+mj-ea"/>
                <a:cs typeface="+mj-cs"/>
              </a:rPr>
              <a:t>Googles</a:t>
            </a:r>
            <a:endParaRPr lang="es-MX" altLang="es-MX" sz="2400" dirty="0">
              <a:latin typeface="Montserrat" panose="00000500000000000000" pitchFamily="2" charset="0"/>
              <a:ea typeface="+mj-ea"/>
              <a:cs typeface="+mj-cs"/>
            </a:endParaRPr>
          </a:p>
          <a:p>
            <a:pPr marL="457200" lvl="0" indent="-45720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Lentes de seguridad</a:t>
            </a: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28340" y="5168679"/>
            <a:ext cx="8507190" cy="96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14.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¿Las operaciones con la motobomba requieren de protección para los oídos?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28342" y="6132023"/>
            <a:ext cx="85071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3429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Si</a:t>
            </a:r>
          </a:p>
        </p:txBody>
      </p:sp>
    </p:spTree>
    <p:extLst>
      <p:ext uri="{BB962C8B-B14F-4D97-AF65-F5344CB8AC3E}">
        <p14:creationId xmlns:p14="http://schemas.microsoft.com/office/powerpoint/2010/main" val="95662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698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1C Objetivos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27584" y="2204864"/>
            <a:ext cx="7704855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Identificar las responsabilidades del operador de la motobomba.</a:t>
            </a: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endParaRPr lang="es-MX" altLang="es-MX" sz="2400" dirty="0">
              <a:latin typeface="Montserrat" panose="00000500000000000000" pitchFamily="2" charset="0"/>
              <a:ea typeface="+mj-ea"/>
              <a:cs typeface="+mj-cs"/>
            </a:endParaRPr>
          </a:p>
          <a:p>
            <a:pPr lvl="0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Identificar el equipo de protección personal y de seguridad del operador de la motobomba.</a:t>
            </a:r>
          </a:p>
        </p:txBody>
      </p:sp>
    </p:spTree>
    <p:extLst>
      <p:ext uri="{BB962C8B-B14F-4D97-AF65-F5344CB8AC3E}">
        <p14:creationId xmlns:p14="http://schemas.microsoft.com/office/powerpoint/2010/main" val="2780883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Seguridad del operador de la motobomba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51520" y="1902062"/>
            <a:ext cx="8439150" cy="113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La mayoría de las instancias requiere el siguiente equipo de seguridad personal: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43608" y="3246601"/>
            <a:ext cx="5941863" cy="33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Casco</a:t>
            </a: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Lentes de protección</a:t>
            </a: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Guantes</a:t>
            </a: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Botas</a:t>
            </a: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Tapones de protección para oídos</a:t>
            </a: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Carpa de seguridad</a:t>
            </a: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Ropa NOMEX</a:t>
            </a:r>
          </a:p>
        </p:txBody>
      </p:sp>
    </p:spTree>
    <p:extLst>
      <p:ext uri="{BB962C8B-B14F-4D97-AF65-F5344CB8AC3E}">
        <p14:creationId xmlns:p14="http://schemas.microsoft.com/office/powerpoint/2010/main" val="4024990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701824"/>
            <a:ext cx="9126446" cy="638944"/>
          </a:xfrm>
        </p:spPr>
        <p:txBody>
          <a:bodyPr/>
          <a:lstStyle/>
          <a:p>
            <a:r>
              <a:rPr lang="es-MX" dirty="0"/>
              <a:t>Protección para los ojos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499992" y="1991982"/>
            <a:ext cx="2484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err="1" smtClean="0">
                <a:latin typeface="Montserrat" panose="00000500000000000000" pitchFamily="2" charset="0"/>
              </a:rPr>
              <a:t>Gogles</a:t>
            </a:r>
            <a:r>
              <a:rPr lang="es-MX" sz="2400" dirty="0" smtClean="0">
                <a:latin typeface="Montserrat" panose="00000500000000000000" pitchFamily="2" charset="0"/>
              </a:rPr>
              <a:t> de hule</a:t>
            </a:r>
            <a:endParaRPr lang="es-MX" sz="2400" dirty="0">
              <a:latin typeface="Montserrat" panose="00000500000000000000" pitchFamily="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13995" y="3705339"/>
            <a:ext cx="2997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err="1" smtClean="0">
                <a:latin typeface="Montserrat" panose="00000500000000000000" pitchFamily="2" charset="0"/>
              </a:rPr>
              <a:t>Gogles</a:t>
            </a:r>
            <a:r>
              <a:rPr lang="es-MX" sz="2400" dirty="0" smtClean="0">
                <a:latin typeface="Montserrat" panose="00000500000000000000" pitchFamily="2" charset="0"/>
              </a:rPr>
              <a:t> </a:t>
            </a:r>
            <a:r>
              <a:rPr lang="es-MX" sz="2400" dirty="0">
                <a:latin typeface="Montserrat" panose="00000500000000000000" pitchFamily="2" charset="0"/>
              </a:rPr>
              <a:t>de </a:t>
            </a:r>
            <a:r>
              <a:rPr lang="es-MX" sz="2400" dirty="0" smtClean="0">
                <a:latin typeface="Montserrat" panose="00000500000000000000" pitchFamily="2" charset="0"/>
              </a:rPr>
              <a:t>plástico</a:t>
            </a:r>
            <a:endParaRPr lang="es-MX" sz="2400" dirty="0">
              <a:latin typeface="Montserrat" panose="00000500000000000000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074395" y="5367698"/>
            <a:ext cx="3336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latin typeface="Montserrat" panose="00000500000000000000" pitchFamily="2" charset="0"/>
              </a:rPr>
              <a:t>Lentes de seguridad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76032"/>
            <a:ext cx="25202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59" b="22735"/>
          <a:stretch/>
        </p:blipFill>
        <p:spPr bwMode="auto">
          <a:xfrm>
            <a:off x="971600" y="4748736"/>
            <a:ext cx="2885306" cy="169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3" t="19424" r="10740" b="17909"/>
          <a:stretch/>
        </p:blipFill>
        <p:spPr bwMode="auto">
          <a:xfrm>
            <a:off x="683568" y="1340768"/>
            <a:ext cx="3530427" cy="176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94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Protección para la cara</a:t>
            </a:r>
          </a:p>
        </p:txBody>
      </p:sp>
      <p:sp>
        <p:nvSpPr>
          <p:cNvPr id="7" name="Rectangle 1033"/>
          <p:cNvSpPr txBox="1">
            <a:spLocks noChangeArrowheads="1"/>
          </p:cNvSpPr>
          <p:nvPr/>
        </p:nvSpPr>
        <p:spPr bwMode="auto">
          <a:xfrm>
            <a:off x="4571999" y="1713342"/>
            <a:ext cx="3999214" cy="409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</a:p>
          <a:p>
            <a:pPr marL="381000" marR="0" lvl="0" indent="-3810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lang="es-MX" altLang="es-MX" sz="2400" b="1" dirty="0">
                <a:latin typeface="Montserrat" panose="00000500000000000000" pitchFamily="2" charset="0"/>
                <a:ea typeface="+mj-ea"/>
                <a:cs typeface="+mj-cs"/>
              </a:rPr>
              <a:t>Malla de protección para motosierrista: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s-MX" alt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¡NO ES ADECUADA!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28" b="100000" l="13299" r="780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40" t="6685" r="21774"/>
          <a:stretch/>
        </p:blipFill>
        <p:spPr bwMode="auto">
          <a:xfrm>
            <a:off x="755576" y="2347172"/>
            <a:ext cx="3135897" cy="3072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Señal de prohibido"/>
          <p:cNvSpPr/>
          <p:nvPr/>
        </p:nvSpPr>
        <p:spPr>
          <a:xfrm>
            <a:off x="935595" y="2353727"/>
            <a:ext cx="2775857" cy="2811152"/>
          </a:xfrm>
          <a:prstGeom prst="noSmoking">
            <a:avLst>
              <a:gd name="adj" fmla="val 6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92696"/>
            <a:ext cx="9126446" cy="638944"/>
          </a:xfrm>
        </p:spPr>
        <p:txBody>
          <a:bodyPr/>
          <a:lstStyle/>
          <a:p>
            <a:r>
              <a:rPr lang="es-MX" dirty="0"/>
              <a:t>Protección para oídos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76264"/>
            <a:ext cx="2793715" cy="279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367944" y="1628800"/>
            <a:ext cx="4035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dirty="0">
                <a:latin typeface="Montserrat" panose="00000500000000000000" pitchFamily="2" charset="0"/>
                <a:ea typeface="+mj-ea"/>
                <a:cs typeface="+mj-cs"/>
              </a:rPr>
              <a:t>Tapones para oídos reutilizables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6100" y1="25100" x2="40900" y2="6700"/>
                        <a14:foregroundMark x1="23200" y1="52500" x2="31200" y2="85300"/>
                        <a14:foregroundMark x1="22700" y1="50600" x2="35800" y2="69000"/>
                        <a14:foregroundMark x1="15000" y1="60100" x2="20800" y2="64700"/>
                        <a14:foregroundMark x1="30000" y1="29500" x2="28600" y2="34800"/>
                        <a14:foregroundMark x1="17900" y1="28700" x2="15900" y2="38000"/>
                        <a14:foregroundMark x1="86100" y1="38900" x2="88500" y2="49600"/>
                        <a14:foregroundMark x1="66900" y1="39200" x2="70300" y2="35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906" y="2607658"/>
            <a:ext cx="3449091" cy="344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904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773" y="1268760"/>
            <a:ext cx="9126446" cy="638944"/>
          </a:xfrm>
        </p:spPr>
        <p:txBody>
          <a:bodyPr/>
          <a:lstStyle/>
          <a:p>
            <a:r>
              <a:rPr lang="es-MX" dirty="0"/>
              <a:t>Protección para manos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Picture 10" descr="FS glove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89" b="93889" l="3807" r="986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1598280"/>
            <a:ext cx="6523901" cy="4832209"/>
          </a:xfrm>
          <a:prstGeom prst="rect">
            <a:avLst/>
          </a:prstGeom>
          <a:noFill/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716016" y="5933968"/>
            <a:ext cx="3011492" cy="49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lang="es-MX" altLang="es-MX" sz="2400" b="1" dirty="0">
                <a:latin typeface="Montserrat" panose="00000500000000000000" pitchFamily="2" charset="0"/>
                <a:ea typeface="+mj-ea"/>
                <a:cs typeface="+mj-cs"/>
              </a:rPr>
              <a:t>Guantes de piel</a:t>
            </a:r>
          </a:p>
        </p:txBody>
      </p:sp>
    </p:spTree>
    <p:extLst>
      <p:ext uri="{BB962C8B-B14F-4D97-AF65-F5344CB8AC3E}">
        <p14:creationId xmlns:p14="http://schemas.microsoft.com/office/powerpoint/2010/main" val="1234915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92696"/>
            <a:ext cx="9126446" cy="638944"/>
          </a:xfrm>
        </p:spPr>
        <p:txBody>
          <a:bodyPr/>
          <a:lstStyle/>
          <a:p>
            <a:r>
              <a:rPr lang="es-MX" dirty="0"/>
              <a:t>Señales de mano para uso de agua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4851" t="2405" r="1371" b="4970"/>
          <a:stretch/>
        </p:blipFill>
        <p:spPr>
          <a:xfrm>
            <a:off x="179512" y="1484784"/>
            <a:ext cx="8496944" cy="514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82029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125</TotalTime>
  <Words>748</Words>
  <Application>Microsoft Office PowerPoint</Application>
  <PresentationFormat>On-screen Show (4:3)</PresentationFormat>
  <Paragraphs>106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ＭＳ Ｐゴシック</vt:lpstr>
      <vt:lpstr>Arial</vt:lpstr>
      <vt:lpstr>Calibri</vt:lpstr>
      <vt:lpstr>Montserrat</vt:lpstr>
      <vt:lpstr>Wingdings</vt:lpstr>
      <vt:lpstr>Plantilla cursos 2020</vt:lpstr>
      <vt:lpstr>S-211 Bombas portátiles y uso efectivo del agua </vt:lpstr>
      <vt:lpstr>Unidad 1 Lección C Rol del operador de la motobomba</vt:lpstr>
      <vt:lpstr>Unidad 1C Objetivos</vt:lpstr>
      <vt:lpstr>Seguridad del operador de la motobomba</vt:lpstr>
      <vt:lpstr>Protección para los ojos</vt:lpstr>
      <vt:lpstr>Protección para la cara</vt:lpstr>
      <vt:lpstr>Protección para oídos</vt:lpstr>
      <vt:lpstr>Protección para manos   </vt:lpstr>
      <vt:lpstr>Señales de mano para uso de agua</vt:lpstr>
      <vt:lpstr>Motor de dos tiempos   </vt:lpstr>
      <vt:lpstr>Tanque y manguera de alimentación de combustible     </vt:lpstr>
      <vt:lpstr>Componentes de la motobomba     </vt:lpstr>
      <vt:lpstr>NFES  Accesorios para motobomba portátil     </vt:lpstr>
      <vt:lpstr>Tarjeta de diagnóstico para detección de fallas      </vt:lpstr>
      <vt:lpstr>Ubicación de la motobomba       </vt:lpstr>
      <vt:lpstr>Prueba para el operador de motobomba</vt:lpstr>
      <vt:lpstr>Prueba para el operador de motobomba (cont.)</vt:lpstr>
      <vt:lpstr>Prueba para el operador de motobomba (cont.)</vt:lpstr>
      <vt:lpstr>Prueba para el operador de motobomba (cont.)</vt:lpstr>
      <vt:lpstr>Prueba para el operador de motobomba (cont.)</vt:lpstr>
      <vt:lpstr>Prueba para el operador de motobomba (cont.)</vt:lpstr>
      <vt:lpstr>Prueba para el operador de motobomba (cont.)</vt:lpstr>
      <vt:lpstr>Prueba para el operador de motobomba (cont.)</vt:lpstr>
      <vt:lpstr>Prueba para el operador de motobomba (cont.)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word2</cp:lastModifiedBy>
  <cp:revision>21</cp:revision>
  <dcterms:created xsi:type="dcterms:W3CDTF">2020-01-21T17:10:45Z</dcterms:created>
  <dcterms:modified xsi:type="dcterms:W3CDTF">2023-05-27T17:06:38Z</dcterms:modified>
</cp:coreProperties>
</file>