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6.png" ContentType="image/png"/>
  <Override PartName="/ppt/media/image7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CEAD94-0B6C-45E5-A708-E1A67D2FD4F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55D1A5-9736-4A0F-ABA5-948594CAA61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C2B690-9073-4EBC-90DF-9582CA0DD1F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23086A-703D-4408-BF97-62DB7E2B064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3FEA3D3-0389-4C96-8823-4F27E638857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D71F4E6-6502-4690-AA68-5500912270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B585FA9-5D70-4D90-9679-A9C487AD64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E292421-3278-4833-8749-9736918AF68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F6864AD-1EC5-4115-ABD4-D0E745D1CE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2AB2B4C-0673-442C-89B5-96FA0792E69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359DBD9-16FD-4BE9-BAF4-72CC14B1B78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E52D5B-C210-4AED-9C95-ABEEFF7FA57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D533035-74B9-4BC4-8195-E18E9C46957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1BCA70-400B-477E-84BF-8D5D9B328B6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85589E2-5903-4B16-98FC-B5F4BB57523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7DF4FD0-8C3D-4F13-9535-E3A3C8AB5F5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353A701-9A05-44F8-85A2-C7D5B8DD29D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92B677F-D272-442F-BACA-D2ECBD45810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2B356EC-4CCF-48BB-9B63-0C3242A0613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A5E68A8-4115-4F37-A25B-9F716992CDE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A925A5D-390A-43ED-AFE1-921E93D93BD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3495CC3-400C-483E-B9F1-81EEE2B2701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40411A-5757-4C11-9EC1-D49997EA5E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3B7603A-728B-484C-AB09-059A6BC219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F7D7797-74B9-4BC8-8CEC-34D1C712224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53B24DB-A632-4717-A017-1CEFD587210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9627C4F-14BD-4519-AE12-6B5B4FC5712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6BDED2C-E8F4-4F08-A92F-EC5CDE354A5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C9094C1-175D-4381-85EF-3D0DAE287AB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3EE8C12-AF5F-446E-AD34-103D9063C0B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730202B-C672-40C8-A327-FDC98AB7CF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CA328AE-ECD2-4CF3-B1BA-B7834AA43AE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19B8825-24F1-4460-9023-EDE7A08BE9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847917-B092-4D34-9937-FE204E9E2F2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24027FA-8C1F-47EE-9D1E-2B400C2FFEF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69D9C33-F1D9-4961-869C-71FC95747B5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D148ED3-AC2B-455B-9919-5DB23A569B4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D23E753-4075-499F-B2F1-913F383B4DB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AF7FB66-84FD-45F1-8DC1-C1744C1450F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8EF958E-2A96-488E-8821-FCD63ED5BD7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18863DD-55A4-4A7F-8F76-77E966B6A4C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C1A6D7A-39D8-4C7C-A308-2536394D0AE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A0610F6-E579-4ECB-B8CE-301438C52EF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466937F-483D-4E9F-850E-C39E2FD791A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AFA123-9B70-4160-A589-09CFFB340D9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727DAB-8CEA-4A78-A4D2-C49DDDF3B4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67A944-3C5D-4AE6-87F3-68080988E4F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775270-AD04-43A0-9336-7950C26D8B8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36C8636-0CDD-43C1-AC6B-94962164D211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D879622-B109-4CDD-A963-BC0CA30AE1AF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6B6A023-95D6-4806-B49B-0E5D47F75B9D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F909F50-7833-4A02-87E5-EEFB0CCB7F05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7B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Poniendo todo en práctica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\\teresa-morquech\F\CAPACITACIÓN\2019\DESARROLLO DE CAPACIDADES TRINO LUNA2019\capacitacion 2019\L-280\fotos del L-280\WhatsApp Image 2019-11-16 at 3.20.16 PM.jpeg"/>
          <p:cNvPicPr/>
          <p:nvPr/>
        </p:nvPicPr>
        <p:blipFill>
          <a:blip r:embed="rId1"/>
          <a:srcRect l="0" t="9067" r="0" b="9067"/>
          <a:stretch/>
        </p:blipFill>
        <p:spPr>
          <a:xfrm>
            <a:off x="1691640" y="1700640"/>
            <a:ext cx="5722200" cy="351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2"/>
          <p:cNvSpPr/>
          <p:nvPr/>
        </p:nvSpPr>
        <p:spPr>
          <a:xfrm>
            <a:off x="534240" y="2061000"/>
            <a:ext cx="8075520" cy="319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Demostrar el liderazgo situacional y dirigir un equipo de acuerdo con las capacidades de sus miembros.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Demostrar la habilidad para cumplir las 5 responsabilidades de comunicación.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51" strike="noStrike">
                <a:solidFill>
                  <a:srgbClr val="000000"/>
                </a:solidFill>
                <a:latin typeface="Montserrat"/>
              </a:rPr>
              <a:t>Demostrar las habilidades de un equipo efectivo.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I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Rectangle 2"/>
          <p:cNvSpPr/>
          <p:nvPr/>
        </p:nvSpPr>
        <p:spPr>
          <a:xfrm>
            <a:off x="827640" y="2997000"/>
            <a:ext cx="7294320" cy="64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Sesión informativa para la ECCL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2"/>
          <p:cNvSpPr/>
          <p:nvPr/>
        </p:nvSpPr>
        <p:spPr>
          <a:xfrm>
            <a:off x="179640" y="1484640"/>
            <a:ext cx="8712720" cy="483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43080" indent="-34308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Tiempo de inicio y ubicación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¿Como llegar?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Artículos que se deben llevar: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Equipo de Protección personal y                      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         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mochila de línea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IRPG, libreta de notas y lapicero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Lunch y agua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- Preparados para el tiempo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          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atmosférico frío/lluvia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75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75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183</TotalTime>
  <Application>LibreOffice/7.4.4.2$Linux_X86_64 LibreOffice_project/40$Build-2</Application>
  <AppVersion>15.0000</AppVersion>
  <Words>70</Words>
  <Paragraphs>20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2020-09-28T23:19:12Z</dcterms:modified>
  <cp:revision>28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6</vt:r8>
  </property>
</Properties>
</file>