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6.png" ContentType="image/png"/>
  <Override PartName="/ppt/media/image7.png" ContentType="image/png"/>
  <Override PartName="/ppt/media/image10.gif" ContentType="image/gif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57503E-4E6F-4E11-AA59-FD7C161B282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D2BB87-BECD-41CE-8C38-147D3802FA1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FAFC18-38F9-40F2-A7AA-4539E39BA68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1EC731-CAAA-4BC7-8ACB-D1C11C088A7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737AA82-7D44-4E05-9211-03A9FCE0B5B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305202F-2991-4A2E-9ADB-98A4C04D57F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A480A76-4383-4C90-8EC8-EEA2A00811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A43AB9B-C8BF-443F-BE4B-37270D094AA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AE1882B-F2B0-422A-A067-2751D24DE9D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95CE0C6-1C3F-4A51-A15F-13366BF554A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25691C1-D269-404F-B488-874A39B742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2CECDC8-83EF-4BFF-93DE-13CEAF216E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CF330F-1C34-4A60-9914-E360FBA1115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B52BC57-A78C-4E40-A57E-321FB538F0A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DC11ED1-FC79-4CA2-8091-183A07B8EEA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8AADE68-F221-43D9-A856-0211FCE68D6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B01578D-7660-4535-8D68-90655D5EA66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AFB1E0C-9C32-4152-8142-831EFD58FCF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E13DE05-8DC2-43C4-BAD3-D7845F3FFEF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7F0B874-DAD1-47F0-B8D4-ADB3AE36CFC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78E4D2A-58B1-4C5B-AB07-C52985E8D9E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E1E8902-667E-44D2-976B-421ED92CB37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F888AD-76B6-45C6-968A-B3600D5A85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8FDA7FC-3233-47BF-AA97-2E7ED2672B2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6B0C661-58F5-44A8-B464-27A440D7E5C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35BAC1A-AD5C-4A63-B751-666476DC6CB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08A2A3F-AC7D-4D8F-B015-5349F6B8C2D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5DACFAC-45DA-4FD6-8840-39DC43B7E9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90D3CBA-1D38-4C32-8D31-463E62B12B3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6868B46-6C5B-4943-99A8-7A309305964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A69D431-5859-4F46-BF9D-5C9001C6675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F314774-FF6E-4A11-9ABF-5C1B207859B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F80C77D-84F0-4D8E-8FBC-7D87CB06C98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2C8C2DB-F047-415F-B693-82A2625D6F9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25814C7-9095-41CA-89AD-3751306C467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43FEBF5-03D0-4C88-AF0A-AF1E0691B14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0B73B5E-3E58-4AA8-B2BA-B84459136B4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C343408-340E-45FB-9762-EEB2F47FE1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413B213-804B-4A63-9416-83BF6003A28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F55A4F4-7623-43F5-A1A1-0FFFBED82AB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682559D-8EB2-4FE4-A887-B218F27E1AD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0DE268A-728D-43E4-AF33-19703655EB7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ECDA73F-F728-43FE-A214-6A09E98379B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6C1007-CB07-4BB7-B5C0-A110CBE2ECA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D45607-0C39-464C-8186-24139862305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623D7A-1289-4110-96FE-0E23CA66359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1C142F-D91A-4CC7-A3DD-C9DC36976C6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C3C761C-2D76-49E3-9735-8DDC494F6F2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70A89B8-1B96-49B0-9944-7F2076812365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87EEF06-C5B9-4755-BCAA-A0663D062733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BA31395-D7E5-4DFB-9619-A58E392D2A7D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BC1198B-3DD2-4948-B5F2-F34165A6AFDB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gif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291960" y="836640"/>
            <a:ext cx="8496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1 Rectángulo"/>
          <p:cNvSpPr/>
          <p:nvPr/>
        </p:nvSpPr>
        <p:spPr>
          <a:xfrm>
            <a:off x="1763640" y="1989000"/>
            <a:ext cx="7024680" cy="408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verdadero liderazgo reside en la evaluación de peligros inciertos e información conflictiva”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British Prime Minister Winston Churchill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7A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Poniendo todo junto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\\teresa-morquech\F\CAPACITACIÓN\2019\DESARROLLO DE CAPACIDADES TRINO LUNA2019\capacitacion 2019\L-280\fotos del L-280\WhatsApp Image 2019-11-16 at 3.20.37 PM (1).jpeg"/>
          <p:cNvPicPr/>
          <p:nvPr/>
        </p:nvPicPr>
        <p:blipFill>
          <a:blip r:embed="rId1"/>
          <a:stretch/>
        </p:blipFill>
        <p:spPr>
          <a:xfrm>
            <a:off x="2051640" y="1586160"/>
            <a:ext cx="5159520" cy="3786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179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2"/>
          <p:cNvSpPr/>
          <p:nvPr/>
        </p:nvSpPr>
        <p:spPr>
          <a:xfrm>
            <a:off x="179640" y="2349000"/>
            <a:ext cx="87127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Participar en el proceso de una sesión de evaluación de acciones.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l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Text Box 2"/>
          <p:cNvSpPr/>
          <p:nvPr/>
        </p:nvSpPr>
        <p:spPr>
          <a:xfrm>
            <a:off x="1196280" y="1917000"/>
            <a:ext cx="6767280" cy="38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Liderazgo en acción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C:\Users\operaciones03\Pictures\Saved Pictures\006 (2).JPG"/>
          <p:cNvPicPr/>
          <p:nvPr/>
        </p:nvPicPr>
        <p:blipFill>
          <a:blip r:embed="rId1"/>
          <a:stretch/>
        </p:blipFill>
        <p:spPr>
          <a:xfrm>
            <a:off x="1117800" y="2565000"/>
            <a:ext cx="6924240" cy="388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liderazgo en acción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Rectangle 2"/>
          <p:cNvSpPr/>
          <p:nvPr/>
        </p:nvSpPr>
        <p:spPr>
          <a:xfrm>
            <a:off x="543240" y="2421000"/>
            <a:ext cx="8056800" cy="165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propósito del siguiente escenario es lograr una experiencia común al trabajar en la sesión de evaluación de acciones (SEA).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Tiempo para video o película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2" name="Picture 4" descr="j0162967"/>
          <p:cNvPicPr/>
          <p:nvPr/>
        </p:nvPicPr>
        <p:blipFill>
          <a:blip r:embed="rId1"/>
          <a:stretch/>
        </p:blipFill>
        <p:spPr>
          <a:xfrm>
            <a:off x="3204000" y="2133000"/>
            <a:ext cx="2495160" cy="37429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liderazgo en acción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Rectangle 2"/>
          <p:cNvSpPr/>
          <p:nvPr/>
        </p:nvSpPr>
        <p:spPr>
          <a:xfrm>
            <a:off x="936000" y="2349000"/>
            <a:ext cx="7272000" cy="38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SEA es una herramienta de comunicación de liderazgo que fomenta el aprendizaje y la mejora del equipo: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¿Que se planeó?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¿Que pasó?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¿Porqué pasó?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057400" indent="-17136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-¿Que aprendimos para la siguiente vez?                                                                                                             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II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Text Box 2"/>
          <p:cNvSpPr/>
          <p:nvPr/>
        </p:nvSpPr>
        <p:spPr>
          <a:xfrm>
            <a:off x="683640" y="3141000"/>
            <a:ext cx="7389360" cy="39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Resúmen y preguntas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Rectangle 3"/>
          <p:cNvSpPr/>
          <p:nvPr/>
        </p:nvSpPr>
        <p:spPr>
          <a:xfrm>
            <a:off x="251640" y="2853000"/>
            <a:ext cx="7200360" cy="99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Si fuera fácil ser un jefe tribal, cualquiera podría ser uno”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220</TotalTime>
  <Application>LibreOffice/7.4.4.2$Linux_X86_64 LibreOffice_project/40$Build-2</Application>
  <AppVersion>15.0000</AppVersion>
  <Words>129</Words>
  <Paragraphs>30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2020-09-28T23:18:36Z</dcterms:modified>
  <cp:revision>27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11</vt:r8>
  </property>
</Properties>
</file>