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gif" ContentType="image/gif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B02435-AB0F-406A-ABC2-23407909231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F01FEA-775D-4969-9E75-85539DE27FB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1EA04D-4259-4F7E-9CC3-9685CD3EB18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8EEA77-5722-46A8-8552-96DDD7A6F00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F0A2D53-A389-4BB4-A9FB-F2EB126F052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C499647-9651-4765-9322-F08B9682CF6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92A1ACA-DA8B-4AE4-B2D0-9951A309148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715E329-6904-4657-90D6-8FE465289B8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C5E0315-F393-4A40-878F-35E50AD4505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FDC9195-02C1-4965-B329-4952C602E32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D0B511E-386A-4C45-9AD7-B5AD856C115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8933ED6-4A19-4AD3-8167-C5D43F02128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A52CD55-CA02-4435-A639-F8BCAA2E71D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25A7388-CA21-4BE7-A687-94422E07883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3C84BEC-5847-414C-9FB9-F436D7DF4DE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939B798-02C0-4165-BFF2-49F8DB3F250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E9E402A-77AE-4E1A-9322-E69E4D7EFC6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811C84A-A948-4B60-A2EC-DCC4E8C85A5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579E0DA-C44E-4021-A6B1-BF112DC989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9697CF4-D482-4549-9695-B808F95805B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824BFBC-D37A-4B74-9D3D-250F9C0D31A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94EA705-E305-4F80-8C71-852ADF06B63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FD3B91-671C-412C-8C43-E06B5515BEC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3F004B9-718A-4AF4-A20A-D0DD638589B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7E01ED1-5BE4-41B9-A29B-204C518114E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A5FCFA2-A1C1-4A4B-8BEE-4DA184D3A0A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530D10E-E522-4608-BBA5-109810549C6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08BD46D-9C65-447A-BC57-8CFCAAF6933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B29502C-09F2-4F7A-A62D-FE20E00559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4F61C20-56CA-4B22-A94A-35DBB310727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A71F323-4B80-4905-8E56-E784B2FC96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8CEBE4E-978F-4103-8497-ADBD318A1FB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03D9DB0-AAD4-44E3-BC9A-F38AA08DE9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6256F0-57F1-43C8-A819-2EB42DA0BAC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C0459AA-D118-4D64-87B7-CF534407BF3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EC36C82-D644-4AB9-BB9B-FEB6D74E72D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09B711B-87CC-43E1-B9C5-2681F03AF10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6E3F056-74BF-40AF-A148-726C9B362AC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AB5F7D0-F503-4518-9383-42CFF969EE7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EE7650D-32F3-455D-AF9C-129F08DB938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E14739E-CA9A-4350-87D1-C11E02CA801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A01CA6A-9677-4D1C-BF80-1684164C0EC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C22087B-F0B1-4B43-AD35-B5480F49761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9045861-54B7-429A-BA2A-6C195F884B0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55263D6-6A1A-40FE-9FDC-FD78C0913D6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C7D2359-2C3D-414C-94EF-AB59D8021DD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FA6456-517D-49F3-A97C-25D44899815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C70EE6-F994-44CC-B320-B1979383DD5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259FCB6-BCAF-4339-B4F1-6CF018A92CC3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FD50316-9561-45DD-9E81-0A1C0ED465C3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8BEC793-F0B6-492C-AA89-5AC3665929A6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E327D0F-DC26-4E9A-881F-38BBAEBAF4F9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gif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ctangle 3"/>
          <p:cNvSpPr/>
          <p:nvPr/>
        </p:nvSpPr>
        <p:spPr>
          <a:xfrm>
            <a:off x="251640" y="2061000"/>
            <a:ext cx="6480360" cy="196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Toma menos valor criticar las decisiones de otros que hacer una pausa para criticar las de uno mismo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”.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Rectangle 6"/>
          <p:cNvSpPr/>
          <p:nvPr/>
        </p:nvSpPr>
        <p:spPr>
          <a:xfrm>
            <a:off x="971640" y="851040"/>
            <a:ext cx="7128360" cy="66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3"/>
          <p:cNvSpPr/>
          <p:nvPr/>
        </p:nvSpPr>
        <p:spPr>
          <a:xfrm>
            <a:off x="1691640" y="2748240"/>
            <a:ext cx="7126920" cy="291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Yo solo sé que lo moral es cuando te sientes bien después de hacer algo y lo inmoral cuando te sientes mal”.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              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Earnest Hemingway, Writer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 2"/>
          <p:cNvSpPr/>
          <p:nvPr/>
        </p:nvSpPr>
        <p:spPr>
          <a:xfrm>
            <a:off x="204840" y="1268640"/>
            <a:ext cx="8596080" cy="55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58900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6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Decisiones éticas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3" descr=""/>
          <p:cNvPicPr/>
          <p:nvPr/>
        </p:nvPicPr>
        <p:blipFill>
          <a:blip r:embed="rId1"/>
          <a:stretch/>
        </p:blipFill>
        <p:spPr>
          <a:xfrm>
            <a:off x="1833480" y="1480680"/>
            <a:ext cx="5474880" cy="4107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Text Box 3"/>
          <p:cNvSpPr/>
          <p:nvPr/>
        </p:nvSpPr>
        <p:spPr>
          <a:xfrm>
            <a:off x="251640" y="2421000"/>
            <a:ext cx="864072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marL="457200" indent="-4572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Analizar una situación que tenga un dilema ético.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Rectangle 5"/>
          <p:cNvSpPr/>
          <p:nvPr/>
        </p:nvSpPr>
        <p:spPr>
          <a:xfrm>
            <a:off x="251640" y="623880"/>
            <a:ext cx="8568720" cy="67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</a:t>
            </a:r>
            <a:r>
              <a:rPr b="0" lang="es-MX" sz="3600" spc="-1" strike="noStrike">
                <a:solidFill>
                  <a:srgbClr val="000000"/>
                </a:solidFill>
                <a:latin typeface="Arial Black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I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Text Box 6"/>
          <p:cNvSpPr/>
          <p:nvPr/>
        </p:nvSpPr>
        <p:spPr>
          <a:xfrm>
            <a:off x="251640" y="1810440"/>
            <a:ext cx="8568720" cy="400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Dilemas éticos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"/>
          <p:cNvPicPr/>
          <p:nvPr/>
        </p:nvPicPr>
        <p:blipFill>
          <a:blip r:embed="rId1"/>
          <a:stretch/>
        </p:blipFill>
        <p:spPr>
          <a:xfrm>
            <a:off x="1471680" y="2349000"/>
            <a:ext cx="6200280" cy="3700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7"/>
          <p:cNvSpPr/>
          <p:nvPr/>
        </p:nvSpPr>
        <p:spPr>
          <a:xfrm>
            <a:off x="251640" y="915840"/>
            <a:ext cx="8640720" cy="51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400"/>
              </a:spcBef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Apolo XIII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0" name="Picture 8" descr="j0162967"/>
          <p:cNvPicPr/>
          <p:nvPr/>
        </p:nvPicPr>
        <p:blipFill>
          <a:blip r:embed="rId1"/>
          <a:stretch/>
        </p:blipFill>
        <p:spPr>
          <a:xfrm>
            <a:off x="3269880" y="2134080"/>
            <a:ext cx="2611080" cy="3914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3"/>
          <p:cNvSpPr/>
          <p:nvPr/>
        </p:nvSpPr>
        <p:spPr>
          <a:xfrm>
            <a:off x="251640" y="1989000"/>
            <a:ext cx="8640720" cy="252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dilema ético existe cuando usted está comprometido para decidir entre dos valores que compiten.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Como líder usted debería evitar poner a sus subordinados en un dilema ético.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dilemas éticos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3"/>
          <p:cNvSpPr/>
          <p:nvPr/>
        </p:nvSpPr>
        <p:spPr>
          <a:xfrm>
            <a:off x="214560" y="1989000"/>
            <a:ext cx="8677440" cy="447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446040" indent="-343080" algn="just">
              <a:lnSpc>
                <a:spcPct val="8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Comportamiento de los lideres que ponen a sus subordinados en un dilema ético: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95560" indent="-281160" algn="just">
              <a:lnSpc>
                <a:spcPct val="75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95560" indent="-28116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Defectos mentales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95560" indent="-28116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Encubrir errores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95560" indent="-28116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Decirle a sus superiores lo que quieren escuchar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95560" indent="-28116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Asignar tareas, sin los recursos para que estas se cumplan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95560" indent="-28116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Lealtad hacia arriba, pero no para abajo (en la cadena de o viceversa)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dilemas éticos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ctangle 3"/>
          <p:cNvSpPr/>
          <p:nvPr/>
        </p:nvSpPr>
        <p:spPr>
          <a:xfrm>
            <a:off x="182160" y="1989000"/>
            <a:ext cx="8709840" cy="224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Algunos ejemplos en los que usted a visto a combatientes ponerse en un dilema ético.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¿Como fue resuelto este dilema ético?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dilemas éticos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3"/>
          <p:cNvSpPr/>
          <p:nvPr/>
        </p:nvSpPr>
        <p:spPr>
          <a:xfrm>
            <a:off x="182160" y="1989000"/>
            <a:ext cx="8709840" cy="244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85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Cuando las cosas van mal. Un mal líder busca la salida fácil negando el problema o desviando su responsabilidad.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Difíciles decisiones en el liderazgo, no siempre tendrán un final feliz.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dilemas éticos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179</TotalTime>
  <Application>LibreOffice/7.4.4.2$Linux_X86_64 LibreOffice_project/40$Build-2</Application>
  <AppVersion>15.0000</AppVersion>
  <Words>243</Words>
  <Paragraphs>36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2020-09-28T23:14:58Z</dcterms:modified>
  <cp:revision>32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12</vt:r8>
  </property>
</Properties>
</file>