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4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_rels/presentation.xml.rels" ContentType="application/vnd.openxmlformats-package.relationships+xml"/>
  <Override PartName="/ppt/media/image1.png" ContentType="image/png"/>
  <Override PartName="/ppt/media/image2.png" ContentType="image/png"/>
  <Override PartName="/ppt/media/image9.jpeg" ContentType="image/jpeg"/>
  <Override PartName="/ppt/media/image3.png" ContentType="image/png"/>
  <Override PartName="/ppt/media/image4.png" ContentType="image/png"/>
  <Override PartName="/ppt/media/image8.jpeg" ContentType="image/jpeg"/>
  <Override PartName="/ppt/media/image5.png" ContentType="image/png"/>
  <Override PartName="/ppt/media/image10.png" ContentType="image/png"/>
  <Override PartName="/ppt/media/image6.png" ContentType="image/png"/>
  <Override PartName="/ppt/media/image7.png" ContentType="image/png"/>
  <Override PartName="/ppt/media/image11.jpeg" ContentType="image/jpeg"/>
  <Override PartName="/ppt/slideLayouts/_rels/slideLayout5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39.xml.rels" ContentType="application/vnd.openxmlformats-package.relationships+xml"/>
  <Override PartName="/ppt/slideLayouts/slideLayout2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5.xml" ContentType="application/vnd.openxmlformats-officedocument.presentationml.slideLayout+xml"/>
  <Override PartName="/ppt/presProps.xml" ContentType="application/vnd.openxmlformats-officedocument.presentationml.presPro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1.xml.rels" ContentType="application/vnd.openxmlformats-package.relationships+xml"/>
  <Override PartName="/ppt/slides/_rels/slide1.xml.rels" ContentType="application/vnd.openxmlformats-package.relationships+xml"/>
  <Override PartName="/ppt/slides/_rels/slide4.xml.rels" ContentType="application/vnd.openxmlformats-package.relationships+xml"/>
  <Override PartName="/ppt/slides/_rels/slide2.xml.rels" ContentType="application/vnd.openxmlformats-package.relationships+xml"/>
  <Override PartName="/ppt/slides/_rels/slide5.xml.rels" ContentType="application/vnd.openxmlformats-package.relationships+xml"/>
  <Override PartName="/ppt/slides/_rels/slide3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10.xml.rels" ContentType="application/vnd.openxmlformats-package.relationships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F4FA497-1151-48B8-94E2-DC21B4E6C5D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4F3D44D-63DC-46A5-9B64-17551A0B4AB7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E122394-7A4E-4E64-BBE1-755FB23298EE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4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E18C5A7-4203-4C3B-9FCE-06ACF0718FE0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ECB4AA69-8C18-4EA2-8D9A-B311F5A2676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0A6868E3-9CD1-423D-890D-33E18BCF6DD1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71D1211B-DDA0-4695-A7CB-4F53D9A0C40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B4DC935B-CBA1-444C-9271-4A91F5DEE237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4FEB5FE7-BBD2-4E5D-BB50-A18B2B9CFD25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DAA5D6E8-697A-43F9-934A-36ED7E68CF6B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DBA1535E-0406-420D-887D-42D9FD33E7E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F626121-8525-4BC1-A507-AE1F0C094F1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4D306DEE-1057-4834-808E-7FDDC713A9CB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89066A01-6554-44FA-A8A5-92353FA3566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D7DE2C7C-02C4-4DB8-B710-504C12584ABE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86A3F33D-E0F1-4250-AE92-65D4231A3F4C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0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4D9B14D9-E2A4-4C25-B476-2751D1703809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6015A940-C790-477F-990B-0E63DBA768C8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2C92F462-3894-489E-BCCA-6FAA33D52A44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1746A28B-C513-4EF5-BC72-BC6EB0F6330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59B2A497-901E-4C92-ABE7-A474F3582A63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980BA64D-1F61-49FF-A2A8-9EBD9C69E237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D4D4E8A-7006-4F70-9275-BC4581471AF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06644D17-DC5D-48B4-B16D-06C422D31F6E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D4E18771-F674-47E4-B448-BEA8699B1B1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BA64747B-2BBF-43DD-BAC3-D3F1CF2F8296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FE3B87DD-95E7-4F84-B256-0BF738AC4C8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BAAB2994-986E-46BD-97A8-E751729EA022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0CD29F05-66DA-465E-8488-561257F04B68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C1BD3671-6112-46BA-93AC-85F5B0C35DA2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AB3C2A3B-4925-42E2-BF75-FC7F1AD4EA9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6D2CAB69-1C68-4FFF-B20A-8BD1157E1A4D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7DBA15C8-1C34-4849-8D46-6CB6D87A6088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2E6533A-8004-4D5E-A714-E4A665E22116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416160F7-9D4C-4390-AEC8-FCA0994532DB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74C286E4-2D45-4973-A00D-CEC34331E2D8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2FE2DF30-E4CC-4DFE-ACDF-66A32CDDA8FF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309DCE5D-8DD6-442D-8A93-17E98FD2555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0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AF4AA4DC-D428-4E29-9260-7EEAEEF2B06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F6EA1CED-84E3-4116-9A16-8FEEDD550AAB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7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AEFCD75A-1A1D-4E3A-B1F5-339F514CEB48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2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E8FDE3D2-65A6-4D03-BDB3-77EEFE861563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5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6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7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8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9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719E3701-B4FA-4930-A3AA-A4C28ADE5F95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34DDF50-DD14-4DD8-BF2A-5F8BEAAC2880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B0C3C74-8CDC-4267-A7B1-98530502C81A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AD8AAB3-16B0-4790-9AF6-BA4B34AE710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81335E2-9B68-409A-870C-6523BBA8800E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578779B-74AC-4F7B-B3A8-E42F4BDE7D8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slideLayout" Target="../slideLayouts/slideLayout1.xml"/><Relationship Id="rId9" Type="http://schemas.openxmlformats.org/officeDocument/2006/relationships/slideLayout" Target="../slideLayouts/slideLayout2.xml"/><Relationship Id="rId10" Type="http://schemas.openxmlformats.org/officeDocument/2006/relationships/slideLayout" Target="../slideLayouts/slideLayout3.xml"/><Relationship Id="rId11" Type="http://schemas.openxmlformats.org/officeDocument/2006/relationships/slideLayout" Target="../slideLayouts/slideLayout4.xml"/><Relationship Id="rId12" Type="http://schemas.openxmlformats.org/officeDocument/2006/relationships/slideLayout" Target="../slideLayouts/slideLayout5.xml"/><Relationship Id="rId13" Type="http://schemas.openxmlformats.org/officeDocument/2006/relationships/slideLayout" Target="../slideLayouts/slideLayout6.xml"/><Relationship Id="rId14" Type="http://schemas.openxmlformats.org/officeDocument/2006/relationships/slideLayout" Target="../slideLayouts/slideLayout7.xml"/><Relationship Id="rId15" Type="http://schemas.openxmlformats.org/officeDocument/2006/relationships/slideLayout" Target="../slideLayouts/slideLayout8.xml"/><Relationship Id="rId16" Type="http://schemas.openxmlformats.org/officeDocument/2006/relationships/slideLayout" Target="../slideLayouts/slideLayout9.xml"/><Relationship Id="rId17" Type="http://schemas.openxmlformats.org/officeDocument/2006/relationships/slideLayout" Target="../slideLayouts/slideLayout10.xml"/><Relationship Id="rId18" Type="http://schemas.openxmlformats.org/officeDocument/2006/relationships/slideLayout" Target="../slideLayouts/slideLayout11.xml"/><Relationship Id="rId19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7.pn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Picture 2" descr=""/>
          <p:cNvPicPr/>
          <p:nvPr/>
        </p:nvPicPr>
        <p:blipFill>
          <a:blip r:embed="rId2"/>
          <a:stretch/>
        </p:blipFill>
        <p:spPr>
          <a:xfrm>
            <a:off x="395640" y="186840"/>
            <a:ext cx="8361720" cy="865800"/>
          </a:xfrm>
          <a:prstGeom prst="rect">
            <a:avLst/>
          </a:prstGeom>
          <a:ln w="0">
            <a:noFill/>
          </a:ln>
        </p:spPr>
      </p:pic>
      <p:sp>
        <p:nvSpPr>
          <p:cNvPr id="1" name="PlaceHolder 1"/>
          <p:cNvSpPr>
            <a:spLocks noGrp="1"/>
          </p:cNvSpPr>
          <p:nvPr>
            <p:ph type="dt" idx="1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es-MX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s-MX" sz="1200" spc="-1" strike="noStrike">
                <a:solidFill>
                  <a:srgbClr val="8b8b8b"/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ftr" idx="2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3"/>
          <p:cNvSpPr>
            <a:spLocks noGrp="1"/>
          </p:cNvSpPr>
          <p:nvPr>
            <p:ph type="sldNum" idx="3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es-MX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5478CE4D-305F-4632-9563-91F20D467FFE}" type="slidenum">
              <a:rPr b="0" lang="es-MX" sz="12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grpSp>
        <p:nvGrpSpPr>
          <p:cNvPr id="4" name="7 Grupo"/>
          <p:cNvGrpSpPr/>
          <p:nvPr/>
        </p:nvGrpSpPr>
        <p:grpSpPr>
          <a:xfrm>
            <a:off x="-36360" y="2009880"/>
            <a:ext cx="9216360" cy="2355120"/>
            <a:chOff x="-36360" y="2009880"/>
            <a:chExt cx="9216360" cy="2355120"/>
          </a:xfrm>
        </p:grpSpPr>
        <p:pic>
          <p:nvPicPr>
            <p:cNvPr id="5" name="8 Imagen" descr=""/>
            <p:cNvPicPr/>
            <p:nvPr/>
          </p:nvPicPr>
          <p:blipFill>
            <a:blip r:embed="rId3">
              <a:lum bright="70000" contrast="-70000"/>
            </a:blip>
            <a:srcRect l="51614" t="38230" r="28498" b="34442"/>
            <a:stretch/>
          </p:blipFill>
          <p:spPr>
            <a:xfrm>
              <a:off x="-36360" y="2107440"/>
              <a:ext cx="1459080" cy="21600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" name="9 Imagen" descr=""/>
            <p:cNvPicPr/>
            <p:nvPr/>
          </p:nvPicPr>
          <p:blipFill>
            <a:blip r:embed="rId4">
              <a:lum bright="70000" contrast="-70000"/>
            </a:blip>
            <a:srcRect l="30056" t="24336" r="45973" b="50124"/>
            <a:stretch/>
          </p:blipFill>
          <p:spPr>
            <a:xfrm>
              <a:off x="7182720" y="2072160"/>
              <a:ext cx="1997280" cy="2292840"/>
            </a:xfrm>
            <a:prstGeom prst="rect">
              <a:avLst/>
            </a:prstGeom>
            <a:ln w="0">
              <a:noFill/>
            </a:ln>
          </p:spPr>
        </p:pic>
        <p:grpSp>
          <p:nvGrpSpPr>
            <p:cNvPr id="7" name="10 Grupo"/>
            <p:cNvGrpSpPr/>
            <p:nvPr/>
          </p:nvGrpSpPr>
          <p:grpSpPr>
            <a:xfrm>
              <a:off x="-36360" y="2009880"/>
              <a:ext cx="9216360" cy="2355120"/>
              <a:chOff x="-36360" y="2009880"/>
              <a:chExt cx="9216360" cy="2355120"/>
            </a:xfrm>
          </p:grpSpPr>
          <p:sp>
            <p:nvSpPr>
              <p:cNvPr id="8" name="12 Rectángulo"/>
              <p:cNvSpPr/>
              <p:nvPr/>
            </p:nvSpPr>
            <p:spPr>
              <a:xfrm>
                <a:off x="-1080" y="2009880"/>
                <a:ext cx="9144720" cy="97200"/>
              </a:xfrm>
              <a:prstGeom prst="rect">
                <a:avLst/>
              </a:prstGeom>
              <a:gradFill rotWithShape="0">
                <a:gsLst>
                  <a:gs pos="0">
                    <a:srgbClr val="4e232e"/>
                  </a:gs>
                  <a:gs pos="100000">
                    <a:srgbClr val="853b4e"/>
                  </a:gs>
                </a:gsLst>
                <a:lin ang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numCol="1" spcCol="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es-MX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9" name="12 Rectángulo"/>
              <p:cNvSpPr/>
              <p:nvPr/>
            </p:nvSpPr>
            <p:spPr>
              <a:xfrm>
                <a:off x="-13320" y="4267800"/>
                <a:ext cx="9193320" cy="97200"/>
              </a:xfrm>
              <a:prstGeom prst="rect">
                <a:avLst/>
              </a:prstGeom>
              <a:gradFill rotWithShape="0">
                <a:gsLst>
                  <a:gs pos="0">
                    <a:srgbClr val="4e232e"/>
                  </a:gs>
                  <a:gs pos="100000">
                    <a:srgbClr val="853b4e"/>
                  </a:gs>
                </a:gsLst>
                <a:lin ang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numCol="1" spcCol="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es-MX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10" name="13 CuadroTexto"/>
              <p:cNvSpPr/>
              <p:nvPr/>
            </p:nvSpPr>
            <p:spPr>
              <a:xfrm>
                <a:off x="-36360" y="2539440"/>
                <a:ext cx="9126000" cy="5227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>
                  <a:lnSpc>
                    <a:spcPct val="100000"/>
                  </a:lnSpc>
                </a:pPr>
                <a:endParaRPr b="1" lang="es-MX" sz="2800" spc="-1" strike="noStrike">
                  <a:solidFill>
                    <a:srgbClr val="000000"/>
                  </a:solidFill>
                  <a:latin typeface="Montserrat"/>
                </a:endParaRPr>
              </a:p>
            </p:txBody>
          </p:sp>
          <p:sp>
            <p:nvSpPr>
              <p:cNvPr id="11" name="14 Rectángulo"/>
              <p:cNvSpPr/>
              <p:nvPr/>
            </p:nvSpPr>
            <p:spPr>
              <a:xfrm>
                <a:off x="-19080" y="2179440"/>
                <a:ext cx="9108360" cy="5162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>
                  <a:lnSpc>
                    <a:spcPct val="100000"/>
                  </a:lnSpc>
                </a:pPr>
                <a:r>
                  <a:rPr b="1" lang="es-MX" sz="2800" spc="-1" strike="noStrike">
                    <a:solidFill>
                      <a:srgbClr val="000000"/>
                    </a:solidFill>
                    <a:latin typeface="Montserrat"/>
                  </a:rPr>
                  <a:t>PROGRAMA DE MANEJO DEL FUEGO</a:t>
                </a:r>
                <a:endParaRPr b="0" lang="en-US" sz="2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</p:grpSp>
      <p:grpSp>
        <p:nvGrpSpPr>
          <p:cNvPr id="12" name="15 Grupo"/>
          <p:cNvGrpSpPr/>
          <p:nvPr/>
        </p:nvGrpSpPr>
        <p:grpSpPr>
          <a:xfrm>
            <a:off x="2401560" y="5445360"/>
            <a:ext cx="4267800" cy="1004760"/>
            <a:chOff x="2401560" y="5445360"/>
            <a:chExt cx="4267800" cy="1004760"/>
          </a:xfrm>
        </p:grpSpPr>
        <p:pic>
          <p:nvPicPr>
            <p:cNvPr id="13" name="Picture 2" descr="Resultado de imagen para logo del USFS"/>
            <p:cNvPicPr/>
            <p:nvPr/>
          </p:nvPicPr>
          <p:blipFill>
            <a:blip r:embed="rId5"/>
            <a:stretch/>
          </p:blipFill>
          <p:spPr>
            <a:xfrm>
              <a:off x="2401560" y="5514480"/>
              <a:ext cx="860400" cy="9356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4" name="Picture 4" descr="Resultado de imagen para logo del NWCG"/>
            <p:cNvPicPr/>
            <p:nvPr/>
          </p:nvPicPr>
          <p:blipFill>
            <a:blip r:embed="rId6"/>
            <a:stretch/>
          </p:blipFill>
          <p:spPr>
            <a:xfrm>
              <a:off x="5481000" y="5445360"/>
              <a:ext cx="1188360" cy="94752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5" name="Picture 5" descr=""/>
            <p:cNvPicPr/>
            <p:nvPr/>
          </p:nvPicPr>
          <p:blipFill>
            <a:blip r:embed="rId7"/>
            <a:srcRect l="28353" t="17748" r="29307" b="6659"/>
            <a:stretch/>
          </p:blipFill>
          <p:spPr>
            <a:xfrm>
              <a:off x="3928320" y="5487840"/>
              <a:ext cx="958320" cy="96228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16" name="PlaceHolder 4"/>
          <p:cNvSpPr>
            <a:spLocks noGrp="1"/>
          </p:cNvSpPr>
          <p:nvPr>
            <p:ph type="title"/>
          </p:nvPr>
        </p:nvSpPr>
        <p:spPr>
          <a:xfrm>
            <a:off x="685800" y="275112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Clave del curso</a:t>
            </a:r>
            <a:br>
              <a:rPr sz="2800"/>
            </a:b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Nombre del curso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5"/>
          <p:cNvSpPr>
            <a:spLocks noGrp="1"/>
          </p:cNvSpPr>
          <p:nvPr>
            <p:ph type="body"/>
          </p:nvPr>
        </p:nvSpPr>
        <p:spPr>
          <a:xfrm>
            <a:off x="611640" y="5445360"/>
            <a:ext cx="1501560" cy="1005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MX" sz="1800" spc="-1" strike="noStrike">
                <a:solidFill>
                  <a:srgbClr val="d9d9d9"/>
                </a:solidFill>
                <a:latin typeface="Calibri"/>
              </a:rPr>
              <a:t>Logotipo instancia colaboradora</a:t>
            </a: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6"/>
          <p:cNvSpPr>
            <a:spLocks noGrp="1"/>
          </p:cNvSpPr>
          <p:nvPr>
            <p:ph type="body"/>
          </p:nvPr>
        </p:nvSpPr>
        <p:spPr>
          <a:xfrm>
            <a:off x="6948360" y="5466600"/>
            <a:ext cx="1501560" cy="1005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MX" sz="1800" spc="-1" strike="noStrike">
                <a:solidFill>
                  <a:srgbClr val="d9d9d9"/>
                </a:solidFill>
                <a:latin typeface="Calibri"/>
              </a:rPr>
              <a:t>Logotipo instancia colaboradora</a:t>
            </a: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8"/>
    <p:sldLayoutId id="2147483650" r:id="rId9"/>
    <p:sldLayoutId id="2147483651" r:id="rId10"/>
    <p:sldLayoutId id="2147483652" r:id="rId11"/>
    <p:sldLayoutId id="2147483653" r:id="rId12"/>
    <p:sldLayoutId id="2147483654" r:id="rId13"/>
    <p:sldLayoutId id="2147483655" r:id="rId14"/>
    <p:sldLayoutId id="2147483656" r:id="rId15"/>
    <p:sldLayoutId id="2147483657" r:id="rId16"/>
    <p:sldLayoutId id="2147483658" r:id="rId17"/>
    <p:sldLayoutId id="2147483659" r:id="rId18"/>
    <p:sldLayoutId id="2147483660" r:id="rId19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6 Grupo"/>
          <p:cNvGrpSpPr/>
          <p:nvPr/>
        </p:nvGrpSpPr>
        <p:grpSpPr>
          <a:xfrm>
            <a:off x="0" y="404640"/>
            <a:ext cx="9143640" cy="6453000"/>
            <a:chOff x="0" y="404640"/>
            <a:chExt cx="9143640" cy="6453000"/>
          </a:xfrm>
        </p:grpSpPr>
        <p:sp>
          <p:nvSpPr>
            <p:cNvPr id="56" name="12 Rectángulo"/>
            <p:cNvSpPr/>
            <p:nvPr/>
          </p:nvSpPr>
          <p:spPr>
            <a:xfrm>
              <a:off x="0" y="404640"/>
              <a:ext cx="9126000" cy="97200"/>
            </a:xfrm>
            <a:prstGeom prst="rect">
              <a:avLst/>
            </a:prstGeom>
            <a:gradFill rotWithShape="0">
              <a:gsLst>
                <a:gs pos="0">
                  <a:srgbClr val="4e232e"/>
                </a:gs>
                <a:gs pos="100000">
                  <a:srgbClr val="853b4e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numCol="1" spcCol="0" anchor="ctr">
              <a:noAutofit/>
            </a:bodyPr>
            <a:p>
              <a:pPr>
                <a:lnSpc>
                  <a:spcPct val="100000"/>
                </a:lnSpc>
              </a:pPr>
              <a:endParaRPr b="0" lang="es-MX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pic>
          <p:nvPicPr>
            <p:cNvPr id="57" name="8 Imagen" descr=""/>
            <p:cNvPicPr/>
            <p:nvPr/>
          </p:nvPicPr>
          <p:blipFill>
            <a:blip r:embed="rId2">
              <a:lum bright="70000" contrast="-70000"/>
            </a:blip>
            <a:srcRect l="30056" t="24336" r="31629" b="37138"/>
            <a:stretch/>
          </p:blipFill>
          <p:spPr>
            <a:xfrm>
              <a:off x="4716000" y="2061000"/>
              <a:ext cx="4427640" cy="479664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58" name="PlaceHolder 1"/>
          <p:cNvSpPr>
            <a:spLocks noGrp="1"/>
          </p:cNvSpPr>
          <p:nvPr>
            <p:ph type="body"/>
          </p:nvPr>
        </p:nvSpPr>
        <p:spPr>
          <a:xfrm>
            <a:off x="2017800" y="1844640"/>
            <a:ext cx="5090760" cy="3125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100000"/>
              </a:lnSpc>
              <a:buNone/>
            </a:pP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Haga clic en el icono para agregar una imagen</a:t>
            </a: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title"/>
          </p:nvPr>
        </p:nvSpPr>
        <p:spPr>
          <a:xfrm>
            <a:off x="457200" y="62964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Clave del Curso</a:t>
            </a:r>
            <a:br>
              <a:rPr sz="2800"/>
            </a:b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Nombre del curso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dt" idx="4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es-MX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s-MX" sz="1200" spc="-1" strike="noStrike">
                <a:solidFill>
                  <a:srgbClr val="8b8b8b"/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ftr" idx="5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2" name="PlaceHolder 5"/>
          <p:cNvSpPr>
            <a:spLocks noGrp="1"/>
          </p:cNvSpPr>
          <p:nvPr>
            <p:ph type="sldNum" idx="6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es-MX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6FE41529-C6F5-470E-BCCE-F266E05DDA64}" type="slidenum">
              <a:rPr b="0" lang="es-MX" sz="12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3" name="9 CuadroTexto"/>
          <p:cNvSpPr/>
          <p:nvPr/>
        </p:nvSpPr>
        <p:spPr>
          <a:xfrm>
            <a:off x="0" y="35280"/>
            <a:ext cx="9126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es-MX" sz="1800" spc="-1" strike="noStrike">
                <a:solidFill>
                  <a:srgbClr val="808080"/>
                </a:solidFill>
                <a:latin typeface="Montserrat"/>
              </a:rPr>
              <a:t>Programa de Manejo del Fuego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6"/>
          <p:cNvSpPr>
            <a:spLocks noGrp="1"/>
          </p:cNvSpPr>
          <p:nvPr>
            <p:ph type="body"/>
          </p:nvPr>
        </p:nvSpPr>
        <p:spPr>
          <a:xfrm>
            <a:off x="467640" y="5012640"/>
            <a:ext cx="8206920" cy="11520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 algn="ctr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Número y nombre de la unidad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6 Grupo"/>
          <p:cNvGrpSpPr/>
          <p:nvPr/>
        </p:nvGrpSpPr>
        <p:grpSpPr>
          <a:xfrm>
            <a:off x="0" y="404640"/>
            <a:ext cx="9143640" cy="6453000"/>
            <a:chOff x="0" y="404640"/>
            <a:chExt cx="9143640" cy="6453000"/>
          </a:xfrm>
        </p:grpSpPr>
        <p:sp>
          <p:nvSpPr>
            <p:cNvPr id="102" name="12 Rectángulo"/>
            <p:cNvSpPr/>
            <p:nvPr/>
          </p:nvSpPr>
          <p:spPr>
            <a:xfrm>
              <a:off x="0" y="404640"/>
              <a:ext cx="9126000" cy="97200"/>
            </a:xfrm>
            <a:prstGeom prst="rect">
              <a:avLst/>
            </a:prstGeom>
            <a:gradFill rotWithShape="0">
              <a:gsLst>
                <a:gs pos="0">
                  <a:srgbClr val="4e232e"/>
                </a:gs>
                <a:gs pos="100000">
                  <a:srgbClr val="853b4e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numCol="1" spcCol="0" anchor="ctr">
              <a:noAutofit/>
            </a:bodyPr>
            <a:p>
              <a:pPr>
                <a:lnSpc>
                  <a:spcPct val="100000"/>
                </a:lnSpc>
              </a:pPr>
              <a:endParaRPr b="0" lang="es-MX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pic>
          <p:nvPicPr>
            <p:cNvPr id="103" name="8 Imagen" descr=""/>
            <p:cNvPicPr/>
            <p:nvPr/>
          </p:nvPicPr>
          <p:blipFill>
            <a:blip r:embed="rId2">
              <a:lum bright="70000" contrast="-70000"/>
            </a:blip>
            <a:srcRect l="30056" t="24336" r="31629" b="37138"/>
            <a:stretch/>
          </p:blipFill>
          <p:spPr>
            <a:xfrm>
              <a:off x="4716000" y="2061000"/>
              <a:ext cx="4427640" cy="479664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104" name="PlaceHolder 1"/>
          <p:cNvSpPr>
            <a:spLocks noGrp="1"/>
          </p:cNvSpPr>
          <p:nvPr>
            <p:ph type="dt" idx="7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es-MX" sz="1000" spc="-1" strike="noStrike">
                <a:solidFill>
                  <a:srgbClr val="8b8b8b"/>
                </a:solidFill>
                <a:latin typeface="Montserrat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s-MX" sz="1000" spc="-1" strike="noStrike">
                <a:solidFill>
                  <a:srgbClr val="8b8b8b"/>
                </a:solidFill>
                <a:latin typeface="Montserrat"/>
              </a:rPr>
              <a:t>&lt;date/time&gt;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ftr" idx="8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sldNum" idx="9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es-MX" sz="1000" spc="-1" strike="noStrike">
                <a:solidFill>
                  <a:srgbClr val="8b8b8b"/>
                </a:solidFill>
                <a:latin typeface="Montserrat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AEBFBE5B-FF13-44D1-BF31-6CD18FD7D5C4}" type="slidenum">
              <a:rPr b="0" lang="es-MX" sz="1000" spc="-1" strike="noStrike">
                <a:solidFill>
                  <a:srgbClr val="8b8b8b"/>
                </a:solidFill>
                <a:latin typeface="Montserrat"/>
              </a:rPr>
              <a:t>&lt;number&gt;</a:t>
            </a:fld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7" name="9 CuadroTexto"/>
          <p:cNvSpPr/>
          <p:nvPr/>
        </p:nvSpPr>
        <p:spPr>
          <a:xfrm>
            <a:off x="0" y="35280"/>
            <a:ext cx="9126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es-MX" sz="1800" spc="-1" strike="noStrike">
                <a:solidFill>
                  <a:srgbClr val="808080"/>
                </a:solidFill>
                <a:latin typeface="Montserrat"/>
              </a:rPr>
              <a:t>Programa de Manejo del Fuego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Titulo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PlaceHolder 5"/>
          <p:cNvSpPr>
            <a:spLocks noGrp="1"/>
          </p:cNvSpPr>
          <p:nvPr>
            <p:ph type="body"/>
          </p:nvPr>
        </p:nvSpPr>
        <p:spPr>
          <a:xfrm>
            <a:off x="468360" y="1989000"/>
            <a:ext cx="8351640" cy="3887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100000"/>
              </a:lnSpc>
              <a:buNone/>
            </a:pP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Haga clic en el icono para agregar una imagen</a:t>
            </a: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dt" idx="10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es-MX" sz="900" spc="-1" strike="noStrike">
                <a:solidFill>
                  <a:srgbClr val="8b8b8b"/>
                </a:solidFill>
                <a:latin typeface="Montserrat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s-MX" sz="900" spc="-1" strike="noStrike">
                <a:solidFill>
                  <a:srgbClr val="8b8b8b"/>
                </a:solidFill>
                <a:latin typeface="Montserrat"/>
              </a:rPr>
              <a:t>&lt;date/time&gt;</a:t>
            </a:r>
            <a:endParaRPr b="0" lang="en-US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 type="ftr" idx="11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8" name="PlaceHolder 3"/>
          <p:cNvSpPr>
            <a:spLocks noGrp="1"/>
          </p:cNvSpPr>
          <p:nvPr>
            <p:ph type="sldNum" idx="12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es-MX" sz="900" spc="-1" strike="noStrike">
                <a:solidFill>
                  <a:srgbClr val="8b8b8b"/>
                </a:solidFill>
                <a:latin typeface="Montserrat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644C688A-152D-444A-B097-6777F446D20D}" type="slidenum">
              <a:rPr b="0" lang="es-MX" sz="900" spc="-1" strike="noStrike">
                <a:solidFill>
                  <a:srgbClr val="8b8b8b"/>
                </a:solidFill>
                <a:latin typeface="Montserrat"/>
              </a:rPr>
              <a:t>&lt;number&gt;</a:t>
            </a:fld>
            <a:endParaRPr b="0" lang="en-US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9" name="12 Rectángulo"/>
          <p:cNvSpPr/>
          <p:nvPr/>
        </p:nvSpPr>
        <p:spPr>
          <a:xfrm>
            <a:off x="-25560" y="404640"/>
            <a:ext cx="9126000" cy="97200"/>
          </a:xfrm>
          <a:prstGeom prst="rect">
            <a:avLst/>
          </a:prstGeom>
          <a:gradFill rotWithShape="0">
            <a:gsLst>
              <a:gs pos="0">
                <a:srgbClr val="4e232e"/>
              </a:gs>
              <a:gs pos="100000">
                <a:srgbClr val="853b4e"/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anchor="ctr">
            <a:noAutofit/>
          </a:bodyPr>
          <a:p>
            <a:pPr>
              <a:lnSpc>
                <a:spcPct val="100000"/>
              </a:lnSpc>
            </a:pPr>
            <a:endParaRPr b="0" lang="es-MX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0" name="11 CuadroTexto"/>
          <p:cNvSpPr/>
          <p:nvPr/>
        </p:nvSpPr>
        <p:spPr>
          <a:xfrm>
            <a:off x="0" y="35280"/>
            <a:ext cx="9126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es-MX" sz="1800" spc="-1" strike="noStrike">
                <a:solidFill>
                  <a:srgbClr val="808080"/>
                </a:solidFill>
                <a:latin typeface="Montserrat"/>
              </a:rPr>
              <a:t>Programa de Manejo del Fuego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1" name="Picture 2" descr=""/>
          <p:cNvPicPr/>
          <p:nvPr/>
        </p:nvPicPr>
        <p:blipFill>
          <a:blip r:embed="rId2"/>
          <a:srcRect l="19917" t="15262" r="36571" b="8080"/>
          <a:stretch/>
        </p:blipFill>
        <p:spPr>
          <a:xfrm>
            <a:off x="2036520" y="1207800"/>
            <a:ext cx="5001840" cy="4957200"/>
          </a:xfrm>
          <a:prstGeom prst="rect">
            <a:avLst/>
          </a:prstGeom>
          <a:ln w="0">
            <a:noFill/>
          </a:ln>
        </p:spPr>
      </p:pic>
      <p:sp>
        <p:nvSpPr>
          <p:cNvPr id="152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s-MX" sz="1800" spc="-1" strike="noStrike">
                <a:solidFill>
                  <a:srgbClr val="000000"/>
                </a:solidFill>
                <a:latin typeface="Calibri"/>
              </a:rPr>
              <a:t>Click to edit the title text format</a:t>
            </a: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3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MX" sz="3200" spc="-1" strike="noStrike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MX" sz="2400" spc="-1" strike="noStrike">
                <a:solidFill>
                  <a:srgbClr val="000000"/>
                </a:solidFill>
                <a:latin typeface="Calibri"/>
              </a:rPr>
              <a:t>Second Outline Level</a:t>
            </a:r>
            <a:endParaRPr b="0" lang="es-MX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MX" sz="2000" spc="-1" strike="noStrike">
                <a:solidFill>
                  <a:srgbClr val="000000"/>
                </a:solidFill>
                <a:latin typeface="Calibri"/>
              </a:rPr>
              <a:t>Third Outline Level</a:t>
            </a:r>
            <a:endParaRPr b="0" lang="es-MX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MX" sz="2000" spc="-1" strike="noStrike">
                <a:solidFill>
                  <a:srgbClr val="000000"/>
                </a:solidFill>
                <a:latin typeface="Calibri"/>
              </a:rPr>
              <a:t>Fourth Outline Level</a:t>
            </a:r>
            <a:endParaRPr b="0" lang="es-MX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MX" sz="2000" spc="-1" strike="noStrike">
                <a:solidFill>
                  <a:srgbClr val="000000"/>
                </a:solidFill>
                <a:latin typeface="Calibri"/>
              </a:rPr>
              <a:t>Fifth Outline Level</a:t>
            </a:r>
            <a:endParaRPr b="0" lang="es-MX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MX" sz="2000" spc="-1" strike="noStrike">
                <a:solidFill>
                  <a:srgbClr val="000000"/>
                </a:solidFill>
                <a:latin typeface="Calibri"/>
              </a:rPr>
              <a:t>Sixth Outline Level</a:t>
            </a:r>
            <a:endParaRPr b="0" lang="es-MX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MX" sz="2000" spc="-1" strike="noStrike">
                <a:solidFill>
                  <a:srgbClr val="000000"/>
                </a:solidFill>
                <a:latin typeface="Calibri"/>
              </a:rPr>
              <a:t>Seventh Outline Level</a:t>
            </a:r>
            <a:endParaRPr b="0" lang="es-MX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2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title"/>
          </p:nvPr>
        </p:nvSpPr>
        <p:spPr>
          <a:xfrm>
            <a:off x="685800" y="275112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L-280</a:t>
            </a:r>
            <a:br>
              <a:rPr sz="2800"/>
            </a:b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De la Subordinación al Liderazgo</a:t>
            </a:r>
            <a:br>
              <a:rPr sz="2800"/>
            </a:b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PlaceHolder 1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Puntos claves – cohesión del equipo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2" name="Rectangle 3"/>
          <p:cNvSpPr/>
          <p:nvPr/>
        </p:nvSpPr>
        <p:spPr>
          <a:xfrm>
            <a:off x="913320" y="2565000"/>
            <a:ext cx="7317000" cy="2664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3080" indent="-34308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Todos los 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equipos</a:t>
            </a: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 pasan por las tres fases de construcción del equipo: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1662120" indent="-851040">
              <a:lnSpc>
                <a:spcPct val="100000"/>
              </a:lnSpc>
              <a:spcBef>
                <a:spcPts val="1199"/>
              </a:spcBef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-  Formación (Forma)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1662120" indent="-851040">
              <a:lnSpc>
                <a:spcPct val="100000"/>
              </a:lnSpc>
              <a:spcBef>
                <a:spcPts val="1199"/>
              </a:spcBef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- Desarrollo (Tormenta)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1662120" indent="-851040">
              <a:lnSpc>
                <a:spcPct val="100000"/>
              </a:lnSpc>
              <a:spcBef>
                <a:spcPts val="1199"/>
              </a:spcBef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- Desempeño (Norma y desempeño)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Text Box 4"/>
          <p:cNvSpPr/>
          <p:nvPr/>
        </p:nvSpPr>
        <p:spPr>
          <a:xfrm>
            <a:off x="1035720" y="1959120"/>
            <a:ext cx="7071840" cy="41724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4280" bIns="44280" anchor="t">
            <a:spAutoFit/>
          </a:bodyPr>
          <a:p>
            <a:pPr algn="ctr">
              <a:lnSpc>
                <a:spcPct val="90000"/>
              </a:lnSpc>
              <a:spcBef>
                <a:spcPts val="1199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Liderando hacia la cohesión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4" name="PlaceHolder 1"/>
          <p:cNvSpPr>
            <a:spLocks noGrp="1"/>
          </p:cNvSpPr>
          <p:nvPr>
            <p:ph type="title"/>
          </p:nvPr>
        </p:nvSpPr>
        <p:spPr>
          <a:xfrm>
            <a:off x="251640" y="836640"/>
            <a:ext cx="864072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Ejercicio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15" name="Picture 3" descr="bullet"/>
          <p:cNvPicPr/>
          <p:nvPr/>
        </p:nvPicPr>
        <p:blipFill>
          <a:blip r:embed="rId1"/>
          <a:stretch/>
        </p:blipFill>
        <p:spPr>
          <a:xfrm>
            <a:off x="2603160" y="2565000"/>
            <a:ext cx="3937320" cy="395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PlaceHolder 1"/>
          <p:cNvSpPr>
            <a:spLocks noGrp="1"/>
          </p:cNvSpPr>
          <p:nvPr>
            <p:ph type="title"/>
          </p:nvPr>
        </p:nvSpPr>
        <p:spPr>
          <a:xfrm>
            <a:off x="251640" y="836640"/>
            <a:ext cx="864072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Atila dice: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7" name="Rectangle 3"/>
          <p:cNvSpPr/>
          <p:nvPr/>
        </p:nvSpPr>
        <p:spPr>
          <a:xfrm>
            <a:off x="251640" y="2349000"/>
            <a:ext cx="7200360" cy="216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just">
              <a:lnSpc>
                <a:spcPct val="90000"/>
              </a:lnSpc>
              <a:spcBef>
                <a:spcPts val="479"/>
              </a:spcBef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“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Nunca esperes que tus hunos sean siempre compatibles entre sí. Sin embargo, espera que sus diferencias sean resueltas sin que la inconformidad se propague hacia el resto de los hunos</a:t>
            </a: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”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/>
          </p:cNvSpPr>
          <p:nvPr>
            <p:ph type="title"/>
          </p:nvPr>
        </p:nvSpPr>
        <p:spPr>
          <a:xfrm>
            <a:off x="179640" y="836640"/>
            <a:ext cx="862092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Nota de liderazgo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9" name="Rectangle 3"/>
          <p:cNvSpPr/>
          <p:nvPr/>
        </p:nvSpPr>
        <p:spPr>
          <a:xfrm>
            <a:off x="1619640" y="2061000"/>
            <a:ext cx="7180560" cy="4200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58680" indent="-58680" algn="just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58680" indent="-58680" algn="just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“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Uno de los más importantes roles de un líder es ayudar a un grupo a moverse hacia la fase de desarrollo</a:t>
            </a: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58680" indent="-58680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58680" indent="-58680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58680" indent="-58680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58680" indent="-58680" algn="r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    </a:t>
            </a:r>
            <a:r>
              <a:rPr b="1" lang="en-US" sz="2400" spc="-1" strike="noStrike">
                <a:solidFill>
                  <a:srgbClr val="000000"/>
                </a:solidFill>
                <a:latin typeface="Montserrat"/>
              </a:rPr>
              <a:t>Ken Blanchard, Consultor de liderazgo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457200" y="62964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L-280</a:t>
            </a:r>
            <a:br>
              <a:rPr sz="2800"/>
            </a:b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De la Subordinación al Liderazgo</a:t>
            </a:r>
            <a:br>
              <a:rPr sz="2800"/>
            </a:b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2" name="PlaceHolder 2"/>
          <p:cNvSpPr>
            <a:spLocks noGrp="1"/>
          </p:cNvSpPr>
          <p:nvPr>
            <p:ph/>
          </p:nvPr>
        </p:nvSpPr>
        <p:spPr>
          <a:xfrm>
            <a:off x="467640" y="5301360"/>
            <a:ext cx="8206920" cy="11520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Unidad 5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  <a:p>
            <a:pPr indent="0" algn="ctr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 </a:t>
            </a: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Cohesión del equipo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93" name="Picture 2" descr="\\teresa-morquech\F\imagenes\CPCIF 2015 CRMF-Occidente\DSC00709 (2).JPG"/>
          <p:cNvPicPr/>
          <p:nvPr/>
        </p:nvPicPr>
        <p:blipFill>
          <a:blip r:embed="rId1"/>
          <a:srcRect l="0" t="0" r="0" b="17844"/>
          <a:stretch/>
        </p:blipFill>
        <p:spPr>
          <a:xfrm>
            <a:off x="1719720" y="1700640"/>
            <a:ext cx="5618160" cy="34610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Objetivos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5" name="Text Box 3"/>
          <p:cNvSpPr/>
          <p:nvPr/>
        </p:nvSpPr>
        <p:spPr>
          <a:xfrm>
            <a:off x="971640" y="2421000"/>
            <a:ext cx="7391160" cy="188640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4280" bIns="44280" anchor="t">
            <a:spAutoFit/>
          </a:bodyPr>
          <a:p>
            <a:pPr algn="just">
              <a:lnSpc>
                <a:spcPct val="150000"/>
              </a:lnSpc>
              <a:spcBef>
                <a:spcPts val="1199"/>
              </a:spcBef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1.Definir que es un equipo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50000"/>
              </a:lnSpc>
              <a:spcBef>
                <a:spcPts val="1199"/>
              </a:spcBef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2.Conocer como se construye la cohesión del equipo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251640" y="836640"/>
            <a:ext cx="856872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Objetivo No. 1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7" name="Text Box 3"/>
          <p:cNvSpPr/>
          <p:nvPr/>
        </p:nvSpPr>
        <p:spPr>
          <a:xfrm>
            <a:off x="968760" y="1566720"/>
            <a:ext cx="7162560" cy="41724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4280" bIns="44280" anchor="t">
            <a:spAutoFit/>
          </a:bodyPr>
          <a:p>
            <a:pPr algn="ctr">
              <a:lnSpc>
                <a:spcPct val="90000"/>
              </a:lnSpc>
              <a:spcBef>
                <a:spcPts val="1199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¿Qué es un equipo?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98" name="Picture 2" descr="\\teresa-morquech\F\CAPACITACIÓN\2017\Capacitación\Capacitación Especializada\Cursos\CRMFOcc\S-211\fotos\20171027_082407.jpg"/>
          <p:cNvPicPr/>
          <p:nvPr/>
        </p:nvPicPr>
        <p:blipFill>
          <a:blip r:embed="rId1"/>
          <a:stretch/>
        </p:blipFill>
        <p:spPr>
          <a:xfrm>
            <a:off x="745560" y="2224080"/>
            <a:ext cx="7608960" cy="42724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Puntos clave – ¿qué es un equipo?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0" name="Rectangle 3"/>
          <p:cNvSpPr/>
          <p:nvPr/>
        </p:nvSpPr>
        <p:spPr>
          <a:xfrm>
            <a:off x="535680" y="2241000"/>
            <a:ext cx="8071920" cy="3564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3080" indent="-343080" algn="just">
              <a:lnSpc>
                <a:spcPct val="150000"/>
              </a:lnSpc>
              <a:spcBef>
                <a:spcPts val="1199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Hay diferentes niveles de equipos de trabajo dependiendo de su ambiente de trabajo.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 algn="just">
              <a:lnSpc>
                <a:spcPct val="150000"/>
              </a:lnSpc>
              <a:spcBef>
                <a:spcPts val="1199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La sinergía es el producto del liderazgo.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 algn="just">
              <a:lnSpc>
                <a:spcPct val="150000"/>
              </a:lnSpc>
              <a:spcBef>
                <a:spcPts val="1199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¿Que nivel de 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inter-dependencia</a:t>
            </a: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 se requiere para tener éxito en la línea de fuego?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title"/>
          </p:nvPr>
        </p:nvSpPr>
        <p:spPr>
          <a:xfrm>
            <a:off x="251640" y="836640"/>
            <a:ext cx="864072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Ejercicio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02" name="Picture 3" descr="bullet"/>
          <p:cNvPicPr/>
          <p:nvPr/>
        </p:nvPicPr>
        <p:blipFill>
          <a:blip r:embed="rId1"/>
          <a:stretch/>
        </p:blipFill>
        <p:spPr>
          <a:xfrm>
            <a:off x="2603160" y="2565000"/>
            <a:ext cx="3937320" cy="3959640"/>
          </a:xfrm>
          <a:prstGeom prst="rect">
            <a:avLst/>
          </a:prstGeom>
          <a:ln w="0">
            <a:noFill/>
          </a:ln>
        </p:spPr>
      </p:pic>
      <p:sp>
        <p:nvSpPr>
          <p:cNvPr id="203" name="Text Box 4"/>
          <p:cNvSpPr/>
          <p:nvPr/>
        </p:nvSpPr>
        <p:spPr>
          <a:xfrm>
            <a:off x="1104840" y="1920600"/>
            <a:ext cx="6934320" cy="41724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4280" bIns="44280" anchor="t">
            <a:spAutoFit/>
          </a:bodyPr>
          <a:p>
            <a:pPr algn="ctr">
              <a:lnSpc>
                <a:spcPct val="90000"/>
              </a:lnSpc>
              <a:spcBef>
                <a:spcPts val="1199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¿Qué es lo que hace un buen equipo?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PlaceHolder 1"/>
          <p:cNvSpPr>
            <a:spLocks noGrp="1"/>
          </p:cNvSpPr>
          <p:nvPr>
            <p:ph type="title"/>
          </p:nvPr>
        </p:nvSpPr>
        <p:spPr>
          <a:xfrm>
            <a:off x="251640" y="836640"/>
            <a:ext cx="856872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Atila dice: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5" name="Text Box 3"/>
          <p:cNvSpPr/>
          <p:nvPr/>
        </p:nvSpPr>
        <p:spPr>
          <a:xfrm>
            <a:off x="179640" y="2565000"/>
            <a:ext cx="6552360" cy="228276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4280" bIns="44280" anchor="t">
            <a:spAutoFit/>
          </a:bodyPr>
          <a:p>
            <a:pPr algn="just">
              <a:lnSpc>
                <a:spcPct val="100000"/>
              </a:lnSpc>
              <a:spcBef>
                <a:spcPts val="1199"/>
              </a:spcBef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“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Cuídate del huno traidor que promete lealtad en público y luego propaga la inconformidad en privado. Haz el esfuerzo necesario para remover estos caracteres innobles, trátese de tus jefes tribales o de tus mejores guerreros.”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PlaceHolder 1"/>
          <p:cNvSpPr>
            <a:spLocks noGrp="1"/>
          </p:cNvSpPr>
          <p:nvPr>
            <p:ph type="title"/>
          </p:nvPr>
        </p:nvSpPr>
        <p:spPr>
          <a:xfrm>
            <a:off x="251640" y="764640"/>
            <a:ext cx="864072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Nota de liderazgo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7" name="Text Box 3"/>
          <p:cNvSpPr/>
          <p:nvPr/>
        </p:nvSpPr>
        <p:spPr>
          <a:xfrm>
            <a:off x="1691640" y="2205000"/>
            <a:ext cx="6951240" cy="303732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4280" bIns="44280" anchor="t">
            <a:spAutoFit/>
          </a:bodyPr>
          <a:p>
            <a:pPr algn="just">
              <a:lnSpc>
                <a:spcPct val="90000"/>
              </a:lnSpc>
              <a:spcBef>
                <a:spcPts val="1199"/>
              </a:spcBef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90000"/>
              </a:lnSpc>
              <a:spcBef>
                <a:spcPts val="1199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“</a:t>
            </a: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La Fortaleza del lobo está en la manada, la fortaleza de la manada está en el lobo”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r">
              <a:lnSpc>
                <a:spcPct val="90000"/>
              </a:lnSpc>
              <a:spcBef>
                <a:spcPts val="1199"/>
              </a:spcBef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r">
              <a:lnSpc>
                <a:spcPct val="90000"/>
              </a:lnSpc>
              <a:spcBef>
                <a:spcPts val="1199"/>
              </a:spcBef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r">
              <a:lnSpc>
                <a:spcPct val="90000"/>
              </a:lnSpc>
              <a:spcBef>
                <a:spcPts val="1199"/>
              </a:spcBef>
            </a:pPr>
            <a:br>
              <a:rPr sz="2400"/>
            </a:br>
            <a:r>
              <a:rPr b="1" lang="en-US" sz="2400" spc="-1" strike="noStrike">
                <a:solidFill>
                  <a:srgbClr val="000000"/>
                </a:solidFill>
                <a:latin typeface="Montserrat"/>
              </a:rPr>
              <a:t>      </a:t>
            </a:r>
            <a:r>
              <a:rPr b="1" lang="en-US" sz="2400" spc="-1" strike="noStrike">
                <a:solidFill>
                  <a:srgbClr val="000000"/>
                </a:solidFill>
                <a:latin typeface="Montserrat"/>
              </a:rPr>
              <a:t>Rudyard Kipling, Escritor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PlaceHolder 1"/>
          <p:cNvSpPr>
            <a:spLocks noGrp="1"/>
          </p:cNvSpPr>
          <p:nvPr>
            <p:ph type="title"/>
          </p:nvPr>
        </p:nvSpPr>
        <p:spPr>
          <a:xfrm>
            <a:off x="251640" y="836640"/>
            <a:ext cx="864072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Objetivo No. 2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9" name="Text Box 3"/>
          <p:cNvSpPr/>
          <p:nvPr/>
        </p:nvSpPr>
        <p:spPr>
          <a:xfrm>
            <a:off x="416520" y="1772640"/>
            <a:ext cx="8214840" cy="41724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4280" bIns="44280" anchor="t">
            <a:spAutoFit/>
          </a:bodyPr>
          <a:p>
            <a:pPr algn="ctr">
              <a:lnSpc>
                <a:spcPct val="90000"/>
              </a:lnSpc>
              <a:spcBef>
                <a:spcPts val="1199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Construyendo la cohesión del equipo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10" name="Picture 2" descr="C:\Users\operaciones03\Desktop\imagenes de combatientes\d1591d0a-1732-487a-9f0d-ccc0c5f107f1.jpg"/>
          <p:cNvPicPr/>
          <p:nvPr/>
        </p:nvPicPr>
        <p:blipFill>
          <a:blip r:embed="rId1"/>
          <a:srcRect l="0" t="26993" r="0" b="0"/>
          <a:stretch/>
        </p:blipFill>
        <p:spPr>
          <a:xfrm>
            <a:off x="1016640" y="2493000"/>
            <a:ext cx="7014600" cy="38404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Plantilla cursos 2020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Plantilla cursos 2020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Plantilla cursos 2020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Plantilla cursos 2020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cursos 2020</Template>
  <TotalTime>145</TotalTime>
  <Application>LibreOffice/7.4.4.2$Linux_X86_64 LibreOffice_project/40$Build-2</Application>
  <AppVersion>15.0000</AppVersion>
  <Words>275</Words>
  <Paragraphs>41</Paragraphs>
  <Company>Hewlett-Packard Company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2020-01-21T17:10:45Z</dcterms:created>
  <dc:creator>Deibi Juan Mota Ruiz</dc:creator>
  <dc:description/>
  <dc:language>en-US</dc:language>
  <cp:lastModifiedBy>Operaciones 03</cp:lastModifiedBy>
  <dcterms:modified xsi:type="dcterms:W3CDTF">2020-09-28T23:03:54Z</dcterms:modified>
  <cp:revision>26</cp:revision>
  <dc:subject/>
  <dc:title>Presentación de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Presentación en pantalla (4:3)</vt:lpwstr>
  </property>
  <property fmtid="{D5CDD505-2E9C-101B-9397-08002B2CF9AE}" pid="3" name="Slides">
    <vt:r8>14</vt:r8>
  </property>
</Properties>
</file>