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_rels/slideMaster4.xml.rels" ContentType="application/vnd.openxmlformats-package.relationships+xml"/>
  <Override PartName="/ppt/slideMasters/_rels/slideMaster1.xml.rels" ContentType="application/vnd.openxmlformats-package.relationships+xml"/>
  <Override PartName="/ppt/slideMasters/_rels/slideMaster3.xml.rels" ContentType="application/vnd.openxmlformats-package.relationships+xml"/>
  <Override PartName="/ppt/slideMasters/_rels/slideMaster2.xml.rels" ContentType="application/vnd.openxmlformats-package.relationship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_rels/presentation.xml.rels" ContentType="application/vnd.openxmlformats-package.relationships+xml"/>
  <Override PartName="/ppt/media/image1.png" ContentType="image/png"/>
  <Override PartName="/ppt/media/image2.png" ContentType="image/png"/>
  <Override PartName="/ppt/media/image9.jpeg" ContentType="image/jpeg"/>
  <Override PartName="/ppt/media/image3.png" ContentType="image/png"/>
  <Override PartName="/ppt/media/image4.png" ContentType="image/png"/>
  <Override PartName="/ppt/media/image13.jpeg" ContentType="image/jpeg"/>
  <Override PartName="/ppt/media/image5.png" ContentType="image/png"/>
  <Override PartName="/ppt/media/image10.png" ContentType="image/png"/>
  <Override PartName="/ppt/media/image6.png" ContentType="image/png"/>
  <Override PartName="/ppt/media/image11.png" ContentType="image/png"/>
  <Override PartName="/ppt/media/image7.png" ContentType="image/png"/>
  <Override PartName="/ppt/media/image8.png" ContentType="image/png"/>
  <Override PartName="/ppt/media/image12.gif" ContentType="image/gif"/>
  <Override PartName="/ppt/slideLayouts/_rels/slideLayout5.xml.rels" ContentType="application/vnd.openxmlformats-package.relationships+xml"/>
  <Override PartName="/ppt/slideLayouts/_rels/slideLayout25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32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47.xml.rels" ContentType="application/vnd.openxmlformats-package.relationships+xml"/>
  <Override PartName="/ppt/slideLayouts/_rels/slideLayout26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31.xml.rels" ContentType="application/vnd.openxmlformats-package.relationships+xml"/>
  <Override PartName="/ppt/slideLayouts/_rels/slideLayout24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42.xml.rels" ContentType="application/vnd.openxmlformats-package.relationships+xml"/>
  <Override PartName="/ppt/slideLayouts/_rels/slideLayout35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41.xml.rels" ContentType="application/vnd.openxmlformats-package.relationships+xml"/>
  <Override PartName="/ppt/slideLayouts/_rels/slideLayout34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36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43.xml.rels" ContentType="application/vnd.openxmlformats-package.relationships+xml"/>
  <Override PartName="/ppt/slideLayouts/_rels/slideLayout27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38.xml.rels" ContentType="application/vnd.openxmlformats-package.relationships+xml"/>
  <Override PartName="/ppt/slideLayouts/_rels/slideLayout29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45.xml.rels" ContentType="application/vnd.openxmlformats-package.relationships+xml"/>
  <Override PartName="/ppt/slideLayouts/_rels/slideLayout30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37.xml.rels" ContentType="application/vnd.openxmlformats-package.relationships+xml"/>
  <Override PartName="/ppt/slideLayouts/_rels/slideLayout28.xml.rels" ContentType="application/vnd.openxmlformats-package.relationships+xml"/>
  <Override PartName="/ppt/slideLayouts/_rels/slideLayout44.xml.rels" ContentType="application/vnd.openxmlformats-package.relationships+xml"/>
  <Override PartName="/ppt/slideLayouts/_rels/slideLayout46.xml.rels" ContentType="application/vnd.openxmlformats-package.relationships+xml"/>
  <Override PartName="/ppt/slideLayouts/_rels/slideLayout48.xml.rels" ContentType="application/vnd.openxmlformats-package.relationships+xml"/>
  <Override PartName="/ppt/slideLayouts/_rels/slideLayout33.xml.rels" ContentType="application/vnd.openxmlformats-package.relationships+xml"/>
  <Override PartName="/ppt/slideLayouts/_rels/slideLayout40.xml.rels" ContentType="application/vnd.openxmlformats-package.relationships+xml"/>
  <Override PartName="/ppt/slideLayouts/_rels/slideLayout39.xml.rels" ContentType="application/vnd.openxmlformats-package.relationships+xml"/>
  <Override PartName="/ppt/slideLayouts/slideLayout29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5.xml" ContentType="application/vnd.openxmlformats-officedocument.presentationml.slideLayout+xml"/>
  <Override PartName="/ppt/presProps.xml" ContentType="application/vnd.openxmlformats-officedocument.presentationml.presProps+xml"/>
  <Override PartName="/ppt/slides/slide13.xml" ContentType="application/vnd.openxmlformats-officedocument.presentationml.slide+xml"/>
  <Override PartName="/ppt/slides/slide12.xml" ContentType="application/vnd.openxmlformats-officedocument.presentationml.slide+xml"/>
  <Override PartName="/ppt/slides/slide9.xml" ContentType="application/vnd.openxmlformats-officedocument.presentationml.slide+xml"/>
  <Override PartName="/ppt/slides/slide11.xml" ContentType="application/vnd.openxmlformats-officedocument.presentationml.slide+xml"/>
  <Override PartName="/ppt/slides/slide8.xml" ContentType="application/vnd.openxmlformats-officedocument.presentationml.slide+xml"/>
  <Override PartName="/ppt/slides/slide10.xml" ContentType="application/vnd.openxmlformats-officedocument.presentationml.slide+xml"/>
  <Override PartName="/ppt/slides/slide7.xml" ContentType="application/vnd.openxmlformats-officedocument.presentationml.slide+xml"/>
  <Override PartName="/ppt/slides/slide6.xml" ContentType="application/vnd.openxmlformats-officedocument.presentationml.slide+xml"/>
  <Override PartName="/ppt/slides/slide5.xml" ContentType="application/vnd.openxmlformats-officedocument.presentationml.slide+xml"/>
  <Override PartName="/ppt/slides/slide4.xml" ContentType="application/vnd.openxmlformats-officedocument.presentationml.slide+xml"/>
  <Override PartName="/ppt/slides/slide3.xml" ContentType="application/vnd.openxmlformats-officedocument.presentationml.slide+xml"/>
  <Override PartName="/ppt/slides/slide24.xml" ContentType="application/vnd.openxmlformats-officedocument.presentationml.slide+xml"/>
  <Override PartName="/ppt/slides/slide23.xml" ContentType="application/vnd.openxmlformats-officedocument.presentationml.slide+xml"/>
  <Override PartName="/ppt/slides/slide22.xml" ContentType="application/vnd.openxmlformats-officedocument.presentationml.slide+xml"/>
  <Override PartName="/ppt/slides/slide21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18.xml" ContentType="application/vnd.openxmlformats-officedocument.presentationml.slide+xml"/>
  <Override PartName="/ppt/slides/slide17.xml" ContentType="application/vnd.openxmlformats-officedocument.presentationml.slide+xml"/>
  <Override PartName="/ppt/slides/slide2.xml" ContentType="application/vnd.openxmlformats-officedocument.presentationml.slide+xml"/>
  <Override PartName="/ppt/slides/_rels/slide2.xml.rels" ContentType="application/vnd.openxmlformats-package.relationships+xml"/>
  <Override PartName="/ppt/slides/_rels/slide20.xml.rels" ContentType="application/vnd.openxmlformats-package.relationships+xml"/>
  <Override PartName="/ppt/slides/_rels/slide1.xml.rels" ContentType="application/vnd.openxmlformats-package.relationships+xml"/>
  <Override PartName="/ppt/slides/_rels/slide15.xml.rels" ContentType="application/vnd.openxmlformats-package.relationships+xml"/>
  <Override PartName="/ppt/slides/_rels/slide16.xml.rels" ContentType="application/vnd.openxmlformats-package.relationships+xml"/>
  <Override PartName="/ppt/slides/_rels/slide17.xml.rels" ContentType="application/vnd.openxmlformats-package.relationships+xml"/>
  <Override PartName="/ppt/slides/_rels/slide18.xml.rels" ContentType="application/vnd.openxmlformats-package.relationships+xml"/>
  <Override PartName="/ppt/slides/_rels/slide19.xml.rels" ContentType="application/vnd.openxmlformats-package.relationships+xml"/>
  <Override PartName="/ppt/slides/_rels/slide21.xml.rels" ContentType="application/vnd.openxmlformats-package.relationships+xml"/>
  <Override PartName="/ppt/slides/_rels/slide3.xml.rels" ContentType="application/vnd.openxmlformats-package.relationships+xml"/>
  <Override PartName="/ppt/slides/_rels/slide22.xml.rels" ContentType="application/vnd.openxmlformats-package.relationships+xml"/>
  <Override PartName="/ppt/slides/_rels/slide13.xml.rels" ContentType="application/vnd.openxmlformats-package.relationships+xml"/>
  <Override PartName="/ppt/slides/_rels/slide12.xml.rels" ContentType="application/vnd.openxmlformats-package.relationships+xml"/>
  <Override PartName="/ppt/slides/_rels/slide9.xml.rels" ContentType="application/vnd.openxmlformats-package.relationships+xml"/>
  <Override PartName="/ppt/slides/_rels/slide10.xml.rels" ContentType="application/vnd.openxmlformats-package.relationships+xml"/>
  <Override PartName="/ppt/slides/_rels/slide23.xml.rels" ContentType="application/vnd.openxmlformats-package.relationships+xml"/>
  <Override PartName="/ppt/slides/_rels/slide11.xml.rels" ContentType="application/vnd.openxmlformats-package.relationships+xml"/>
  <Override PartName="/ppt/slides/_rels/slide24.xml.rels" ContentType="application/vnd.openxmlformats-package.relationships+xml"/>
  <Override PartName="/ppt/slides/_rels/slide14.xml.rels" ContentType="application/vnd.openxmlformats-package.relationships+xml"/>
  <Override PartName="/ppt/slides/_rels/slide8.xml.rels" ContentType="application/vnd.openxmlformats-package.relationships+xml"/>
  <Override PartName="/ppt/slides/_rels/slide7.xml.rels" ContentType="application/vnd.openxmlformats-package.relationships+xml"/>
  <Override PartName="/ppt/slides/_rels/slide6.xml.rels" ContentType="application/vnd.openxmlformats-package.relationships+xml"/>
  <Override PartName="/ppt/slides/_rels/slide5.xml.rels" ContentType="application/vnd.openxmlformats-package.relationships+xml"/>
  <Override PartName="/ppt/slides/_rels/slide4.xml.rels" ContentType="application/vnd.openxmlformats-package.relationships+xml"/>
  <Override PartName="/ppt/slides/slide16.xml" ContentType="application/vnd.openxmlformats-officedocument.presentationml.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14.xml" ContentType="application/vnd.openxmlformats-officedocument.presentationml.slide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  <p:sldMasterId id="2147483674" r:id="rId4"/>
    <p:sldMasterId id="2147483687" r:id="rId5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</p:sldIdLst>
  <p:sldSz cx="9144000" cy="6858000"/>
  <p:notesSz cx="7559675" cy="10691813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/>
</p:presentationPr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Master" Target="slideMasters/slideMaster3.xml"/><Relationship Id="rId5" Type="http://schemas.openxmlformats.org/officeDocument/2006/relationships/slideMaster" Target="slideMasters/slideMaster4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9" Type="http://schemas.openxmlformats.org/officeDocument/2006/relationships/slide" Target="slides/slide4.xml"/><Relationship Id="rId10" Type="http://schemas.openxmlformats.org/officeDocument/2006/relationships/slide" Target="slides/slide5.xml"/><Relationship Id="rId11" Type="http://schemas.openxmlformats.org/officeDocument/2006/relationships/slide" Target="slides/slide6.xml"/><Relationship Id="rId12" Type="http://schemas.openxmlformats.org/officeDocument/2006/relationships/slide" Target="slides/slide7.xml"/><Relationship Id="rId13" Type="http://schemas.openxmlformats.org/officeDocument/2006/relationships/slide" Target="slides/slide8.xml"/><Relationship Id="rId14" Type="http://schemas.openxmlformats.org/officeDocument/2006/relationships/slide" Target="slides/slide9.xml"/><Relationship Id="rId15" Type="http://schemas.openxmlformats.org/officeDocument/2006/relationships/slide" Target="slides/slide10.xml"/><Relationship Id="rId16" Type="http://schemas.openxmlformats.org/officeDocument/2006/relationships/slide" Target="slides/slide11.xml"/><Relationship Id="rId17" Type="http://schemas.openxmlformats.org/officeDocument/2006/relationships/slide" Target="slides/slide12.xml"/><Relationship Id="rId18" Type="http://schemas.openxmlformats.org/officeDocument/2006/relationships/slide" Target="slides/slide13.xml"/><Relationship Id="rId19" Type="http://schemas.openxmlformats.org/officeDocument/2006/relationships/slide" Target="slides/slide14.xml"/><Relationship Id="rId20" Type="http://schemas.openxmlformats.org/officeDocument/2006/relationships/slide" Target="slides/slide15.xml"/><Relationship Id="rId21" Type="http://schemas.openxmlformats.org/officeDocument/2006/relationships/slide" Target="slides/slide16.xml"/><Relationship Id="rId22" Type="http://schemas.openxmlformats.org/officeDocument/2006/relationships/slide" Target="slides/slide17.xml"/><Relationship Id="rId23" Type="http://schemas.openxmlformats.org/officeDocument/2006/relationships/slide" Target="slides/slide18.xml"/><Relationship Id="rId24" Type="http://schemas.openxmlformats.org/officeDocument/2006/relationships/slide" Target="slides/slide19.xml"/><Relationship Id="rId25" Type="http://schemas.openxmlformats.org/officeDocument/2006/relationships/slide" Target="slides/slide20.xml"/><Relationship Id="rId26" Type="http://schemas.openxmlformats.org/officeDocument/2006/relationships/slide" Target="slides/slide21.xml"/><Relationship Id="rId27" Type="http://schemas.openxmlformats.org/officeDocument/2006/relationships/slide" Target="slides/slide22.xml"/><Relationship Id="rId28" Type="http://schemas.openxmlformats.org/officeDocument/2006/relationships/slide" Target="slides/slide23.xml"/><Relationship Id="rId29" Type="http://schemas.openxmlformats.org/officeDocument/2006/relationships/slide" Target="slides/slide24.xml"/><Relationship Id="rId30" Type="http://schemas.openxmlformats.org/officeDocument/2006/relationships/presProps" Target="presProps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3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3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31B576C9-B86E-4280-9FF9-97C788845AD0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s-MX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1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2" name="PlaceHolder 3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2374BB70-EA68-4569-B032-D3FD1FD3985A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s-MX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4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5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6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7" name="PlaceHolder 5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8" name="PlaceHolder 7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7C8A78AE-6933-43FE-B8A2-EA4F7AEC754D}" type="slidenum">
              <a:t>&lt;#&gt;</a:t>
            </a:fld>
          </a:p>
        </p:txBody>
      </p:sp>
      <p:sp>
        <p:nvSpPr>
          <p:cNvPr id="9" name="PlaceHolder 8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s-MX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9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0" name="PlaceHolder 3"/>
          <p:cNvSpPr>
            <a:spLocks noGrp="1"/>
          </p:cNvSpPr>
          <p:nvPr>
            <p:ph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1" name="PlaceHolder 4"/>
          <p:cNvSpPr>
            <a:spLocks noGrp="1"/>
          </p:cNvSpPr>
          <p:nvPr>
            <p:ph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2" name="PlaceHolder 5"/>
          <p:cNvSpPr>
            <a:spLocks noGrp="1"/>
          </p:cNvSpPr>
          <p:nvPr>
            <p:ph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3" name="PlaceHolder 6"/>
          <p:cNvSpPr>
            <a:spLocks noGrp="1"/>
          </p:cNvSpPr>
          <p:nvPr>
            <p:ph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4" name="PlaceHolder 7"/>
          <p:cNvSpPr>
            <a:spLocks noGrp="1"/>
          </p:cNvSpPr>
          <p:nvPr>
            <p:ph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10" name="PlaceHolder 9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5BD19FDE-BF50-4098-875E-3645EE91AC25}" type="slidenum">
              <a:t>&lt;#&gt;</a:t>
            </a:fld>
          </a:p>
        </p:txBody>
      </p:sp>
      <p:sp>
        <p:nvSpPr>
          <p:cNvPr id="11" name="PlaceHolder 10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B58F8914-A1A1-4A21-AB11-2B5A89D08B8A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s-MX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6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E0C1F7AB-3AC8-4EE2-BAEA-5CF286E57CC0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s-MX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8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86EEF74B-FAF5-4F69-A4C9-83E938D7D6E5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s-MX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0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1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507BB925-AE90-40DD-BBA9-ADB7A274839C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s-MX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09159535-C2BE-4BFC-8C35-A1A3759F7736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67FE2146-E6BC-4FC1-B282-39771AFA4459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s-MX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5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6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7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28CCB5B8-132D-47C0-BF5D-EEF796DFEDF9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s-MX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A6A3047B-9215-4FB9-A01B-A586CF4CA27A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s-MX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9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0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1" name="PlaceHolder 4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F7DF32F2-644B-45E5-9B2A-9A6BCC986039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s-MX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3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4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5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91D32B39-6C76-4031-84EA-00DD80043A46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s-MX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7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8" name="PlaceHolder 3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08069257-3149-4350-83EB-4AF1BC71DB84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s-MX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0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1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2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3" name="PlaceHolder 5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8" name="PlaceHolder 7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914D099D-0E07-415D-A115-12D3D1893468}" type="slidenum">
              <a:t>&lt;#&gt;</a:t>
            </a:fld>
          </a:p>
        </p:txBody>
      </p:sp>
      <p:sp>
        <p:nvSpPr>
          <p:cNvPr id="9" name="PlaceHolder 8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s-MX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5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6" name="PlaceHolder 3"/>
          <p:cNvSpPr>
            <a:spLocks noGrp="1"/>
          </p:cNvSpPr>
          <p:nvPr>
            <p:ph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7" name="PlaceHolder 4"/>
          <p:cNvSpPr>
            <a:spLocks noGrp="1"/>
          </p:cNvSpPr>
          <p:nvPr>
            <p:ph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8" name="PlaceHolder 5"/>
          <p:cNvSpPr>
            <a:spLocks noGrp="1"/>
          </p:cNvSpPr>
          <p:nvPr>
            <p:ph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9" name="PlaceHolder 6"/>
          <p:cNvSpPr>
            <a:spLocks noGrp="1"/>
          </p:cNvSpPr>
          <p:nvPr>
            <p:ph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0" name="PlaceHolder 7"/>
          <p:cNvSpPr>
            <a:spLocks noGrp="1"/>
          </p:cNvSpPr>
          <p:nvPr>
            <p:ph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10" name="PlaceHolder 9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292A12A7-7BAE-4F65-AEF5-58E0DEE91E67}" type="slidenum">
              <a:t>&lt;#&gt;</a:t>
            </a:fld>
          </a:p>
        </p:txBody>
      </p:sp>
      <p:sp>
        <p:nvSpPr>
          <p:cNvPr id="11" name="PlaceHolder 10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2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8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9"/>
          </p:nvPr>
        </p:nvSpPr>
        <p:spPr/>
        <p:txBody>
          <a:bodyPr/>
          <a:p>
            <a:fld id="{4C918289-AB8B-4CC1-A12A-E6B189ADDFBB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7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2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s-MX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1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8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9"/>
          </p:nvPr>
        </p:nvSpPr>
        <p:spPr/>
        <p:txBody>
          <a:bodyPr/>
          <a:p>
            <a:fld id="{5EB5DE9A-3F08-41A6-87A0-5E7177E559AB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7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2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s-MX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3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8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9"/>
          </p:nvPr>
        </p:nvSpPr>
        <p:spPr/>
        <p:txBody>
          <a:bodyPr/>
          <a:p>
            <a:fld id="{96668EEC-B9C1-4DF5-969A-53EF86DA8E79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7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2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s-MX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5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6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8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9"/>
          </p:nvPr>
        </p:nvSpPr>
        <p:spPr/>
        <p:txBody>
          <a:bodyPr/>
          <a:p>
            <a:fld id="{6083D2E5-529E-41DA-AB55-C6AF540A0E72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7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2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s-MX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8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9"/>
          </p:nvPr>
        </p:nvSpPr>
        <p:spPr/>
        <p:txBody>
          <a:bodyPr/>
          <a:p>
            <a:fld id="{6542578A-F993-4EEF-AD9D-72905F65CED4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7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s-MX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2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F28537E9-6E72-44F6-9F36-EB3D54156C60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3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8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9"/>
          </p:nvPr>
        </p:nvSpPr>
        <p:spPr/>
        <p:txBody>
          <a:bodyPr/>
          <a:p>
            <a:fld id="{E86F4D02-622C-4E8E-AAFC-A33DD0D7366C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7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3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s-MX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0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1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2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8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9"/>
          </p:nvPr>
        </p:nvSpPr>
        <p:spPr/>
        <p:txBody>
          <a:bodyPr/>
          <a:p>
            <a:fld id="{4A22E6A5-A03E-4AE9-98CD-C28289CC294F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7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3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s-MX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4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5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6" name="PlaceHolder 4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8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9"/>
          </p:nvPr>
        </p:nvSpPr>
        <p:spPr/>
        <p:txBody>
          <a:bodyPr/>
          <a:p>
            <a:fld id="{AC529799-3B83-4BC3-BC8B-1A5BE6D0C06C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7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3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s-MX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8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9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30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8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9"/>
          </p:nvPr>
        </p:nvSpPr>
        <p:spPr/>
        <p:txBody>
          <a:bodyPr/>
          <a:p>
            <a:fld id="{566B808F-96A8-4465-B2C0-EC2F3C35CD3E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7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3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s-MX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32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33" name="PlaceHolder 3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8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9"/>
          </p:nvPr>
        </p:nvSpPr>
        <p:spPr/>
        <p:txBody>
          <a:bodyPr/>
          <a:p>
            <a:fld id="{E278D233-A55A-437A-A045-0878612F6F4B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7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3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s-MX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35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36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37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38" name="PlaceHolder 5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8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8" name="PlaceHolder 7"/>
          <p:cNvSpPr>
            <a:spLocks noGrp="1"/>
          </p:cNvSpPr>
          <p:nvPr>
            <p:ph type="sldNum" idx="9"/>
          </p:nvPr>
        </p:nvSpPr>
        <p:spPr/>
        <p:txBody>
          <a:bodyPr/>
          <a:p>
            <a:fld id="{B38CE5A2-D42E-4E4A-ADFC-7AE2722B8BC5}" type="slidenum">
              <a:t>&lt;#&gt;</a:t>
            </a:fld>
          </a:p>
        </p:txBody>
      </p:sp>
      <p:sp>
        <p:nvSpPr>
          <p:cNvPr id="9" name="PlaceHolder 8"/>
          <p:cNvSpPr>
            <a:spLocks noGrp="1"/>
          </p:cNvSpPr>
          <p:nvPr>
            <p:ph type="dt" idx="7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3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s-MX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40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41" name="PlaceHolder 3"/>
          <p:cNvSpPr>
            <a:spLocks noGrp="1"/>
          </p:cNvSpPr>
          <p:nvPr>
            <p:ph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42" name="PlaceHolder 4"/>
          <p:cNvSpPr>
            <a:spLocks noGrp="1"/>
          </p:cNvSpPr>
          <p:nvPr>
            <p:ph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43" name="PlaceHolder 5"/>
          <p:cNvSpPr>
            <a:spLocks noGrp="1"/>
          </p:cNvSpPr>
          <p:nvPr>
            <p:ph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44" name="PlaceHolder 6"/>
          <p:cNvSpPr>
            <a:spLocks noGrp="1"/>
          </p:cNvSpPr>
          <p:nvPr>
            <p:ph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45" name="PlaceHolder 7"/>
          <p:cNvSpPr>
            <a:spLocks noGrp="1"/>
          </p:cNvSpPr>
          <p:nvPr>
            <p:ph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8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10" name="PlaceHolder 9"/>
          <p:cNvSpPr>
            <a:spLocks noGrp="1"/>
          </p:cNvSpPr>
          <p:nvPr>
            <p:ph type="sldNum" idx="9"/>
          </p:nvPr>
        </p:nvSpPr>
        <p:spPr/>
        <p:txBody>
          <a:bodyPr/>
          <a:p>
            <a:fld id="{1237EEC1-228C-4C0F-8727-1DB02EFF6D53}" type="slidenum">
              <a:t>&lt;#&gt;</a:t>
            </a:fld>
          </a:p>
        </p:txBody>
      </p:sp>
      <p:sp>
        <p:nvSpPr>
          <p:cNvPr id="11" name="PlaceHolder 10"/>
          <p:cNvSpPr>
            <a:spLocks noGrp="1"/>
          </p:cNvSpPr>
          <p:nvPr>
            <p:ph type="dt" idx="7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3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1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12"/>
          </p:nvPr>
        </p:nvSpPr>
        <p:spPr/>
        <p:txBody>
          <a:bodyPr/>
          <a:p>
            <a:fld id="{E81C887B-FDB7-4E26-B3C9-367E51228724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10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3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s-MX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55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1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12"/>
          </p:nvPr>
        </p:nvSpPr>
        <p:spPr/>
        <p:txBody>
          <a:bodyPr/>
          <a:p>
            <a:fld id="{270959B7-8D4D-40C4-B399-C0FC20A39CBC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10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3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s-MX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57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1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12"/>
          </p:nvPr>
        </p:nvSpPr>
        <p:spPr/>
        <p:txBody>
          <a:bodyPr/>
          <a:p>
            <a:fld id="{9C535FA3-D255-4130-A027-5CF4C8F01CEB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10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s-MX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E86E2567-ABE2-4999-97AF-B3BE1880B0AD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4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s-MX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59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60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1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12"/>
          </p:nvPr>
        </p:nvSpPr>
        <p:spPr/>
        <p:txBody>
          <a:bodyPr/>
          <a:p>
            <a:fld id="{C228B20F-CE9E-4783-9509-A72753D14598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10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4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s-MX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1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12"/>
          </p:nvPr>
        </p:nvSpPr>
        <p:spPr/>
        <p:txBody>
          <a:bodyPr/>
          <a:p>
            <a:fld id="{799C05D5-A8C7-4239-89C9-A152CC34CFE3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10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4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1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12"/>
          </p:nvPr>
        </p:nvSpPr>
        <p:spPr/>
        <p:txBody>
          <a:bodyPr/>
          <a:p>
            <a:fld id="{B7127327-3D06-4BFE-9BD5-E0550F98D179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10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4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s-MX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64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65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66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1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12"/>
          </p:nvPr>
        </p:nvSpPr>
        <p:spPr/>
        <p:txBody>
          <a:bodyPr/>
          <a:p>
            <a:fld id="{D2970CAA-C0C9-49FE-B2B3-E70C41E17A19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10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4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s-MX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68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69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70" name="PlaceHolder 4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1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12"/>
          </p:nvPr>
        </p:nvSpPr>
        <p:spPr/>
        <p:txBody>
          <a:bodyPr/>
          <a:p>
            <a:fld id="{5EBF2FAD-DAE2-4CB7-94EB-DD58B441CBD7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10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4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s-MX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72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73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74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1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12"/>
          </p:nvPr>
        </p:nvSpPr>
        <p:spPr/>
        <p:txBody>
          <a:bodyPr/>
          <a:p>
            <a:fld id="{B6A5BA70-7CDB-4CFE-A2A6-D8DC808F1508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10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4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s-MX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76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77" name="PlaceHolder 3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1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12"/>
          </p:nvPr>
        </p:nvSpPr>
        <p:spPr/>
        <p:txBody>
          <a:bodyPr/>
          <a:p>
            <a:fld id="{7DA69987-61D9-4A85-84F7-24914466D2DE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10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4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s-MX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79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80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81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82" name="PlaceHolder 5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1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8" name="PlaceHolder 7"/>
          <p:cNvSpPr>
            <a:spLocks noGrp="1"/>
          </p:cNvSpPr>
          <p:nvPr>
            <p:ph type="sldNum" idx="12"/>
          </p:nvPr>
        </p:nvSpPr>
        <p:spPr/>
        <p:txBody>
          <a:bodyPr/>
          <a:p>
            <a:fld id="{64FD4B78-98F2-48F1-AC75-56A888F0A635}" type="slidenum">
              <a:t>&lt;#&gt;</a:t>
            </a:fld>
          </a:p>
        </p:txBody>
      </p:sp>
      <p:sp>
        <p:nvSpPr>
          <p:cNvPr id="9" name="PlaceHolder 8"/>
          <p:cNvSpPr>
            <a:spLocks noGrp="1"/>
          </p:cNvSpPr>
          <p:nvPr>
            <p:ph type="dt" idx="10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4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s-MX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84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85" name="PlaceHolder 3"/>
          <p:cNvSpPr>
            <a:spLocks noGrp="1"/>
          </p:cNvSpPr>
          <p:nvPr>
            <p:ph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86" name="PlaceHolder 4"/>
          <p:cNvSpPr>
            <a:spLocks noGrp="1"/>
          </p:cNvSpPr>
          <p:nvPr>
            <p:ph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87" name="PlaceHolder 5"/>
          <p:cNvSpPr>
            <a:spLocks noGrp="1"/>
          </p:cNvSpPr>
          <p:nvPr>
            <p:ph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88" name="PlaceHolder 6"/>
          <p:cNvSpPr>
            <a:spLocks noGrp="1"/>
          </p:cNvSpPr>
          <p:nvPr>
            <p:ph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89" name="PlaceHolder 7"/>
          <p:cNvSpPr>
            <a:spLocks noGrp="1"/>
          </p:cNvSpPr>
          <p:nvPr>
            <p:ph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1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10" name="PlaceHolder 9"/>
          <p:cNvSpPr>
            <a:spLocks noGrp="1"/>
          </p:cNvSpPr>
          <p:nvPr>
            <p:ph type="sldNum" idx="12"/>
          </p:nvPr>
        </p:nvSpPr>
        <p:spPr/>
        <p:txBody>
          <a:bodyPr/>
          <a:p>
            <a:fld id="{E0526C8A-B5CE-4348-B260-27B5CFD6145D}" type="slidenum">
              <a:t>&lt;#&gt;</a:t>
            </a:fld>
          </a:p>
        </p:txBody>
      </p:sp>
      <p:sp>
        <p:nvSpPr>
          <p:cNvPr id="11" name="PlaceHolder 10"/>
          <p:cNvSpPr>
            <a:spLocks noGrp="1"/>
          </p:cNvSpPr>
          <p:nvPr>
            <p:ph type="dt" idx="10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s-MX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04F11656-549B-4586-9B3A-A8F99D49C32B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9903AA02-9A9A-4E14-8E59-91F87D15828A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s-MX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9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0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1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E66D6D31-E70D-4D0A-89F4-7F12E62D0FBF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s-MX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3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4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5" name="PlaceHolder 4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9034AEDA-665A-4858-981E-49750763F762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s-MX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7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8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9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6BCABB5B-8BE4-4B9F-8BCD-D1128E1760AC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7" Type="http://schemas.openxmlformats.org/officeDocument/2006/relationships/image" Target="../media/image6.png"/><Relationship Id="rId8" Type="http://schemas.openxmlformats.org/officeDocument/2006/relationships/slideLayout" Target="../slideLayouts/slideLayout1.xml"/><Relationship Id="rId9" Type="http://schemas.openxmlformats.org/officeDocument/2006/relationships/slideLayout" Target="../slideLayouts/slideLayout2.xml"/><Relationship Id="rId10" Type="http://schemas.openxmlformats.org/officeDocument/2006/relationships/slideLayout" Target="../slideLayouts/slideLayout3.xml"/><Relationship Id="rId11" Type="http://schemas.openxmlformats.org/officeDocument/2006/relationships/slideLayout" Target="../slideLayouts/slideLayout4.xml"/><Relationship Id="rId12" Type="http://schemas.openxmlformats.org/officeDocument/2006/relationships/slideLayout" Target="../slideLayouts/slideLayout5.xml"/><Relationship Id="rId13" Type="http://schemas.openxmlformats.org/officeDocument/2006/relationships/slideLayout" Target="../slideLayouts/slideLayout6.xml"/><Relationship Id="rId14" Type="http://schemas.openxmlformats.org/officeDocument/2006/relationships/slideLayout" Target="../slideLayouts/slideLayout7.xml"/><Relationship Id="rId15" Type="http://schemas.openxmlformats.org/officeDocument/2006/relationships/slideLayout" Target="../slideLayouts/slideLayout8.xml"/><Relationship Id="rId16" Type="http://schemas.openxmlformats.org/officeDocument/2006/relationships/slideLayout" Target="../slideLayouts/slideLayout9.xml"/><Relationship Id="rId17" Type="http://schemas.openxmlformats.org/officeDocument/2006/relationships/slideLayout" Target="../slideLayouts/slideLayout10.xml"/><Relationship Id="rId18" Type="http://schemas.openxmlformats.org/officeDocument/2006/relationships/slideLayout" Target="../slideLayouts/slideLayout11.xml"/><Relationship Id="rId19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image" Target="../media/image3.png"/><Relationship Id="rId3" Type="http://schemas.openxmlformats.org/officeDocument/2006/relationships/slideLayout" Target="../slideLayouts/slideLayout13.xml"/><Relationship Id="rId4" Type="http://schemas.openxmlformats.org/officeDocument/2006/relationships/slideLayout" Target="../slideLayouts/slideLayout14.xml"/><Relationship Id="rId5" Type="http://schemas.openxmlformats.org/officeDocument/2006/relationships/slideLayout" Target="../slideLayouts/slideLayout15.xml"/><Relationship Id="rId6" Type="http://schemas.openxmlformats.org/officeDocument/2006/relationships/slideLayout" Target="../slideLayouts/slideLayout16.xml"/><Relationship Id="rId7" Type="http://schemas.openxmlformats.org/officeDocument/2006/relationships/slideLayout" Target="../slideLayouts/slideLayout17.xml"/><Relationship Id="rId8" Type="http://schemas.openxmlformats.org/officeDocument/2006/relationships/slideLayout" Target="../slideLayouts/slideLayout18.xml"/><Relationship Id="rId9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2.xml"/><Relationship Id="rId13" Type="http://schemas.openxmlformats.org/officeDocument/2006/relationships/slideLayout" Target="../slideLayouts/slideLayout23.xml"/><Relationship Id="rId14" Type="http://schemas.openxmlformats.org/officeDocument/2006/relationships/slideLayout" Target="../slideLayouts/slideLayout24.xml"/>
</Relationships>
</file>

<file path=ppt/slideMasters/_rels/slideMaster3.xml.rels><?xml version="1.0" encoding="UTF-8"?>
<Relationships xmlns="http://schemas.openxmlformats.org/package/2006/relationships"><Relationship Id="rId1" Type="http://schemas.openxmlformats.org/officeDocument/2006/relationships/theme" Target="../theme/theme3.xml"/><Relationship Id="rId2" Type="http://schemas.openxmlformats.org/officeDocument/2006/relationships/image" Target="../media/image3.png"/><Relationship Id="rId3" Type="http://schemas.openxmlformats.org/officeDocument/2006/relationships/slideLayout" Target="../slideLayouts/slideLayout25.xml"/><Relationship Id="rId4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7.xml"/><Relationship Id="rId6" Type="http://schemas.openxmlformats.org/officeDocument/2006/relationships/slideLayout" Target="../slideLayouts/slideLayout28.xml"/><Relationship Id="rId7" Type="http://schemas.openxmlformats.org/officeDocument/2006/relationships/slideLayout" Target="../slideLayouts/slideLayout29.xml"/><Relationship Id="rId8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2.xml"/><Relationship Id="rId11" Type="http://schemas.openxmlformats.org/officeDocument/2006/relationships/slideLayout" Target="../slideLayouts/slideLayout33.xml"/><Relationship Id="rId12" Type="http://schemas.openxmlformats.org/officeDocument/2006/relationships/slideLayout" Target="../slideLayouts/slideLayout34.xml"/><Relationship Id="rId13" Type="http://schemas.openxmlformats.org/officeDocument/2006/relationships/slideLayout" Target="../slideLayouts/slideLayout35.xml"/><Relationship Id="rId14" Type="http://schemas.openxmlformats.org/officeDocument/2006/relationships/slideLayout" Target="../slideLayouts/slideLayout36.xml"/>
</Relationships>
</file>

<file path=ppt/slideMasters/_rels/slideMaster4.xml.rels><?xml version="1.0" encoding="UTF-8"?>
<Relationships xmlns="http://schemas.openxmlformats.org/package/2006/relationships"><Relationship Id="rId1" Type="http://schemas.openxmlformats.org/officeDocument/2006/relationships/theme" Target="../theme/theme4.xml"/><Relationship Id="rId2" Type="http://schemas.openxmlformats.org/officeDocument/2006/relationships/image" Target="../media/image7.png"/><Relationship Id="rId3" Type="http://schemas.openxmlformats.org/officeDocument/2006/relationships/slideLayout" Target="../slideLayouts/slideLayout37.xml"/><Relationship Id="rId4" Type="http://schemas.openxmlformats.org/officeDocument/2006/relationships/slideLayout" Target="../slideLayouts/slideLayout38.xml"/><Relationship Id="rId5" Type="http://schemas.openxmlformats.org/officeDocument/2006/relationships/slideLayout" Target="../slideLayouts/slideLayout39.xml"/><Relationship Id="rId6" Type="http://schemas.openxmlformats.org/officeDocument/2006/relationships/slideLayout" Target="../slideLayouts/slideLayout40.xml"/><Relationship Id="rId7" Type="http://schemas.openxmlformats.org/officeDocument/2006/relationships/slideLayout" Target="../slideLayouts/slideLayout41.xml"/><Relationship Id="rId8" Type="http://schemas.openxmlformats.org/officeDocument/2006/relationships/slideLayout" Target="../slideLayouts/slideLayout42.xml"/><Relationship Id="rId9" Type="http://schemas.openxmlformats.org/officeDocument/2006/relationships/slideLayout" Target="../slideLayouts/slideLayout43.xml"/><Relationship Id="rId10" Type="http://schemas.openxmlformats.org/officeDocument/2006/relationships/slideLayout" Target="../slideLayouts/slideLayout44.xml"/><Relationship Id="rId11" Type="http://schemas.openxmlformats.org/officeDocument/2006/relationships/slideLayout" Target="../slideLayouts/slideLayout45.xml"/><Relationship Id="rId12" Type="http://schemas.openxmlformats.org/officeDocument/2006/relationships/slideLayout" Target="../slideLayouts/slideLayout46.xml"/><Relationship Id="rId13" Type="http://schemas.openxmlformats.org/officeDocument/2006/relationships/slideLayout" Target="../slideLayouts/slideLayout47.xml"/><Relationship Id="rId14" Type="http://schemas.openxmlformats.org/officeDocument/2006/relationships/slideLayout" Target="../slideLayouts/slideLayout48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0" name="Picture 2" descr=""/>
          <p:cNvPicPr/>
          <p:nvPr/>
        </p:nvPicPr>
        <p:blipFill>
          <a:blip r:embed="rId2"/>
          <a:stretch/>
        </p:blipFill>
        <p:spPr>
          <a:xfrm>
            <a:off x="395640" y="186840"/>
            <a:ext cx="8361720" cy="865800"/>
          </a:xfrm>
          <a:prstGeom prst="rect">
            <a:avLst/>
          </a:prstGeom>
          <a:ln w="0">
            <a:noFill/>
          </a:ln>
        </p:spPr>
      </p:pic>
      <p:sp>
        <p:nvSpPr>
          <p:cNvPr id="1" name="PlaceHolder 1"/>
          <p:cNvSpPr>
            <a:spLocks noGrp="1"/>
          </p:cNvSpPr>
          <p:nvPr>
            <p:ph type="dt" idx="1"/>
          </p:nvPr>
        </p:nvSpPr>
        <p:spPr>
          <a:xfrm>
            <a:off x="457200" y="6356520"/>
            <a:ext cx="213336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indent="0">
              <a:lnSpc>
                <a:spcPct val="100000"/>
              </a:lnSpc>
              <a:buNone/>
              <a:defRPr b="0" lang="es-MX" sz="1200" spc="-1" strike="noStrike">
                <a:solidFill>
                  <a:srgbClr val="8b8b8b"/>
                </a:solidFill>
                <a:latin typeface="Calibri"/>
              </a:defRPr>
            </a:lvl1pPr>
          </a:lstStyle>
          <a:p>
            <a:pPr indent="0">
              <a:lnSpc>
                <a:spcPct val="100000"/>
              </a:lnSpc>
              <a:buNone/>
            </a:pPr>
            <a:r>
              <a:rPr b="0" lang="es-MX" sz="1200" spc="-1" strike="noStrike">
                <a:solidFill>
                  <a:srgbClr val="8b8b8b"/>
                </a:solidFill>
                <a:latin typeface="Calibri"/>
              </a:rPr>
              <a:t>&lt;date/time&gt;</a:t>
            </a:r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2" name="PlaceHolder 2"/>
          <p:cNvSpPr>
            <a:spLocks noGrp="1"/>
          </p:cNvSpPr>
          <p:nvPr>
            <p:ph type="ftr" idx="2"/>
          </p:nvPr>
        </p:nvSpPr>
        <p:spPr>
          <a:xfrm>
            <a:off x="3124080" y="6356520"/>
            <a:ext cx="289512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indent="0" algn="ctr">
              <a:buNone/>
              <a:defRPr b="0" lang="en-US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en-US" sz="1400" spc="-1" strike="noStrike">
                <a:solidFill>
                  <a:srgbClr val="000000"/>
                </a:solidFill>
                <a:latin typeface="Times New Roman"/>
              </a:rPr>
              <a:t>&lt;footer&gt;</a:t>
            </a:r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3" name="PlaceHolder 3"/>
          <p:cNvSpPr>
            <a:spLocks noGrp="1"/>
          </p:cNvSpPr>
          <p:nvPr>
            <p:ph type="sldNum" idx="3"/>
          </p:nvPr>
        </p:nvSpPr>
        <p:spPr>
          <a:xfrm>
            <a:off x="6553080" y="6356520"/>
            <a:ext cx="213336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indent="0" algn="r">
              <a:lnSpc>
                <a:spcPct val="100000"/>
              </a:lnSpc>
              <a:buNone/>
              <a:defRPr b="0" lang="es-MX" sz="1200" spc="-1" strike="noStrike">
                <a:solidFill>
                  <a:srgbClr val="8b8b8b"/>
                </a:solidFill>
                <a:latin typeface="Calibri"/>
              </a:defRPr>
            </a:lvl1pPr>
          </a:lstStyle>
          <a:p>
            <a:pPr indent="0" algn="r">
              <a:lnSpc>
                <a:spcPct val="100000"/>
              </a:lnSpc>
              <a:buNone/>
            </a:pPr>
            <a:fld id="{0BE7A1C7-4EB2-4974-ADEC-FFC2F1A31834}" type="slidenum">
              <a:rPr b="0" lang="es-MX" sz="1200" spc="-1" strike="noStrike">
                <a:solidFill>
                  <a:srgbClr val="8b8b8b"/>
                </a:solidFill>
                <a:latin typeface="Calibri"/>
              </a:rPr>
              <a:t>&lt;number&gt;</a:t>
            </a:fld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  <p:grpSp>
        <p:nvGrpSpPr>
          <p:cNvPr id="4" name="7 Grupo"/>
          <p:cNvGrpSpPr/>
          <p:nvPr/>
        </p:nvGrpSpPr>
        <p:grpSpPr>
          <a:xfrm>
            <a:off x="-36360" y="2009880"/>
            <a:ext cx="9216360" cy="2355120"/>
            <a:chOff x="-36360" y="2009880"/>
            <a:chExt cx="9216360" cy="2355120"/>
          </a:xfrm>
        </p:grpSpPr>
        <p:pic>
          <p:nvPicPr>
            <p:cNvPr id="5" name="8 Imagen" descr=""/>
            <p:cNvPicPr/>
            <p:nvPr/>
          </p:nvPicPr>
          <p:blipFill>
            <a:blip r:embed="rId3">
              <a:lum bright="70000" contrast="-70000"/>
            </a:blip>
            <a:srcRect l="51614" t="38230" r="28498" b="34442"/>
            <a:stretch/>
          </p:blipFill>
          <p:spPr>
            <a:xfrm>
              <a:off x="-36360" y="2107440"/>
              <a:ext cx="1459080" cy="2160000"/>
            </a:xfrm>
            <a:prstGeom prst="rect">
              <a:avLst/>
            </a:prstGeom>
            <a:ln w="0">
              <a:noFill/>
            </a:ln>
          </p:spPr>
        </p:pic>
        <p:pic>
          <p:nvPicPr>
            <p:cNvPr id="6" name="9 Imagen" descr=""/>
            <p:cNvPicPr/>
            <p:nvPr/>
          </p:nvPicPr>
          <p:blipFill>
            <a:blip r:embed="rId4">
              <a:lum bright="70000" contrast="-70000"/>
            </a:blip>
            <a:srcRect l="30056" t="24336" r="45973" b="50124"/>
            <a:stretch/>
          </p:blipFill>
          <p:spPr>
            <a:xfrm>
              <a:off x="7182720" y="2072160"/>
              <a:ext cx="1997280" cy="2292840"/>
            </a:xfrm>
            <a:prstGeom prst="rect">
              <a:avLst/>
            </a:prstGeom>
            <a:ln w="0">
              <a:noFill/>
            </a:ln>
          </p:spPr>
        </p:pic>
        <p:grpSp>
          <p:nvGrpSpPr>
            <p:cNvPr id="7" name="10 Grupo"/>
            <p:cNvGrpSpPr/>
            <p:nvPr/>
          </p:nvGrpSpPr>
          <p:grpSpPr>
            <a:xfrm>
              <a:off x="-36360" y="2009880"/>
              <a:ext cx="9216360" cy="2355120"/>
              <a:chOff x="-36360" y="2009880"/>
              <a:chExt cx="9216360" cy="2355120"/>
            </a:xfrm>
          </p:grpSpPr>
          <p:sp>
            <p:nvSpPr>
              <p:cNvPr id="8" name="12 Rectángulo"/>
              <p:cNvSpPr/>
              <p:nvPr/>
            </p:nvSpPr>
            <p:spPr>
              <a:xfrm>
                <a:off x="-1080" y="2009880"/>
                <a:ext cx="9144720" cy="97200"/>
              </a:xfrm>
              <a:prstGeom prst="rect">
                <a:avLst/>
              </a:prstGeom>
              <a:gradFill rotWithShape="0">
                <a:gsLst>
                  <a:gs pos="0">
                    <a:srgbClr val="4e232e"/>
                  </a:gs>
                  <a:gs pos="100000">
                    <a:srgbClr val="853b4e"/>
                  </a:gs>
                </a:gsLst>
                <a:lin ang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  <p:txBody>
              <a:bodyPr numCol="1" spcCol="0" anchor="ctr">
                <a:noAutofit/>
              </a:bodyPr>
              <a:p>
                <a:pPr>
                  <a:lnSpc>
                    <a:spcPct val="100000"/>
                  </a:lnSpc>
                </a:pPr>
                <a:endParaRPr b="0" lang="es-MX" sz="1800" spc="-1" strike="noStrike">
                  <a:solidFill>
                    <a:schemeClr val="lt1"/>
                  </a:solidFill>
                  <a:latin typeface="Calibri"/>
                </a:endParaRPr>
              </a:p>
            </p:txBody>
          </p:sp>
          <p:sp>
            <p:nvSpPr>
              <p:cNvPr id="9" name="12 Rectángulo"/>
              <p:cNvSpPr/>
              <p:nvPr/>
            </p:nvSpPr>
            <p:spPr>
              <a:xfrm>
                <a:off x="-13320" y="4267800"/>
                <a:ext cx="9193320" cy="97200"/>
              </a:xfrm>
              <a:prstGeom prst="rect">
                <a:avLst/>
              </a:prstGeom>
              <a:gradFill rotWithShape="0">
                <a:gsLst>
                  <a:gs pos="0">
                    <a:srgbClr val="4e232e"/>
                  </a:gs>
                  <a:gs pos="100000">
                    <a:srgbClr val="853b4e"/>
                  </a:gs>
                </a:gsLst>
                <a:lin ang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  <p:txBody>
              <a:bodyPr numCol="1" spcCol="0" anchor="ctr">
                <a:noAutofit/>
              </a:bodyPr>
              <a:p>
                <a:pPr>
                  <a:lnSpc>
                    <a:spcPct val="100000"/>
                  </a:lnSpc>
                </a:pPr>
                <a:endParaRPr b="0" lang="es-MX" sz="1800" spc="-1" strike="noStrike">
                  <a:solidFill>
                    <a:schemeClr val="lt1"/>
                  </a:solidFill>
                  <a:latin typeface="Calibri"/>
                </a:endParaRPr>
              </a:p>
            </p:txBody>
          </p:sp>
          <p:sp>
            <p:nvSpPr>
              <p:cNvPr id="10" name="13 CuadroTexto"/>
              <p:cNvSpPr/>
              <p:nvPr/>
            </p:nvSpPr>
            <p:spPr>
              <a:xfrm>
                <a:off x="-36360" y="2539440"/>
                <a:ext cx="9126000" cy="522720"/>
              </a:xfrm>
              <a:prstGeom prst="rect">
                <a:avLst/>
              </a:prstGeom>
              <a:noFill/>
              <a:ln w="0"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 anchor="t">
                <a:spAutoFit/>
              </a:bodyPr>
              <a:p>
                <a:pPr algn="ctr">
                  <a:lnSpc>
                    <a:spcPct val="100000"/>
                  </a:lnSpc>
                </a:pPr>
                <a:endParaRPr b="1" lang="es-MX" sz="2800" spc="-1" strike="noStrike">
                  <a:solidFill>
                    <a:srgbClr val="000000"/>
                  </a:solidFill>
                  <a:latin typeface="Montserrat"/>
                </a:endParaRPr>
              </a:p>
            </p:txBody>
          </p:sp>
          <p:sp>
            <p:nvSpPr>
              <p:cNvPr id="11" name="14 Rectángulo"/>
              <p:cNvSpPr/>
              <p:nvPr/>
            </p:nvSpPr>
            <p:spPr>
              <a:xfrm>
                <a:off x="-19080" y="2179440"/>
                <a:ext cx="9108360" cy="516240"/>
              </a:xfrm>
              <a:prstGeom prst="rect">
                <a:avLst/>
              </a:prstGeom>
              <a:noFill/>
              <a:ln w="0"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 anchor="t">
                <a:spAutoFit/>
              </a:bodyPr>
              <a:p>
                <a:pPr algn="ctr">
                  <a:lnSpc>
                    <a:spcPct val="100000"/>
                  </a:lnSpc>
                </a:pPr>
                <a:r>
                  <a:rPr b="1" lang="es-MX" sz="2800" spc="-1" strike="noStrike">
                    <a:solidFill>
                      <a:srgbClr val="000000"/>
                    </a:solidFill>
                    <a:latin typeface="Montserrat"/>
                  </a:rPr>
                  <a:t>PROGRAMA DE MANEJO DEL FUEGO</a:t>
                </a:r>
                <a:endParaRPr b="0" lang="en-US" sz="2800" spc="-1" strike="noStrike">
                  <a:solidFill>
                    <a:srgbClr val="000000"/>
                  </a:solidFill>
                  <a:latin typeface="Arial"/>
                </a:endParaRPr>
              </a:p>
            </p:txBody>
          </p:sp>
        </p:grpSp>
      </p:grpSp>
      <p:grpSp>
        <p:nvGrpSpPr>
          <p:cNvPr id="12" name="15 Grupo"/>
          <p:cNvGrpSpPr/>
          <p:nvPr/>
        </p:nvGrpSpPr>
        <p:grpSpPr>
          <a:xfrm>
            <a:off x="2401560" y="5445360"/>
            <a:ext cx="4267800" cy="1004760"/>
            <a:chOff x="2401560" y="5445360"/>
            <a:chExt cx="4267800" cy="1004760"/>
          </a:xfrm>
        </p:grpSpPr>
        <p:pic>
          <p:nvPicPr>
            <p:cNvPr id="13" name="Picture 2" descr="Resultado de imagen para logo del USFS"/>
            <p:cNvPicPr/>
            <p:nvPr/>
          </p:nvPicPr>
          <p:blipFill>
            <a:blip r:embed="rId5"/>
            <a:stretch/>
          </p:blipFill>
          <p:spPr>
            <a:xfrm>
              <a:off x="2401560" y="5514480"/>
              <a:ext cx="860400" cy="935640"/>
            </a:xfrm>
            <a:prstGeom prst="rect">
              <a:avLst/>
            </a:prstGeom>
            <a:ln w="0">
              <a:noFill/>
            </a:ln>
          </p:spPr>
        </p:pic>
        <p:pic>
          <p:nvPicPr>
            <p:cNvPr id="14" name="Picture 4" descr="Resultado de imagen para logo del NWCG"/>
            <p:cNvPicPr/>
            <p:nvPr/>
          </p:nvPicPr>
          <p:blipFill>
            <a:blip r:embed="rId6"/>
            <a:stretch/>
          </p:blipFill>
          <p:spPr>
            <a:xfrm>
              <a:off x="5481000" y="5445360"/>
              <a:ext cx="1188360" cy="947520"/>
            </a:xfrm>
            <a:prstGeom prst="rect">
              <a:avLst/>
            </a:prstGeom>
            <a:ln w="0">
              <a:noFill/>
            </a:ln>
          </p:spPr>
        </p:pic>
        <p:pic>
          <p:nvPicPr>
            <p:cNvPr id="15" name="Picture 5" descr=""/>
            <p:cNvPicPr/>
            <p:nvPr/>
          </p:nvPicPr>
          <p:blipFill>
            <a:blip r:embed="rId7"/>
            <a:srcRect l="28353" t="17748" r="29307" b="6659"/>
            <a:stretch/>
          </p:blipFill>
          <p:spPr>
            <a:xfrm>
              <a:off x="3928320" y="5487840"/>
              <a:ext cx="958320" cy="962280"/>
            </a:xfrm>
            <a:prstGeom prst="rect">
              <a:avLst/>
            </a:prstGeom>
            <a:ln w="0">
              <a:noFill/>
            </a:ln>
          </p:spPr>
        </p:pic>
      </p:grpSp>
      <p:sp>
        <p:nvSpPr>
          <p:cNvPr id="16" name="PlaceHolder 4"/>
          <p:cNvSpPr>
            <a:spLocks noGrp="1"/>
          </p:cNvSpPr>
          <p:nvPr>
            <p:ph type="title"/>
          </p:nvPr>
        </p:nvSpPr>
        <p:spPr>
          <a:xfrm>
            <a:off x="685800" y="2751120"/>
            <a:ext cx="7772040" cy="146952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/>
          </a:bodyPr>
          <a:p>
            <a:pPr indent="0" algn="ctr">
              <a:lnSpc>
                <a:spcPct val="100000"/>
              </a:lnSpc>
              <a:buNone/>
            </a:pPr>
            <a:r>
              <a:rPr b="1" lang="es-ES" sz="2800" spc="-1" strike="noStrike">
                <a:solidFill>
                  <a:srgbClr val="000000"/>
                </a:solidFill>
                <a:latin typeface="Montserrat"/>
              </a:rPr>
              <a:t>Clave del curso</a:t>
            </a:r>
            <a:br>
              <a:rPr sz="2800"/>
            </a:br>
            <a:r>
              <a:rPr b="1" lang="es-ES" sz="2800" spc="-1" strike="noStrike">
                <a:solidFill>
                  <a:srgbClr val="000000"/>
                </a:solidFill>
                <a:latin typeface="Montserrat"/>
              </a:rPr>
              <a:t>Nombre del curso</a:t>
            </a:r>
            <a:endParaRPr b="0" lang="es-MX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7" name="PlaceHolder 5"/>
          <p:cNvSpPr>
            <a:spLocks noGrp="1"/>
          </p:cNvSpPr>
          <p:nvPr>
            <p:ph type="body"/>
          </p:nvPr>
        </p:nvSpPr>
        <p:spPr>
          <a:xfrm>
            <a:off x="611640" y="5445360"/>
            <a:ext cx="1501560" cy="10051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rmAutofit/>
          </a:bodyPr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s-MX" sz="1800" spc="-1" strike="noStrike">
                <a:solidFill>
                  <a:srgbClr val="d9d9d9"/>
                </a:solidFill>
                <a:latin typeface="Calibri"/>
              </a:rPr>
              <a:t>Logotipo instancia colaboradora</a:t>
            </a:r>
            <a:endParaRPr b="0" lang="es-MX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8" name="PlaceHolder 6"/>
          <p:cNvSpPr>
            <a:spLocks noGrp="1"/>
          </p:cNvSpPr>
          <p:nvPr>
            <p:ph type="body"/>
          </p:nvPr>
        </p:nvSpPr>
        <p:spPr>
          <a:xfrm>
            <a:off x="6948360" y="5466600"/>
            <a:ext cx="1501560" cy="10051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rmAutofit/>
          </a:bodyPr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s-MX" sz="1800" spc="-1" strike="noStrike">
                <a:solidFill>
                  <a:srgbClr val="d9d9d9"/>
                </a:solidFill>
                <a:latin typeface="Calibri"/>
              </a:rPr>
              <a:t>Logotipo instancia colaboradora</a:t>
            </a:r>
            <a:endParaRPr b="0" lang="es-MX" sz="1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8"/>
    <p:sldLayoutId id="2147483650" r:id="rId9"/>
    <p:sldLayoutId id="2147483651" r:id="rId10"/>
    <p:sldLayoutId id="2147483652" r:id="rId11"/>
    <p:sldLayoutId id="2147483653" r:id="rId12"/>
    <p:sldLayoutId id="2147483654" r:id="rId13"/>
    <p:sldLayoutId id="2147483655" r:id="rId14"/>
    <p:sldLayoutId id="2147483656" r:id="rId15"/>
    <p:sldLayoutId id="2147483657" r:id="rId16"/>
    <p:sldLayoutId id="2147483658" r:id="rId17"/>
    <p:sldLayoutId id="2147483659" r:id="rId18"/>
    <p:sldLayoutId id="2147483660" r:id="rId19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5" name="6 Grupo"/>
          <p:cNvGrpSpPr/>
          <p:nvPr/>
        </p:nvGrpSpPr>
        <p:grpSpPr>
          <a:xfrm>
            <a:off x="0" y="404640"/>
            <a:ext cx="9143640" cy="6453000"/>
            <a:chOff x="0" y="404640"/>
            <a:chExt cx="9143640" cy="6453000"/>
          </a:xfrm>
        </p:grpSpPr>
        <p:sp>
          <p:nvSpPr>
            <p:cNvPr id="56" name="12 Rectángulo"/>
            <p:cNvSpPr/>
            <p:nvPr/>
          </p:nvSpPr>
          <p:spPr>
            <a:xfrm>
              <a:off x="0" y="404640"/>
              <a:ext cx="9126000" cy="97200"/>
            </a:xfrm>
            <a:prstGeom prst="rect">
              <a:avLst/>
            </a:prstGeom>
            <a:gradFill rotWithShape="0">
              <a:gsLst>
                <a:gs pos="0">
                  <a:srgbClr val="4e232e"/>
                </a:gs>
                <a:gs pos="100000">
                  <a:srgbClr val="853b4e"/>
                </a:gs>
              </a:gsLst>
              <a:lin ang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numCol="1" spcCol="0" anchor="ctr">
              <a:noAutofit/>
            </a:bodyPr>
            <a:p>
              <a:pPr>
                <a:lnSpc>
                  <a:spcPct val="100000"/>
                </a:lnSpc>
              </a:pPr>
              <a:endParaRPr b="0" lang="es-MX" sz="1800" spc="-1" strike="noStrike">
                <a:solidFill>
                  <a:schemeClr val="lt1"/>
                </a:solidFill>
                <a:latin typeface="Calibri"/>
              </a:endParaRPr>
            </a:p>
          </p:txBody>
        </p:sp>
        <p:pic>
          <p:nvPicPr>
            <p:cNvPr id="57" name="8 Imagen" descr=""/>
            <p:cNvPicPr/>
            <p:nvPr/>
          </p:nvPicPr>
          <p:blipFill>
            <a:blip r:embed="rId2">
              <a:lum bright="70000" contrast="-70000"/>
            </a:blip>
            <a:srcRect l="30056" t="24336" r="31629" b="37138"/>
            <a:stretch/>
          </p:blipFill>
          <p:spPr>
            <a:xfrm>
              <a:off x="4716000" y="2061000"/>
              <a:ext cx="4427640" cy="4796640"/>
            </a:xfrm>
            <a:prstGeom prst="rect">
              <a:avLst/>
            </a:prstGeom>
            <a:ln w="0">
              <a:noFill/>
            </a:ln>
          </p:spPr>
        </p:pic>
      </p:grpSp>
      <p:sp>
        <p:nvSpPr>
          <p:cNvPr id="58" name="PlaceHolder 1"/>
          <p:cNvSpPr>
            <a:spLocks noGrp="1"/>
          </p:cNvSpPr>
          <p:nvPr>
            <p:ph type="body"/>
          </p:nvPr>
        </p:nvSpPr>
        <p:spPr>
          <a:xfrm>
            <a:off x="2017800" y="1844640"/>
            <a:ext cx="5090760" cy="31255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>
              <a:lnSpc>
                <a:spcPct val="100000"/>
              </a:lnSpc>
              <a:buNone/>
            </a:pPr>
            <a:r>
              <a:rPr b="0" lang="es-ES" sz="1800" spc="-1" strike="noStrike">
                <a:solidFill>
                  <a:srgbClr val="000000"/>
                </a:solidFill>
                <a:latin typeface="Calibri"/>
              </a:rPr>
              <a:t>Haga clic en el icono para agregar una imagen</a:t>
            </a:r>
            <a:endParaRPr b="0" lang="es-MX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9" name="PlaceHolder 2"/>
          <p:cNvSpPr>
            <a:spLocks noGrp="1"/>
          </p:cNvSpPr>
          <p:nvPr>
            <p:ph type="title"/>
          </p:nvPr>
        </p:nvSpPr>
        <p:spPr>
          <a:xfrm>
            <a:off x="457200" y="62964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p>
            <a:pPr indent="0" algn="ctr">
              <a:lnSpc>
                <a:spcPct val="100000"/>
              </a:lnSpc>
              <a:buNone/>
            </a:pPr>
            <a:r>
              <a:rPr b="1" lang="es-ES" sz="2800" spc="-1" strike="noStrike">
                <a:solidFill>
                  <a:srgbClr val="000000"/>
                </a:solidFill>
                <a:latin typeface="Montserrat"/>
              </a:rPr>
              <a:t>Clave del Curso</a:t>
            </a:r>
            <a:br>
              <a:rPr sz="2800"/>
            </a:br>
            <a:r>
              <a:rPr b="1" lang="es-ES" sz="2800" spc="-1" strike="noStrike">
                <a:solidFill>
                  <a:srgbClr val="000000"/>
                </a:solidFill>
                <a:latin typeface="Montserrat"/>
              </a:rPr>
              <a:t>Nombre del curso</a:t>
            </a:r>
            <a:endParaRPr b="0" lang="es-MX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0" name="PlaceHolder 3"/>
          <p:cNvSpPr>
            <a:spLocks noGrp="1"/>
          </p:cNvSpPr>
          <p:nvPr>
            <p:ph type="dt" idx="4"/>
          </p:nvPr>
        </p:nvSpPr>
        <p:spPr>
          <a:xfrm>
            <a:off x="457200" y="6356520"/>
            <a:ext cx="213336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indent="0">
              <a:lnSpc>
                <a:spcPct val="100000"/>
              </a:lnSpc>
              <a:buNone/>
              <a:defRPr b="0" lang="es-MX" sz="1200" spc="-1" strike="noStrike">
                <a:solidFill>
                  <a:srgbClr val="8b8b8b"/>
                </a:solidFill>
                <a:latin typeface="Calibri"/>
              </a:defRPr>
            </a:lvl1pPr>
          </a:lstStyle>
          <a:p>
            <a:pPr indent="0">
              <a:lnSpc>
                <a:spcPct val="100000"/>
              </a:lnSpc>
              <a:buNone/>
            </a:pPr>
            <a:r>
              <a:rPr b="0" lang="es-MX" sz="1200" spc="-1" strike="noStrike">
                <a:solidFill>
                  <a:srgbClr val="8b8b8b"/>
                </a:solidFill>
                <a:latin typeface="Calibri"/>
              </a:rPr>
              <a:t>&lt;date/time&gt;</a:t>
            </a:r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61" name="PlaceHolder 4"/>
          <p:cNvSpPr>
            <a:spLocks noGrp="1"/>
          </p:cNvSpPr>
          <p:nvPr>
            <p:ph type="ftr" idx="5"/>
          </p:nvPr>
        </p:nvSpPr>
        <p:spPr>
          <a:xfrm>
            <a:off x="3124080" y="6356520"/>
            <a:ext cx="289512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indent="0" algn="ctr">
              <a:buNone/>
              <a:defRPr b="0" lang="en-US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en-US" sz="1400" spc="-1" strike="noStrike">
                <a:solidFill>
                  <a:srgbClr val="000000"/>
                </a:solidFill>
                <a:latin typeface="Times New Roman"/>
              </a:rPr>
              <a:t>&lt;footer&gt;</a:t>
            </a:r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62" name="PlaceHolder 5"/>
          <p:cNvSpPr>
            <a:spLocks noGrp="1"/>
          </p:cNvSpPr>
          <p:nvPr>
            <p:ph type="sldNum" idx="6"/>
          </p:nvPr>
        </p:nvSpPr>
        <p:spPr>
          <a:xfrm>
            <a:off x="6553080" y="6356520"/>
            <a:ext cx="213336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indent="0" algn="r">
              <a:lnSpc>
                <a:spcPct val="100000"/>
              </a:lnSpc>
              <a:buNone/>
              <a:defRPr b="0" lang="es-MX" sz="1200" spc="-1" strike="noStrike">
                <a:solidFill>
                  <a:srgbClr val="8b8b8b"/>
                </a:solidFill>
                <a:latin typeface="Calibri"/>
              </a:defRPr>
            </a:lvl1pPr>
          </a:lstStyle>
          <a:p>
            <a:pPr indent="0" algn="r">
              <a:lnSpc>
                <a:spcPct val="100000"/>
              </a:lnSpc>
              <a:buNone/>
            </a:pPr>
            <a:fld id="{1122C17E-0416-48E0-A5E5-CC08D79807C9}" type="slidenum">
              <a:rPr b="0" lang="es-MX" sz="1200" spc="-1" strike="noStrike">
                <a:solidFill>
                  <a:srgbClr val="8b8b8b"/>
                </a:solidFill>
                <a:latin typeface="Calibri"/>
              </a:rPr>
              <a:t>&lt;number&gt;</a:t>
            </a:fld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63" name="9 CuadroTexto"/>
          <p:cNvSpPr/>
          <p:nvPr/>
        </p:nvSpPr>
        <p:spPr>
          <a:xfrm>
            <a:off x="0" y="35280"/>
            <a:ext cx="9126000" cy="363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1" lang="es-MX" sz="1800" spc="-1" strike="noStrike">
                <a:solidFill>
                  <a:srgbClr val="808080"/>
                </a:solidFill>
                <a:latin typeface="Montserrat"/>
              </a:rPr>
              <a:t>Programa de Manejo del Fuego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4" name="PlaceHolder 6"/>
          <p:cNvSpPr>
            <a:spLocks noGrp="1"/>
          </p:cNvSpPr>
          <p:nvPr>
            <p:ph type="body"/>
          </p:nvPr>
        </p:nvSpPr>
        <p:spPr>
          <a:xfrm>
            <a:off x="467640" y="5012640"/>
            <a:ext cx="8206920" cy="115200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/>
          </a:bodyPr>
          <a:p>
            <a:pPr indent="0" algn="ctr">
              <a:lnSpc>
                <a:spcPct val="100000"/>
              </a:lnSpc>
              <a:spcBef>
                <a:spcPts val="561"/>
              </a:spcBef>
              <a:buNone/>
              <a:tabLst>
                <a:tab algn="l" pos="0"/>
              </a:tabLst>
            </a:pPr>
            <a:r>
              <a:rPr b="1" lang="es-ES" sz="2800" spc="-1" strike="noStrike">
                <a:solidFill>
                  <a:srgbClr val="000000"/>
                </a:solidFill>
                <a:latin typeface="Montserrat"/>
              </a:rPr>
              <a:t>Número y nombre de la unidad</a:t>
            </a:r>
            <a:endParaRPr b="0" lang="es-MX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  <p:sldLayoutId id="2147483672" r:id="rId13"/>
    <p:sldLayoutId id="2147483673" r:id="rId14"/>
  </p:sldLayoutIdLst>
</p:sldMaster>
</file>

<file path=ppt/slideMasters/slideMaster3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1" name="6 Grupo"/>
          <p:cNvGrpSpPr/>
          <p:nvPr/>
        </p:nvGrpSpPr>
        <p:grpSpPr>
          <a:xfrm>
            <a:off x="0" y="404640"/>
            <a:ext cx="9143640" cy="6453000"/>
            <a:chOff x="0" y="404640"/>
            <a:chExt cx="9143640" cy="6453000"/>
          </a:xfrm>
        </p:grpSpPr>
        <p:sp>
          <p:nvSpPr>
            <p:cNvPr id="102" name="12 Rectángulo"/>
            <p:cNvSpPr/>
            <p:nvPr/>
          </p:nvSpPr>
          <p:spPr>
            <a:xfrm>
              <a:off x="0" y="404640"/>
              <a:ext cx="9126000" cy="97200"/>
            </a:xfrm>
            <a:prstGeom prst="rect">
              <a:avLst/>
            </a:prstGeom>
            <a:gradFill rotWithShape="0">
              <a:gsLst>
                <a:gs pos="0">
                  <a:srgbClr val="4e232e"/>
                </a:gs>
                <a:gs pos="100000">
                  <a:srgbClr val="853b4e"/>
                </a:gs>
              </a:gsLst>
              <a:lin ang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numCol="1" spcCol="0" anchor="ctr">
              <a:noAutofit/>
            </a:bodyPr>
            <a:p>
              <a:pPr>
                <a:lnSpc>
                  <a:spcPct val="100000"/>
                </a:lnSpc>
              </a:pPr>
              <a:endParaRPr b="0" lang="es-MX" sz="1800" spc="-1" strike="noStrike">
                <a:solidFill>
                  <a:schemeClr val="lt1"/>
                </a:solidFill>
                <a:latin typeface="Calibri"/>
              </a:endParaRPr>
            </a:p>
          </p:txBody>
        </p:sp>
        <p:pic>
          <p:nvPicPr>
            <p:cNvPr id="103" name="8 Imagen" descr=""/>
            <p:cNvPicPr/>
            <p:nvPr/>
          </p:nvPicPr>
          <p:blipFill>
            <a:blip r:embed="rId2">
              <a:lum bright="70000" contrast="-70000"/>
            </a:blip>
            <a:srcRect l="30056" t="24336" r="31629" b="37138"/>
            <a:stretch/>
          </p:blipFill>
          <p:spPr>
            <a:xfrm>
              <a:off x="4716000" y="2061000"/>
              <a:ext cx="4427640" cy="4796640"/>
            </a:xfrm>
            <a:prstGeom prst="rect">
              <a:avLst/>
            </a:prstGeom>
            <a:ln w="0">
              <a:noFill/>
            </a:ln>
          </p:spPr>
        </p:pic>
      </p:grpSp>
      <p:sp>
        <p:nvSpPr>
          <p:cNvPr id="104" name="PlaceHolder 1"/>
          <p:cNvSpPr>
            <a:spLocks noGrp="1"/>
          </p:cNvSpPr>
          <p:nvPr>
            <p:ph type="dt" idx="7"/>
          </p:nvPr>
        </p:nvSpPr>
        <p:spPr>
          <a:xfrm>
            <a:off x="457200" y="6356520"/>
            <a:ext cx="213336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indent="0">
              <a:lnSpc>
                <a:spcPct val="100000"/>
              </a:lnSpc>
              <a:buNone/>
              <a:defRPr b="0" lang="es-MX" sz="1000" spc="-1" strike="noStrike">
                <a:solidFill>
                  <a:srgbClr val="8b8b8b"/>
                </a:solidFill>
                <a:latin typeface="Montserrat"/>
              </a:defRPr>
            </a:lvl1pPr>
          </a:lstStyle>
          <a:p>
            <a:pPr indent="0">
              <a:lnSpc>
                <a:spcPct val="100000"/>
              </a:lnSpc>
              <a:buNone/>
            </a:pPr>
            <a:r>
              <a:rPr b="0" lang="es-MX" sz="1000" spc="-1" strike="noStrike">
                <a:solidFill>
                  <a:srgbClr val="8b8b8b"/>
                </a:solidFill>
                <a:latin typeface="Montserrat"/>
              </a:rPr>
              <a:t>&lt;date/time&gt;</a:t>
            </a:r>
            <a:endParaRPr b="0" lang="en-US" sz="10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05" name="PlaceHolder 2"/>
          <p:cNvSpPr>
            <a:spLocks noGrp="1"/>
          </p:cNvSpPr>
          <p:nvPr>
            <p:ph type="ftr" idx="8"/>
          </p:nvPr>
        </p:nvSpPr>
        <p:spPr>
          <a:xfrm>
            <a:off x="3124080" y="6356520"/>
            <a:ext cx="289512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indent="0" algn="ctr">
              <a:buNone/>
              <a:defRPr b="0" lang="en-US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en-US" sz="1400" spc="-1" strike="noStrike">
                <a:solidFill>
                  <a:srgbClr val="000000"/>
                </a:solidFill>
                <a:latin typeface="Times New Roman"/>
              </a:rPr>
              <a:t>&lt;footer&gt;</a:t>
            </a:r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06" name="PlaceHolder 3"/>
          <p:cNvSpPr>
            <a:spLocks noGrp="1"/>
          </p:cNvSpPr>
          <p:nvPr>
            <p:ph type="sldNum" idx="9"/>
          </p:nvPr>
        </p:nvSpPr>
        <p:spPr>
          <a:xfrm>
            <a:off x="6553080" y="6356520"/>
            <a:ext cx="213336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indent="0" algn="r">
              <a:lnSpc>
                <a:spcPct val="100000"/>
              </a:lnSpc>
              <a:buNone/>
              <a:defRPr b="0" lang="es-MX" sz="1000" spc="-1" strike="noStrike">
                <a:solidFill>
                  <a:srgbClr val="8b8b8b"/>
                </a:solidFill>
                <a:latin typeface="Montserrat"/>
              </a:defRPr>
            </a:lvl1pPr>
          </a:lstStyle>
          <a:p>
            <a:pPr indent="0" algn="r">
              <a:lnSpc>
                <a:spcPct val="100000"/>
              </a:lnSpc>
              <a:buNone/>
            </a:pPr>
            <a:fld id="{713096BF-055E-4CA8-93C6-2F7808246C84}" type="slidenum">
              <a:rPr b="0" lang="es-MX" sz="1000" spc="-1" strike="noStrike">
                <a:solidFill>
                  <a:srgbClr val="8b8b8b"/>
                </a:solidFill>
                <a:latin typeface="Montserrat"/>
              </a:rPr>
              <a:t>&lt;number&gt;</a:t>
            </a:fld>
            <a:endParaRPr b="0" lang="en-US" sz="10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07" name="9 CuadroTexto"/>
          <p:cNvSpPr/>
          <p:nvPr/>
        </p:nvSpPr>
        <p:spPr>
          <a:xfrm>
            <a:off x="0" y="35280"/>
            <a:ext cx="9126000" cy="363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1" lang="es-MX" sz="1800" spc="-1" strike="noStrike">
                <a:solidFill>
                  <a:srgbClr val="808080"/>
                </a:solidFill>
                <a:latin typeface="Montserrat"/>
              </a:rPr>
              <a:t>Programa de Manejo del Fuego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8" name="PlaceHolder 4"/>
          <p:cNvSpPr>
            <a:spLocks noGrp="1"/>
          </p:cNvSpPr>
          <p:nvPr>
            <p:ph type="title"/>
          </p:nvPr>
        </p:nvSpPr>
        <p:spPr>
          <a:xfrm>
            <a:off x="0" y="836640"/>
            <a:ext cx="9126000" cy="6386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p>
            <a:pPr indent="0" algn="ctr">
              <a:lnSpc>
                <a:spcPct val="100000"/>
              </a:lnSpc>
              <a:buNone/>
            </a:pPr>
            <a:r>
              <a:rPr b="1" lang="es-ES" sz="2800" spc="-1" strike="noStrike">
                <a:solidFill>
                  <a:srgbClr val="000000"/>
                </a:solidFill>
                <a:latin typeface="Montserrat"/>
              </a:rPr>
              <a:t>Titulo</a:t>
            </a:r>
            <a:endParaRPr b="0" lang="es-MX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9" name="PlaceHolder 5"/>
          <p:cNvSpPr>
            <a:spLocks noGrp="1"/>
          </p:cNvSpPr>
          <p:nvPr>
            <p:ph type="body"/>
          </p:nvPr>
        </p:nvSpPr>
        <p:spPr>
          <a:xfrm>
            <a:off x="468360" y="1989000"/>
            <a:ext cx="8351640" cy="38872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>
              <a:lnSpc>
                <a:spcPct val="100000"/>
              </a:lnSpc>
              <a:buNone/>
            </a:pPr>
            <a:r>
              <a:rPr b="0" lang="es-ES" sz="1800" spc="-1" strike="noStrike">
                <a:solidFill>
                  <a:srgbClr val="000000"/>
                </a:solidFill>
                <a:latin typeface="Calibri"/>
              </a:rPr>
              <a:t>Haga clic en el icono para agregar una imagen</a:t>
            </a:r>
            <a:endParaRPr b="0" lang="es-MX" sz="1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</p:sldLayoutIdLst>
</p:sldMaster>
</file>

<file path=ppt/slideMasters/slideMaster4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PlaceHolder 1"/>
          <p:cNvSpPr>
            <a:spLocks noGrp="1"/>
          </p:cNvSpPr>
          <p:nvPr>
            <p:ph type="dt" idx="10"/>
          </p:nvPr>
        </p:nvSpPr>
        <p:spPr>
          <a:xfrm>
            <a:off x="457200" y="6356520"/>
            <a:ext cx="213336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indent="0">
              <a:lnSpc>
                <a:spcPct val="100000"/>
              </a:lnSpc>
              <a:buNone/>
              <a:defRPr b="0" lang="es-MX" sz="900" spc="-1" strike="noStrike">
                <a:solidFill>
                  <a:srgbClr val="8b8b8b"/>
                </a:solidFill>
                <a:latin typeface="Montserrat"/>
              </a:defRPr>
            </a:lvl1pPr>
          </a:lstStyle>
          <a:p>
            <a:pPr indent="0">
              <a:lnSpc>
                <a:spcPct val="100000"/>
              </a:lnSpc>
              <a:buNone/>
            </a:pPr>
            <a:r>
              <a:rPr b="0" lang="es-MX" sz="900" spc="-1" strike="noStrike">
                <a:solidFill>
                  <a:srgbClr val="8b8b8b"/>
                </a:solidFill>
                <a:latin typeface="Montserrat"/>
              </a:rPr>
              <a:t>&lt;date/time&gt;</a:t>
            </a:r>
            <a:endParaRPr b="0" lang="en-US" sz="9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47" name="PlaceHolder 2"/>
          <p:cNvSpPr>
            <a:spLocks noGrp="1"/>
          </p:cNvSpPr>
          <p:nvPr>
            <p:ph type="ftr" idx="11"/>
          </p:nvPr>
        </p:nvSpPr>
        <p:spPr>
          <a:xfrm>
            <a:off x="3124080" y="6356520"/>
            <a:ext cx="289512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indent="0" algn="ctr">
              <a:buNone/>
              <a:defRPr b="0" lang="en-US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en-US" sz="1400" spc="-1" strike="noStrike">
                <a:solidFill>
                  <a:srgbClr val="000000"/>
                </a:solidFill>
                <a:latin typeface="Times New Roman"/>
              </a:rPr>
              <a:t>&lt;footer&gt;</a:t>
            </a:r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48" name="PlaceHolder 3"/>
          <p:cNvSpPr>
            <a:spLocks noGrp="1"/>
          </p:cNvSpPr>
          <p:nvPr>
            <p:ph type="sldNum" idx="12"/>
          </p:nvPr>
        </p:nvSpPr>
        <p:spPr>
          <a:xfrm>
            <a:off x="6553080" y="6356520"/>
            <a:ext cx="213336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indent="0" algn="r">
              <a:lnSpc>
                <a:spcPct val="100000"/>
              </a:lnSpc>
              <a:buNone/>
              <a:defRPr b="0" lang="es-MX" sz="900" spc="-1" strike="noStrike">
                <a:solidFill>
                  <a:srgbClr val="8b8b8b"/>
                </a:solidFill>
                <a:latin typeface="Montserrat"/>
              </a:defRPr>
            </a:lvl1pPr>
          </a:lstStyle>
          <a:p>
            <a:pPr indent="0" algn="r">
              <a:lnSpc>
                <a:spcPct val="100000"/>
              </a:lnSpc>
              <a:buNone/>
            </a:pPr>
            <a:fld id="{E6B273C5-C99F-4779-8B2B-4C95398F4A4F}" type="slidenum">
              <a:rPr b="0" lang="es-MX" sz="900" spc="-1" strike="noStrike">
                <a:solidFill>
                  <a:srgbClr val="8b8b8b"/>
                </a:solidFill>
                <a:latin typeface="Montserrat"/>
              </a:rPr>
              <a:t>&lt;number&gt;</a:t>
            </a:fld>
            <a:endParaRPr b="0" lang="en-US" sz="9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49" name="12 Rectángulo"/>
          <p:cNvSpPr/>
          <p:nvPr/>
        </p:nvSpPr>
        <p:spPr>
          <a:xfrm>
            <a:off x="-25560" y="404640"/>
            <a:ext cx="9126000" cy="97200"/>
          </a:xfrm>
          <a:prstGeom prst="rect">
            <a:avLst/>
          </a:prstGeom>
          <a:gradFill rotWithShape="0">
            <a:gsLst>
              <a:gs pos="0">
                <a:srgbClr val="4e232e"/>
              </a:gs>
              <a:gs pos="100000">
                <a:srgbClr val="853b4e"/>
              </a:gs>
            </a:gsLst>
            <a:lin ang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numCol="1" spcCol="0" anchor="ctr">
            <a:noAutofit/>
          </a:bodyPr>
          <a:p>
            <a:pPr>
              <a:lnSpc>
                <a:spcPct val="100000"/>
              </a:lnSpc>
            </a:pPr>
            <a:endParaRPr b="0" lang="es-MX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50" name="11 CuadroTexto"/>
          <p:cNvSpPr/>
          <p:nvPr/>
        </p:nvSpPr>
        <p:spPr>
          <a:xfrm>
            <a:off x="0" y="35280"/>
            <a:ext cx="9126000" cy="363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1" lang="es-MX" sz="1800" spc="-1" strike="noStrike">
                <a:solidFill>
                  <a:srgbClr val="808080"/>
                </a:solidFill>
                <a:latin typeface="Montserrat"/>
              </a:rPr>
              <a:t>Programa de Manejo del Fuego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51" name="Picture 2" descr=""/>
          <p:cNvPicPr/>
          <p:nvPr/>
        </p:nvPicPr>
        <p:blipFill>
          <a:blip r:embed="rId2"/>
          <a:srcRect l="19917" t="15262" r="36571" b="8080"/>
          <a:stretch/>
        </p:blipFill>
        <p:spPr>
          <a:xfrm>
            <a:off x="2036520" y="1207800"/>
            <a:ext cx="5001840" cy="4957200"/>
          </a:xfrm>
          <a:prstGeom prst="rect">
            <a:avLst/>
          </a:prstGeom>
          <a:ln w="0">
            <a:noFill/>
          </a:ln>
        </p:spPr>
      </p:pic>
      <p:sp>
        <p:nvSpPr>
          <p:cNvPr id="152" name="PlaceHolder 4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es-MX" sz="1800" spc="-1" strike="noStrike">
                <a:solidFill>
                  <a:srgbClr val="000000"/>
                </a:solidFill>
                <a:latin typeface="Calibri"/>
              </a:rPr>
              <a:t>Click to edit the title text format</a:t>
            </a:r>
            <a:endParaRPr b="0" lang="es-MX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53" name="PlaceHolder 5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s-MX" sz="3200" spc="-1" strike="noStrike">
                <a:solidFill>
                  <a:srgbClr val="000000"/>
                </a:solidFill>
                <a:latin typeface="Calibri"/>
              </a:rPr>
              <a:t>Click to edit the outline text format</a:t>
            </a: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s-MX" sz="2400" spc="-1" strike="noStrike">
                <a:solidFill>
                  <a:srgbClr val="000000"/>
                </a:solidFill>
                <a:latin typeface="Calibri"/>
              </a:rPr>
              <a:t>Second Outline Level</a:t>
            </a:r>
            <a:endParaRPr b="0" lang="es-MX" sz="2400" spc="-1" strike="noStrike">
              <a:solidFill>
                <a:srgbClr val="000000"/>
              </a:solidFill>
              <a:latin typeface="Calibri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s-MX" sz="2000" spc="-1" strike="noStrike">
                <a:solidFill>
                  <a:srgbClr val="000000"/>
                </a:solidFill>
                <a:latin typeface="Calibri"/>
              </a:rPr>
              <a:t>Third Outline Level</a:t>
            </a:r>
            <a:endParaRPr b="0" lang="es-MX" sz="2000" spc="-1" strike="noStrike">
              <a:solidFill>
                <a:srgbClr val="000000"/>
              </a:solidFill>
              <a:latin typeface="Calibri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s-MX" sz="2000" spc="-1" strike="noStrike">
                <a:solidFill>
                  <a:srgbClr val="000000"/>
                </a:solidFill>
                <a:latin typeface="Calibri"/>
              </a:rPr>
              <a:t>Fourth Outline Level</a:t>
            </a:r>
            <a:endParaRPr b="0" lang="es-MX" sz="2000" spc="-1" strike="noStrike">
              <a:solidFill>
                <a:srgbClr val="000000"/>
              </a:solidFill>
              <a:latin typeface="Calibri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s-MX" sz="2000" spc="-1" strike="noStrike">
                <a:solidFill>
                  <a:srgbClr val="000000"/>
                </a:solidFill>
                <a:latin typeface="Calibri"/>
              </a:rPr>
              <a:t>Fifth Outline Level</a:t>
            </a:r>
            <a:endParaRPr b="0" lang="es-MX" sz="2000" spc="-1" strike="noStrike">
              <a:solidFill>
                <a:srgbClr val="000000"/>
              </a:solidFill>
              <a:latin typeface="Calibri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s-MX" sz="2000" spc="-1" strike="noStrike">
                <a:solidFill>
                  <a:srgbClr val="000000"/>
                </a:solidFill>
                <a:latin typeface="Calibri"/>
              </a:rPr>
              <a:t>Sixth Outline Level</a:t>
            </a:r>
            <a:endParaRPr b="0" lang="es-MX" sz="2000" spc="-1" strike="noStrike">
              <a:solidFill>
                <a:srgbClr val="000000"/>
              </a:solidFill>
              <a:latin typeface="Calibri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s-MX" sz="2000" spc="-1" strike="noStrike">
                <a:solidFill>
                  <a:srgbClr val="000000"/>
                </a:solidFill>
                <a:latin typeface="Calibri"/>
              </a:rPr>
              <a:t>Seventh Outline Level</a:t>
            </a:r>
            <a:endParaRPr b="0" lang="es-MX" sz="20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  <p:sldLayoutId id="2147483697" r:id="rId12"/>
    <p:sldLayoutId id="2147483698" r:id="rId13"/>
    <p:sldLayoutId id="2147483699" r:id="rId14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image" Target="../media/image11.png"/><Relationship Id="rId2" Type="http://schemas.openxmlformats.org/officeDocument/2006/relationships/slideLayout" Target="../slideLayouts/slideLayout25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image" Target="../media/image12.gif"/><Relationship Id="rId2" Type="http://schemas.openxmlformats.org/officeDocument/2006/relationships/slideLayout" Target="../slideLayouts/slideLayout25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5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5.xml"/>
</Relationships>
</file>

<file path=ppt/slides/_rels/slide1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5.xml"/>
</Relationships>
</file>

<file path=ppt/slides/_rels/slide1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5.xml"/>
</Relationships>
</file>

<file path=ppt/slides/_rels/slide1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5.xml"/>
</Relationships>
</file>

<file path=ppt/slides/_rels/slide1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5.xml"/>
</Relationships>
</file>

<file path=ppt/slides/_rels/slide18.xml.rels><?xml version="1.0" encoding="UTF-8"?>
<Relationships xmlns="http://schemas.openxmlformats.org/package/2006/relationships"><Relationship Id="rId1" Type="http://schemas.openxmlformats.org/officeDocument/2006/relationships/image" Target="../media/image13.jpeg"/><Relationship Id="rId2" Type="http://schemas.openxmlformats.org/officeDocument/2006/relationships/slideLayout" Target="../slideLayouts/slideLayout25.xml"/>
</Relationships>
</file>

<file path=ppt/slides/_rels/slide19.xml.rels><?xml version="1.0" encoding="UTF-8"?>
<Relationships xmlns="http://schemas.openxmlformats.org/package/2006/relationships"><Relationship Id="rId1" Type="http://schemas.openxmlformats.org/officeDocument/2006/relationships/image" Target="../media/image10.png"/><Relationship Id="rId2" Type="http://schemas.openxmlformats.org/officeDocument/2006/relationships/slideLayout" Target="../slideLayouts/slideLayout25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8.png"/><Relationship Id="rId2" Type="http://schemas.openxmlformats.org/officeDocument/2006/relationships/slideLayout" Target="../slideLayouts/slideLayout13.xml"/>
</Relationships>
</file>

<file path=ppt/slides/_rels/slide2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5.xml"/>
</Relationships>
</file>

<file path=ppt/slides/_rels/slide2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5.xml"/>
</Relationships>
</file>

<file path=ppt/slides/_rels/slide2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5.xml"/>
</Relationships>
</file>

<file path=ppt/slides/_rels/slide2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5.xml"/>
</Relationships>
</file>

<file path=ppt/slides/_rels/slide2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7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5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5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image" Target="../media/image9.jpeg"/><Relationship Id="rId2" Type="http://schemas.openxmlformats.org/officeDocument/2006/relationships/slideLayout" Target="../slideLayouts/slideLayout25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image" Target="../media/image10.png"/><Relationship Id="rId2" Type="http://schemas.openxmlformats.org/officeDocument/2006/relationships/slideLayout" Target="../slideLayouts/slideLayout25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5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5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5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PlaceHolder 1"/>
          <p:cNvSpPr>
            <a:spLocks noGrp="1"/>
          </p:cNvSpPr>
          <p:nvPr>
            <p:ph type="title"/>
          </p:nvPr>
        </p:nvSpPr>
        <p:spPr>
          <a:xfrm>
            <a:off x="685800" y="2751120"/>
            <a:ext cx="7772040" cy="146952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p>
            <a:pPr indent="0" algn="ctr">
              <a:lnSpc>
                <a:spcPct val="100000"/>
              </a:lnSpc>
              <a:buNone/>
            </a:pPr>
            <a:r>
              <a:rPr b="1" lang="es-MX" sz="2800" spc="-1" strike="noStrike">
                <a:solidFill>
                  <a:srgbClr val="000000"/>
                </a:solidFill>
                <a:latin typeface="Montserrat"/>
              </a:rPr>
              <a:t>L-280</a:t>
            </a:r>
            <a:br>
              <a:rPr sz="2800"/>
            </a:br>
            <a:r>
              <a:rPr b="1" lang="es-MX" sz="2800" spc="-1" strike="noStrike">
                <a:solidFill>
                  <a:srgbClr val="000000"/>
                </a:solidFill>
                <a:latin typeface="Montserrat"/>
              </a:rPr>
              <a:t>De la Subordinación al Liderazgo</a:t>
            </a:r>
            <a:br>
              <a:rPr sz="2800"/>
            </a:br>
            <a:endParaRPr b="0" lang="es-MX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PlaceHolder 1"/>
          <p:cNvSpPr>
            <a:spLocks noGrp="1"/>
          </p:cNvSpPr>
          <p:nvPr>
            <p:ph type="title"/>
          </p:nvPr>
        </p:nvSpPr>
        <p:spPr>
          <a:xfrm>
            <a:off x="0" y="836640"/>
            <a:ext cx="9126000" cy="6386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p>
            <a:pPr indent="0" algn="ctr">
              <a:lnSpc>
                <a:spcPct val="100000"/>
              </a:lnSpc>
              <a:buNone/>
            </a:pPr>
            <a:r>
              <a:rPr b="1" lang="es-MX" sz="2800" spc="-1" strike="noStrike">
                <a:solidFill>
                  <a:srgbClr val="000000"/>
                </a:solidFill>
                <a:latin typeface="Montserrat"/>
              </a:rPr>
              <a:t>Objetivo No. 2</a:t>
            </a:r>
            <a:endParaRPr b="0" lang="es-MX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11" name="Text Box 2"/>
          <p:cNvSpPr/>
          <p:nvPr/>
        </p:nvSpPr>
        <p:spPr>
          <a:xfrm>
            <a:off x="860040" y="1917000"/>
            <a:ext cx="7416360" cy="398880"/>
          </a:xfrm>
          <a:prstGeom prst="rect">
            <a:avLst/>
          </a:prstGeom>
          <a:noFill/>
          <a:ln w="12700">
            <a:noFill/>
          </a:ln>
        </p:spPr>
        <p:style>
          <a:lnRef idx="0"/>
          <a:fillRef idx="0"/>
          <a:effectRef idx="0"/>
          <a:fontRef idx="minor"/>
        </p:style>
        <p:txBody>
          <a:bodyPr lIns="90360" rIns="90360" tIns="44280" bIns="44280" anchor="t">
            <a:spAutoFit/>
          </a:bodyPr>
          <a:p>
            <a:pPr algn="ctr">
              <a:lnSpc>
                <a:spcPct val="85000"/>
              </a:lnSpc>
              <a:spcBef>
                <a:spcPts val="1199"/>
              </a:spcBef>
            </a:pPr>
            <a:r>
              <a:rPr b="0" lang="en-US" sz="2400" spc="-1" strike="noStrike">
                <a:solidFill>
                  <a:srgbClr val="000000"/>
                </a:solidFill>
                <a:latin typeface="Montserrat"/>
              </a:rPr>
              <a:t>¿Los líderes nacen o se hacen?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2" name="AutoShape 7"/>
          <p:cNvSpPr/>
          <p:nvPr/>
        </p:nvSpPr>
        <p:spPr>
          <a:xfrm>
            <a:off x="155520" y="-144360"/>
            <a:ext cx="304560" cy="304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numCol="1" spcCol="0" anchor="t">
            <a:noAutofit/>
          </a:bodyPr>
          <a:p>
            <a:pPr>
              <a:lnSpc>
                <a:spcPct val="100000"/>
              </a:lnSpc>
            </a:pPr>
            <a:endParaRPr b="0" lang="es-MX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13" name="AutoShape 9"/>
          <p:cNvSpPr/>
          <p:nvPr/>
        </p:nvSpPr>
        <p:spPr>
          <a:xfrm>
            <a:off x="307800" y="7920"/>
            <a:ext cx="304560" cy="304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numCol="1" spcCol="0" anchor="t">
            <a:noAutofit/>
          </a:bodyPr>
          <a:p>
            <a:pPr>
              <a:lnSpc>
                <a:spcPct val="100000"/>
              </a:lnSpc>
            </a:pPr>
            <a:endParaRPr b="0" lang="es-MX" sz="1800" spc="-1" strike="noStrike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214" name="Picture 10" descr=""/>
          <p:cNvPicPr/>
          <p:nvPr/>
        </p:nvPicPr>
        <p:blipFill>
          <a:blip r:embed="rId1"/>
          <a:stretch/>
        </p:blipFill>
        <p:spPr>
          <a:xfrm>
            <a:off x="1471680" y="2709000"/>
            <a:ext cx="6200280" cy="338256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PlaceHolder 1"/>
          <p:cNvSpPr>
            <a:spLocks noGrp="1"/>
          </p:cNvSpPr>
          <p:nvPr>
            <p:ph type="title"/>
          </p:nvPr>
        </p:nvSpPr>
        <p:spPr>
          <a:xfrm>
            <a:off x="0" y="836640"/>
            <a:ext cx="9126000" cy="6386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p>
            <a:pPr indent="0" algn="ctr">
              <a:lnSpc>
                <a:spcPct val="100000"/>
              </a:lnSpc>
              <a:buNone/>
            </a:pPr>
            <a:r>
              <a:rPr b="1" lang="es-MX" sz="2800" spc="-1" strike="noStrike">
                <a:solidFill>
                  <a:srgbClr val="000000"/>
                </a:solidFill>
                <a:latin typeface="Montserrat"/>
              </a:rPr>
              <a:t>Objetivo No. 2</a:t>
            </a:r>
            <a:endParaRPr b="0" lang="es-MX" sz="2800" spc="-1" strike="noStrike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216" name="Picture 4" descr="j0162967"/>
          <p:cNvPicPr/>
          <p:nvPr/>
        </p:nvPicPr>
        <p:blipFill>
          <a:blip r:embed="rId1"/>
          <a:stretch/>
        </p:blipFill>
        <p:spPr>
          <a:xfrm>
            <a:off x="3417480" y="3069000"/>
            <a:ext cx="2251800" cy="3377880"/>
          </a:xfrm>
          <a:prstGeom prst="rect">
            <a:avLst/>
          </a:prstGeom>
          <a:ln w="0">
            <a:noFill/>
          </a:ln>
        </p:spPr>
      </p:pic>
      <p:sp>
        <p:nvSpPr>
          <p:cNvPr id="217" name="Text Box 2"/>
          <p:cNvSpPr/>
          <p:nvPr/>
        </p:nvSpPr>
        <p:spPr>
          <a:xfrm>
            <a:off x="876960" y="1851480"/>
            <a:ext cx="7389360" cy="1324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360" rIns="90360" tIns="44280" bIns="44280" anchor="t">
            <a:spAutoFit/>
          </a:bodyPr>
          <a:p>
            <a:pPr algn="ctr">
              <a:lnSpc>
                <a:spcPct val="85000"/>
              </a:lnSpc>
              <a:spcBef>
                <a:spcPts val="1199"/>
              </a:spcBef>
            </a:pPr>
            <a:r>
              <a:rPr b="0" lang="en-US" sz="2400" spc="-1" strike="noStrike">
                <a:solidFill>
                  <a:srgbClr val="000000"/>
                </a:solidFill>
                <a:latin typeface="Montserrat"/>
              </a:rPr>
              <a:t>¿Los líderes nacen o se hacen?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ct val="85000"/>
              </a:lnSpc>
              <a:spcBef>
                <a:spcPts val="1199"/>
              </a:spcBef>
            </a:pPr>
            <a:r>
              <a:rPr b="0" lang="en-US" sz="2400" spc="-1" strike="noStrike">
                <a:solidFill>
                  <a:srgbClr val="000000"/>
                </a:solidFill>
                <a:latin typeface="Montserrat"/>
              </a:rPr>
              <a:t>Aprendiendo y liderando.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ct val="85000"/>
              </a:lnSpc>
              <a:spcBef>
                <a:spcPts val="1199"/>
              </a:spcBef>
            </a:pP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2 Rectángulo"/>
          <p:cNvSpPr/>
          <p:nvPr/>
        </p:nvSpPr>
        <p:spPr>
          <a:xfrm>
            <a:off x="251640" y="2319480"/>
            <a:ext cx="8640720" cy="2558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marL="457200" indent="-457200">
              <a:lnSpc>
                <a:spcPct val="75000"/>
              </a:lnSpc>
              <a:buClr>
                <a:srgbClr val="000000"/>
              </a:buClr>
              <a:buFont typeface="Wingdings" charset="2"/>
              <a:buChar char=""/>
            </a:pPr>
            <a:r>
              <a:rPr b="0" lang="es-MX" sz="2400" spc="-1" strike="noStrike">
                <a:solidFill>
                  <a:srgbClr val="000000"/>
                </a:solidFill>
                <a:latin typeface="Montserrat"/>
              </a:rPr>
              <a:t>El oficial más valioso en un regimiento es el sargento. El verdadero sargento nace, no se hace. </a:t>
            </a:r>
            <a:br>
              <a:rPr sz="2400"/>
            </a:br>
            <a:r>
              <a:rPr b="0" lang="en-US" sz="2400" spc="-1" strike="noStrike">
                <a:solidFill>
                  <a:srgbClr val="000000"/>
                </a:solidFill>
                <a:latin typeface="Montserrat"/>
              </a:rPr>
              <a:t>Coronel de la armada U.S.A., 1911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75000"/>
              </a:lnSpc>
            </a:pP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75000"/>
              </a:lnSpc>
            </a:pP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marL="749160" indent="-749160">
              <a:lnSpc>
                <a:spcPct val="75000"/>
              </a:lnSpc>
              <a:buClr>
                <a:srgbClr val="000000"/>
              </a:buClr>
              <a:buFont typeface="Wingdings" charset="2"/>
              <a:buChar char=""/>
            </a:pPr>
            <a:r>
              <a:rPr b="0" lang="en-US" sz="2400" spc="-1" strike="noStrike">
                <a:solidFill>
                  <a:srgbClr val="000000"/>
                </a:solidFill>
                <a:latin typeface="Montserrat"/>
              </a:rPr>
              <a:t>“</a:t>
            </a:r>
            <a:r>
              <a:rPr b="0" lang="es-MX" sz="2400" spc="-1" strike="noStrike">
                <a:solidFill>
                  <a:srgbClr val="000000"/>
                </a:solidFill>
                <a:latin typeface="Montserrat"/>
              </a:rPr>
              <a:t>Una de las cualidades que se puede desarrollar con el estudio reflexivo y la práctica es el liderazgo</a:t>
            </a:r>
            <a:r>
              <a:rPr b="0" lang="en-US" sz="2400" spc="-1" strike="noStrike">
                <a:solidFill>
                  <a:srgbClr val="000000"/>
                </a:solidFill>
                <a:latin typeface="Montserrat"/>
              </a:rPr>
              <a:t>.”</a:t>
            </a:r>
            <a:br>
              <a:rPr sz="2400"/>
            </a:br>
            <a:r>
              <a:rPr b="0" lang="en-US" sz="2400" spc="-1" strike="noStrike">
                <a:solidFill>
                  <a:srgbClr val="000000"/>
                </a:solidFill>
                <a:latin typeface="Montserrat"/>
              </a:rPr>
              <a:t>General de la armada USA, 1954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9" name="PlaceHolder 1"/>
          <p:cNvSpPr>
            <a:spLocks noGrp="1"/>
          </p:cNvSpPr>
          <p:nvPr>
            <p:ph type="title"/>
          </p:nvPr>
        </p:nvSpPr>
        <p:spPr>
          <a:xfrm>
            <a:off x="251640" y="836640"/>
            <a:ext cx="8640720" cy="6386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p>
            <a:pPr indent="0" algn="ctr">
              <a:lnSpc>
                <a:spcPct val="100000"/>
              </a:lnSpc>
              <a:buNone/>
            </a:pPr>
            <a:r>
              <a:rPr b="1" lang="es-MX" sz="2800" spc="-1" strike="noStrike">
                <a:solidFill>
                  <a:srgbClr val="000000"/>
                </a:solidFill>
                <a:latin typeface="Montserrat"/>
              </a:rPr>
              <a:t>Puntos Clave – nacer o hacerse</a:t>
            </a:r>
            <a:endParaRPr b="0" lang="es-MX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PlaceHolder 1"/>
          <p:cNvSpPr>
            <a:spLocks noGrp="1"/>
          </p:cNvSpPr>
          <p:nvPr>
            <p:ph type="title"/>
          </p:nvPr>
        </p:nvSpPr>
        <p:spPr>
          <a:xfrm>
            <a:off x="0" y="836640"/>
            <a:ext cx="9126000" cy="6386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p>
            <a:pPr indent="0" algn="ctr">
              <a:lnSpc>
                <a:spcPct val="100000"/>
              </a:lnSpc>
              <a:buNone/>
            </a:pPr>
            <a:r>
              <a:rPr b="1" lang="es-MX" sz="2800" spc="-1" strike="noStrike">
                <a:solidFill>
                  <a:srgbClr val="000000"/>
                </a:solidFill>
                <a:latin typeface="Montserrat"/>
              </a:rPr>
              <a:t>Nacer o hacerse</a:t>
            </a:r>
            <a:endParaRPr b="0" lang="es-MX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21" name="2 Rectángulo"/>
          <p:cNvSpPr/>
          <p:nvPr/>
        </p:nvSpPr>
        <p:spPr>
          <a:xfrm>
            <a:off x="395640" y="2349000"/>
            <a:ext cx="8496720" cy="15526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marL="689040" indent="-689040" algn="just">
              <a:lnSpc>
                <a:spcPct val="100000"/>
              </a:lnSpc>
              <a:buClr>
                <a:srgbClr val="000000"/>
              </a:buClr>
              <a:buFont typeface="Wingdings" charset="2"/>
              <a:buChar char=""/>
            </a:pPr>
            <a:r>
              <a:rPr b="0" lang="en-US" sz="2400" spc="-1" strike="noStrike">
                <a:solidFill>
                  <a:srgbClr val="000000"/>
                </a:solidFill>
                <a:latin typeface="Montserrat"/>
              </a:rPr>
              <a:t>¿Porqué éstas dos filosofías son opuestas?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algn="just">
              <a:lnSpc>
                <a:spcPct val="100000"/>
              </a:lnSpc>
            </a:pP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marL="689040" indent="-689040" algn="just">
              <a:lnSpc>
                <a:spcPct val="100000"/>
              </a:lnSpc>
              <a:buClr>
                <a:srgbClr val="000000"/>
              </a:buClr>
              <a:buFont typeface="Wingdings" charset="2"/>
              <a:buChar char=""/>
            </a:pPr>
            <a:r>
              <a:rPr b="0" lang="en-US" sz="2400" spc="-1" strike="noStrike">
                <a:solidFill>
                  <a:srgbClr val="000000"/>
                </a:solidFill>
                <a:latin typeface="Montserrat"/>
              </a:rPr>
              <a:t>La mayoría de ustedes han sido líderes en algún momento… ¿Nacieron líderes?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PlaceHolder 1"/>
          <p:cNvSpPr>
            <a:spLocks noGrp="1"/>
          </p:cNvSpPr>
          <p:nvPr>
            <p:ph type="title"/>
          </p:nvPr>
        </p:nvSpPr>
        <p:spPr>
          <a:xfrm>
            <a:off x="251640" y="836640"/>
            <a:ext cx="8640720" cy="6386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p>
            <a:pPr indent="0" algn="ctr">
              <a:lnSpc>
                <a:spcPct val="100000"/>
              </a:lnSpc>
              <a:buNone/>
            </a:pPr>
            <a:r>
              <a:rPr b="1" lang="es-MX" sz="2800" spc="-1" strike="noStrike">
                <a:solidFill>
                  <a:srgbClr val="000000"/>
                </a:solidFill>
                <a:latin typeface="Montserrat"/>
              </a:rPr>
              <a:t>Puntos Clave – nacer o hacerse</a:t>
            </a:r>
            <a:endParaRPr b="0" lang="es-MX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23" name="2 Rectángulo"/>
          <p:cNvSpPr/>
          <p:nvPr/>
        </p:nvSpPr>
        <p:spPr>
          <a:xfrm>
            <a:off x="251640" y="2205000"/>
            <a:ext cx="8640720" cy="19537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marL="749160" indent="-749160" algn="just">
              <a:lnSpc>
                <a:spcPct val="85000"/>
              </a:lnSpc>
              <a:buClr>
                <a:srgbClr val="000000"/>
              </a:buClr>
              <a:buFont typeface="Wingdings" charset="2"/>
              <a:buChar char=""/>
            </a:pPr>
            <a:r>
              <a:rPr b="0" lang="es-MX" sz="2400" spc="-1" strike="noStrike">
                <a:solidFill>
                  <a:srgbClr val="000000"/>
                </a:solidFill>
                <a:latin typeface="Montserrat"/>
              </a:rPr>
              <a:t>Los líderes efectivos se encuentran en todas las culturas y en todos los caminos de la vida</a:t>
            </a:r>
            <a:r>
              <a:rPr b="0" lang="en-US" sz="2400" spc="-1" strike="noStrike">
                <a:solidFill>
                  <a:srgbClr val="000000"/>
                </a:solidFill>
                <a:latin typeface="Montserrat"/>
              </a:rPr>
              <a:t>.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85000"/>
              </a:lnSpc>
            </a:pP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marL="749160" indent="-749160" algn="just">
              <a:lnSpc>
                <a:spcPct val="85000"/>
              </a:lnSpc>
              <a:buClr>
                <a:srgbClr val="000000"/>
              </a:buClr>
              <a:buFont typeface="Wingdings" charset="2"/>
              <a:buChar char=""/>
            </a:pPr>
            <a:r>
              <a:rPr b="0" lang="es-MX" sz="2400" spc="-1" strike="noStrike">
                <a:solidFill>
                  <a:srgbClr val="000000"/>
                </a:solidFill>
                <a:latin typeface="Montserrat"/>
              </a:rPr>
              <a:t>El mundo de los negocios y en el mundo militar invierten mucho tiempo y dinero desarrollando sus líderes.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2 Rectángulo"/>
          <p:cNvSpPr/>
          <p:nvPr/>
        </p:nvSpPr>
        <p:spPr>
          <a:xfrm>
            <a:off x="251640" y="2108520"/>
            <a:ext cx="8640720" cy="1918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marL="749160" indent="-749160" algn="just">
              <a:lnSpc>
                <a:spcPct val="95000"/>
              </a:lnSpc>
              <a:spcBef>
                <a:spcPts val="360"/>
              </a:spcBef>
              <a:buClr>
                <a:srgbClr val="000000"/>
              </a:buClr>
              <a:buFont typeface="Wingdings" charset="2"/>
              <a:buChar char=""/>
            </a:pPr>
            <a:r>
              <a:rPr b="0" lang="es-MX" sz="2400" spc="-1" strike="noStrike">
                <a:solidFill>
                  <a:srgbClr val="000000"/>
                </a:solidFill>
                <a:latin typeface="Montserrat"/>
              </a:rPr>
              <a:t>Es importante saber acerca de la variedad de herramientas y técnicas del liderazgo</a:t>
            </a:r>
            <a:r>
              <a:rPr b="0" lang="en-US" sz="2400" spc="-1" strike="noStrike">
                <a:solidFill>
                  <a:srgbClr val="000000"/>
                </a:solidFill>
                <a:latin typeface="Montserrat"/>
              </a:rPr>
              <a:t>.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algn="just">
              <a:lnSpc>
                <a:spcPct val="95000"/>
              </a:lnSpc>
              <a:spcBef>
                <a:spcPts val="360"/>
              </a:spcBef>
            </a:pP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marL="749160" indent="-749160" algn="just">
              <a:lnSpc>
                <a:spcPct val="95000"/>
              </a:lnSpc>
              <a:spcBef>
                <a:spcPts val="360"/>
              </a:spcBef>
              <a:buClr>
                <a:srgbClr val="000000"/>
              </a:buClr>
              <a:buFont typeface="Wingdings" charset="2"/>
              <a:buChar char=""/>
            </a:pPr>
            <a:r>
              <a:rPr b="0" lang="es-MX" sz="2400" spc="-1" strike="noStrike">
                <a:solidFill>
                  <a:srgbClr val="000000"/>
                </a:solidFill>
                <a:latin typeface="Montserrat"/>
              </a:rPr>
              <a:t>Aprender a liderar no es una habilidad que se aprende en una noche</a:t>
            </a:r>
            <a:r>
              <a:rPr b="0" lang="en-US" sz="2400" spc="-1" strike="noStrike">
                <a:solidFill>
                  <a:srgbClr val="000000"/>
                </a:solidFill>
                <a:latin typeface="Montserrat"/>
              </a:rPr>
              <a:t>.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5" name="PlaceHolder 1"/>
          <p:cNvSpPr>
            <a:spLocks noGrp="1"/>
          </p:cNvSpPr>
          <p:nvPr>
            <p:ph type="title"/>
          </p:nvPr>
        </p:nvSpPr>
        <p:spPr>
          <a:xfrm>
            <a:off x="251640" y="836640"/>
            <a:ext cx="8640720" cy="6386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p>
            <a:pPr indent="0" algn="ctr">
              <a:lnSpc>
                <a:spcPct val="100000"/>
              </a:lnSpc>
              <a:buNone/>
            </a:pPr>
            <a:r>
              <a:rPr b="1" lang="es-MX" sz="2800" spc="-1" strike="noStrike">
                <a:solidFill>
                  <a:srgbClr val="000000"/>
                </a:solidFill>
                <a:latin typeface="Montserrat"/>
              </a:rPr>
              <a:t>Puntos Clave – nacer o hacerse</a:t>
            </a:r>
            <a:endParaRPr b="0" lang="es-MX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PlaceHolder 1"/>
          <p:cNvSpPr>
            <a:spLocks noGrp="1"/>
          </p:cNvSpPr>
          <p:nvPr>
            <p:ph type="title"/>
          </p:nvPr>
        </p:nvSpPr>
        <p:spPr>
          <a:xfrm>
            <a:off x="251640" y="836640"/>
            <a:ext cx="8640720" cy="6386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p>
            <a:pPr indent="0" algn="r">
              <a:lnSpc>
                <a:spcPct val="100000"/>
              </a:lnSpc>
              <a:buNone/>
            </a:pPr>
            <a:r>
              <a:rPr b="1" lang="es-MX" sz="2800" spc="-1" strike="noStrike">
                <a:solidFill>
                  <a:srgbClr val="000000"/>
                </a:solidFill>
                <a:latin typeface="Montserrat"/>
              </a:rPr>
              <a:t>Atila dice:</a:t>
            </a:r>
            <a:endParaRPr b="0" lang="es-MX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27" name="2 Rectángulo"/>
          <p:cNvSpPr/>
          <p:nvPr/>
        </p:nvSpPr>
        <p:spPr>
          <a:xfrm>
            <a:off x="251640" y="2421000"/>
            <a:ext cx="7128360" cy="15526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just">
              <a:lnSpc>
                <a:spcPct val="100000"/>
              </a:lnSpc>
              <a:spcBef>
                <a:spcPts val="1199"/>
              </a:spcBef>
            </a:pPr>
            <a:r>
              <a:rPr b="0" lang="en-US" sz="2400" spc="-1" strike="noStrike">
                <a:solidFill>
                  <a:srgbClr val="000000"/>
                </a:solidFill>
                <a:latin typeface="Montserrat"/>
              </a:rPr>
              <a:t>“</a:t>
            </a:r>
            <a:r>
              <a:rPr b="0" lang="es-MX" sz="2400" spc="-1" strike="noStrike">
                <a:solidFill>
                  <a:srgbClr val="000000"/>
                </a:solidFill>
                <a:latin typeface="Montserrat"/>
              </a:rPr>
              <a:t>Debes estar dispuesto a aceptar el simple hecho de que tienes defectos y necesitarás trabajar diario para hacer un mejor jefe de lo que fuiste ayer</a:t>
            </a:r>
            <a:r>
              <a:rPr b="0" lang="en-US" sz="2400" spc="-1" strike="noStrike">
                <a:solidFill>
                  <a:srgbClr val="000000"/>
                </a:solidFill>
                <a:latin typeface="Montserrat"/>
              </a:rPr>
              <a:t>”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PlaceHolder 1"/>
          <p:cNvSpPr>
            <a:spLocks noGrp="1"/>
          </p:cNvSpPr>
          <p:nvPr>
            <p:ph type="title"/>
          </p:nvPr>
        </p:nvSpPr>
        <p:spPr>
          <a:xfrm>
            <a:off x="251640" y="836640"/>
            <a:ext cx="8568720" cy="6386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p>
            <a:pPr indent="0">
              <a:lnSpc>
                <a:spcPct val="100000"/>
              </a:lnSpc>
              <a:buNone/>
            </a:pPr>
            <a:r>
              <a:rPr b="1" lang="es-MX" sz="2800" spc="-1" strike="noStrike">
                <a:solidFill>
                  <a:srgbClr val="000000"/>
                </a:solidFill>
                <a:latin typeface="Montserrat"/>
              </a:rPr>
              <a:t>Nota de liderazgo</a:t>
            </a:r>
            <a:endParaRPr b="0" lang="es-MX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29" name="2 Rectángulo"/>
          <p:cNvSpPr/>
          <p:nvPr/>
        </p:nvSpPr>
        <p:spPr>
          <a:xfrm>
            <a:off x="1691640" y="2277000"/>
            <a:ext cx="7128360" cy="30157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just">
              <a:lnSpc>
                <a:spcPct val="100000"/>
              </a:lnSpc>
            </a:pP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algn="just">
              <a:lnSpc>
                <a:spcPct val="100000"/>
              </a:lnSpc>
            </a:pPr>
            <a:r>
              <a:rPr b="0" lang="en-US" sz="2400" spc="-1" strike="noStrike">
                <a:solidFill>
                  <a:srgbClr val="000000"/>
                </a:solidFill>
                <a:latin typeface="Montserrat"/>
              </a:rPr>
              <a:t>“</a:t>
            </a:r>
            <a:r>
              <a:rPr b="0" lang="es-MX" sz="2400" spc="-1" strike="noStrike">
                <a:solidFill>
                  <a:srgbClr val="000000"/>
                </a:solidFill>
                <a:latin typeface="Montserrat"/>
              </a:rPr>
              <a:t>Los líderes no nacen, se hacen… y se hacen como ninguna otra cosa, a través del trabajo duro</a:t>
            </a:r>
            <a:r>
              <a:rPr b="0" lang="en-US" sz="2400" spc="-1" strike="noStrike">
                <a:solidFill>
                  <a:srgbClr val="000000"/>
                </a:solidFill>
                <a:latin typeface="Montserrat"/>
              </a:rPr>
              <a:t>.”  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algn="r">
              <a:lnSpc>
                <a:spcPct val="100000"/>
              </a:lnSpc>
            </a:pPr>
            <a:r>
              <a:rPr b="0" lang="en-US" sz="2400" spc="-1" strike="noStrike">
                <a:solidFill>
                  <a:srgbClr val="000000"/>
                </a:solidFill>
                <a:latin typeface="Montserrat"/>
              </a:rPr>
              <a:t>	</a:t>
            </a:r>
            <a:r>
              <a:rPr b="1" lang="en-US" sz="2200" spc="-1" strike="noStrike">
                <a:solidFill>
                  <a:srgbClr val="000000"/>
                </a:solidFill>
                <a:latin typeface="Montserrat"/>
              </a:rPr>
              <a:t>Vince Lombardi, Coach</a:t>
            </a:r>
            <a:endParaRPr b="0" lang="en-US" sz="2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PlaceHolder 1"/>
          <p:cNvSpPr>
            <a:spLocks noGrp="1"/>
          </p:cNvSpPr>
          <p:nvPr>
            <p:ph type="title"/>
          </p:nvPr>
        </p:nvSpPr>
        <p:spPr>
          <a:xfrm>
            <a:off x="251640" y="836640"/>
            <a:ext cx="8640720" cy="6386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p>
            <a:pPr indent="0" algn="ctr">
              <a:lnSpc>
                <a:spcPct val="100000"/>
              </a:lnSpc>
              <a:buNone/>
            </a:pPr>
            <a:r>
              <a:rPr b="1" lang="es-MX" sz="2800" spc="-1" strike="noStrike">
                <a:solidFill>
                  <a:srgbClr val="000000"/>
                </a:solidFill>
                <a:latin typeface="Montserrat"/>
              </a:rPr>
              <a:t>Los seguidores</a:t>
            </a:r>
            <a:endParaRPr b="0" lang="es-MX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31" name="Text Box 2"/>
          <p:cNvSpPr/>
          <p:nvPr/>
        </p:nvSpPr>
        <p:spPr>
          <a:xfrm>
            <a:off x="251640" y="1884600"/>
            <a:ext cx="8640720" cy="398880"/>
          </a:xfrm>
          <a:prstGeom prst="rect">
            <a:avLst/>
          </a:prstGeom>
          <a:noFill/>
          <a:ln w="12700">
            <a:noFill/>
          </a:ln>
        </p:spPr>
        <p:style>
          <a:lnRef idx="0"/>
          <a:fillRef idx="0"/>
          <a:effectRef idx="0"/>
          <a:fontRef idx="minor"/>
        </p:style>
        <p:txBody>
          <a:bodyPr lIns="90360" rIns="90360" tIns="44280" bIns="44280" anchor="t">
            <a:spAutoFit/>
          </a:bodyPr>
          <a:p>
            <a:pPr algn="ctr">
              <a:lnSpc>
                <a:spcPct val="85000"/>
              </a:lnSpc>
              <a:spcBef>
                <a:spcPts val="1199"/>
              </a:spcBef>
            </a:pPr>
            <a:r>
              <a:rPr b="0" lang="en-US" sz="2400" spc="-1" strike="noStrike">
                <a:solidFill>
                  <a:srgbClr val="000000"/>
                </a:solidFill>
                <a:latin typeface="Montserrat"/>
              </a:rPr>
              <a:t>¿Por qué alguien debería seguirlo?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232" name="Picture 3" descr="\\teresa-morquech\F\CAPACITACIÓN\2019\DESARROLLO DE CAPACIDADES TRINO LUNA2019\capacitacion 2019\L-280\fotos del L-280\WhatsApp Image 2019-11-16 at 3.20.15 PM (2).jpeg"/>
          <p:cNvPicPr/>
          <p:nvPr/>
        </p:nvPicPr>
        <p:blipFill>
          <a:blip r:embed="rId1"/>
          <a:stretch/>
        </p:blipFill>
        <p:spPr>
          <a:xfrm>
            <a:off x="1895760" y="2421000"/>
            <a:ext cx="5352120" cy="401400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Rectangle 3"/>
          <p:cNvSpPr/>
          <p:nvPr/>
        </p:nvSpPr>
        <p:spPr>
          <a:xfrm>
            <a:off x="251640" y="1917000"/>
            <a:ext cx="8640720" cy="593280"/>
          </a:xfrm>
          <a:prstGeom prst="rect">
            <a:avLst/>
          </a:prstGeom>
          <a:noFill/>
          <a:ln w="9525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 algn="ctr">
              <a:lnSpc>
                <a:spcPct val="80000"/>
              </a:lnSpc>
              <a:spcBef>
                <a:spcPts val="1199"/>
              </a:spcBef>
            </a:pPr>
            <a:r>
              <a:rPr b="0" lang="en-US" sz="2400" spc="-1" strike="noStrike">
                <a:solidFill>
                  <a:srgbClr val="000000"/>
                </a:solidFill>
                <a:latin typeface="Montserrat"/>
              </a:rPr>
              <a:t>¡Usted tiene que querer estar a cargo para ser líder!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4" name="PlaceHolder 1"/>
          <p:cNvSpPr>
            <a:spLocks noGrp="1"/>
          </p:cNvSpPr>
          <p:nvPr>
            <p:ph type="title"/>
          </p:nvPr>
        </p:nvSpPr>
        <p:spPr>
          <a:xfrm>
            <a:off x="251640" y="836640"/>
            <a:ext cx="8640720" cy="6386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p>
            <a:pPr indent="0" algn="ctr">
              <a:lnSpc>
                <a:spcPct val="100000"/>
              </a:lnSpc>
              <a:buNone/>
            </a:pPr>
            <a:r>
              <a:rPr b="1" lang="es-MX" sz="2800" spc="-1" strike="noStrike">
                <a:solidFill>
                  <a:srgbClr val="000000"/>
                </a:solidFill>
                <a:latin typeface="Montserrat"/>
              </a:rPr>
              <a:t>Ejercicio</a:t>
            </a:r>
            <a:endParaRPr b="0" lang="es-MX" sz="2800" spc="-1" strike="noStrike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235" name="Picture 2" descr=""/>
          <p:cNvPicPr/>
          <p:nvPr/>
        </p:nvPicPr>
        <p:blipFill>
          <a:blip r:embed="rId1"/>
          <a:stretch/>
        </p:blipFill>
        <p:spPr>
          <a:xfrm>
            <a:off x="2588400" y="2565000"/>
            <a:ext cx="3960000" cy="395964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PlaceHolder 1"/>
          <p:cNvSpPr>
            <a:spLocks noGrp="1"/>
          </p:cNvSpPr>
          <p:nvPr>
            <p:ph type="title"/>
          </p:nvPr>
        </p:nvSpPr>
        <p:spPr>
          <a:xfrm>
            <a:off x="457200" y="62964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p>
            <a:pPr indent="0" algn="ctr">
              <a:lnSpc>
                <a:spcPct val="100000"/>
              </a:lnSpc>
              <a:buNone/>
            </a:pPr>
            <a:r>
              <a:rPr b="1" lang="es-MX" sz="2800" spc="-1" strike="noStrike">
                <a:solidFill>
                  <a:srgbClr val="000000"/>
                </a:solidFill>
                <a:latin typeface="Montserrat"/>
              </a:rPr>
              <a:t>L-280</a:t>
            </a:r>
            <a:br>
              <a:rPr sz="2800"/>
            </a:br>
            <a:r>
              <a:rPr b="1" lang="es-MX" sz="2800" spc="-1" strike="noStrike">
                <a:solidFill>
                  <a:srgbClr val="000000"/>
                </a:solidFill>
                <a:latin typeface="Montserrat"/>
              </a:rPr>
              <a:t>De la Subordinación al Liderazgo</a:t>
            </a:r>
            <a:br>
              <a:rPr sz="2800"/>
            </a:br>
            <a:endParaRPr b="0" lang="es-MX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92" name="PlaceHolder 2"/>
          <p:cNvSpPr>
            <a:spLocks noGrp="1"/>
          </p:cNvSpPr>
          <p:nvPr>
            <p:ph/>
          </p:nvPr>
        </p:nvSpPr>
        <p:spPr>
          <a:xfrm>
            <a:off x="467640" y="5301360"/>
            <a:ext cx="8206920" cy="115200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p>
            <a:pPr indent="0" algn="ctr">
              <a:lnSpc>
                <a:spcPct val="100000"/>
              </a:lnSpc>
              <a:spcBef>
                <a:spcPts val="561"/>
              </a:spcBef>
              <a:buNone/>
              <a:tabLst>
                <a:tab algn="l" pos="0"/>
              </a:tabLst>
            </a:pPr>
            <a:r>
              <a:rPr b="1" lang="es-MX" sz="2800" spc="-1" strike="noStrike">
                <a:solidFill>
                  <a:srgbClr val="000000"/>
                </a:solidFill>
                <a:latin typeface="Montserrat"/>
              </a:rPr>
              <a:t>Unidad 1</a:t>
            </a:r>
            <a:endParaRPr b="0" lang="es-MX" sz="2800" spc="-1" strike="noStrike">
              <a:solidFill>
                <a:srgbClr val="000000"/>
              </a:solidFill>
              <a:latin typeface="Calibri"/>
            </a:endParaRPr>
          </a:p>
          <a:p>
            <a:pPr indent="0" algn="ctr">
              <a:lnSpc>
                <a:spcPct val="100000"/>
              </a:lnSpc>
              <a:spcBef>
                <a:spcPts val="561"/>
              </a:spcBef>
              <a:buNone/>
              <a:tabLst>
                <a:tab algn="l" pos="0"/>
              </a:tabLst>
            </a:pPr>
            <a:r>
              <a:rPr b="1" lang="es-MX" sz="2800" spc="-1" strike="noStrike">
                <a:solidFill>
                  <a:srgbClr val="000000"/>
                </a:solidFill>
                <a:latin typeface="Montserrat"/>
              </a:rPr>
              <a:t>El arte del liderazgo</a:t>
            </a:r>
            <a:endParaRPr b="0" lang="es-MX" sz="2800" spc="-1" strike="noStrike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193" name="Picture 2" descr=""/>
          <p:cNvPicPr/>
          <p:nvPr/>
        </p:nvPicPr>
        <p:blipFill>
          <a:blip r:embed="rId1"/>
          <a:srcRect l="0" t="9101" r="0" b="9101"/>
          <a:stretch/>
        </p:blipFill>
        <p:spPr>
          <a:xfrm>
            <a:off x="1763640" y="1700640"/>
            <a:ext cx="5560920" cy="341388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PlaceHolder 1"/>
          <p:cNvSpPr>
            <a:spLocks noGrp="1"/>
          </p:cNvSpPr>
          <p:nvPr>
            <p:ph type="title"/>
          </p:nvPr>
        </p:nvSpPr>
        <p:spPr>
          <a:xfrm>
            <a:off x="0" y="836640"/>
            <a:ext cx="9126000" cy="6386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p>
            <a:pPr indent="0" algn="ctr">
              <a:lnSpc>
                <a:spcPct val="100000"/>
              </a:lnSpc>
              <a:buNone/>
            </a:pPr>
            <a:r>
              <a:rPr b="1" lang="es-MX" sz="2800" spc="-1" strike="noStrike">
                <a:solidFill>
                  <a:srgbClr val="000000"/>
                </a:solidFill>
                <a:latin typeface="Montserrat"/>
              </a:rPr>
              <a:t>Puntos clave – ¿Seguirlo?</a:t>
            </a:r>
            <a:endParaRPr b="0" lang="es-MX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37" name="2 Rectángulo"/>
          <p:cNvSpPr/>
          <p:nvPr/>
        </p:nvSpPr>
        <p:spPr>
          <a:xfrm>
            <a:off x="251640" y="2349000"/>
            <a:ext cx="8640720" cy="19184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marL="689040" indent="-689040" algn="just">
              <a:lnSpc>
                <a:spcPct val="100000"/>
              </a:lnSpc>
              <a:buClr>
                <a:srgbClr val="000000"/>
              </a:buClr>
              <a:buFont typeface="Wingdings" charset="2"/>
              <a:buChar char=""/>
            </a:pPr>
            <a:r>
              <a:rPr b="0" lang="es-MX" sz="2400" spc="-1" strike="noStrike">
                <a:solidFill>
                  <a:srgbClr val="000000"/>
                </a:solidFill>
                <a:latin typeface="Montserrat"/>
              </a:rPr>
              <a:t>El rol más importante del líder es servir a su equipo</a:t>
            </a:r>
            <a:r>
              <a:rPr b="0" lang="en-US" sz="2400" spc="-1" strike="noStrike">
                <a:solidFill>
                  <a:srgbClr val="000000"/>
                </a:solidFill>
                <a:latin typeface="Montserrat"/>
              </a:rPr>
              <a:t>.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algn="just">
              <a:lnSpc>
                <a:spcPct val="100000"/>
              </a:lnSpc>
            </a:pP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marL="689040" indent="-689040" algn="just">
              <a:lnSpc>
                <a:spcPct val="100000"/>
              </a:lnSpc>
              <a:buClr>
                <a:srgbClr val="000000"/>
              </a:buClr>
              <a:buFont typeface="Wingdings" charset="2"/>
              <a:buChar char=""/>
            </a:pPr>
            <a:r>
              <a:rPr b="0" lang="es-MX" sz="2400" spc="-1" strike="noStrike">
                <a:solidFill>
                  <a:srgbClr val="000000"/>
                </a:solidFill>
                <a:latin typeface="Montserrat"/>
              </a:rPr>
              <a:t>El líder debe estar enfocado en la misión y la satisfacción de las necesidades de su equipo</a:t>
            </a:r>
            <a:r>
              <a:rPr b="0" lang="en-US" sz="2400" spc="-1" strike="noStrike">
                <a:solidFill>
                  <a:srgbClr val="000000"/>
                </a:solidFill>
                <a:latin typeface="Montserrat"/>
              </a:rPr>
              <a:t>.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PlaceHolder 1"/>
          <p:cNvSpPr>
            <a:spLocks noGrp="1"/>
          </p:cNvSpPr>
          <p:nvPr>
            <p:ph type="title"/>
          </p:nvPr>
        </p:nvSpPr>
        <p:spPr>
          <a:xfrm>
            <a:off x="0" y="836640"/>
            <a:ext cx="9126000" cy="6386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p>
            <a:pPr indent="0" algn="ctr">
              <a:lnSpc>
                <a:spcPct val="100000"/>
              </a:lnSpc>
              <a:buNone/>
            </a:pPr>
            <a:r>
              <a:rPr b="1" lang="es-MX" sz="2800" spc="-1" strike="noStrike">
                <a:solidFill>
                  <a:srgbClr val="000000"/>
                </a:solidFill>
                <a:latin typeface="Montserrat"/>
              </a:rPr>
              <a:t>Puntos clave – ¿Seguirlo?</a:t>
            </a:r>
            <a:endParaRPr b="0" lang="es-MX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39" name="2 Rectángulo"/>
          <p:cNvSpPr/>
          <p:nvPr/>
        </p:nvSpPr>
        <p:spPr>
          <a:xfrm>
            <a:off x="251640" y="2637000"/>
            <a:ext cx="8640720" cy="1405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marL="749160" indent="-749160" algn="just">
              <a:lnSpc>
                <a:spcPct val="90000"/>
              </a:lnSpc>
              <a:buClr>
                <a:srgbClr val="000000"/>
              </a:buClr>
              <a:buFont typeface="Wingdings" charset="2"/>
              <a:buChar char=""/>
            </a:pPr>
            <a:r>
              <a:rPr b="0" lang="en-US" sz="2400" spc="-1" strike="noStrike">
                <a:solidFill>
                  <a:srgbClr val="000000"/>
                </a:solidFill>
                <a:latin typeface="Montserrat"/>
              </a:rPr>
              <a:t>El libro del estudiante contiene una herramienta de evaluación titulada.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algn="just">
              <a:lnSpc>
                <a:spcPct val="90000"/>
              </a:lnSpc>
            </a:pP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marL="749160" indent="-749160" algn="just">
              <a:lnSpc>
                <a:spcPct val="90000"/>
              </a:lnSpc>
              <a:tabLst>
                <a:tab algn="l" pos="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Montserrat"/>
              </a:rPr>
              <a:t>     “</a:t>
            </a:r>
            <a:r>
              <a:rPr b="0" lang="en-US" sz="2400" spc="-1" strike="noStrike">
                <a:solidFill>
                  <a:srgbClr val="000000"/>
                </a:solidFill>
                <a:latin typeface="Montserrat"/>
              </a:rPr>
              <a:t>¿Tiene las características de un líder?”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PlaceHolder 1"/>
          <p:cNvSpPr>
            <a:spLocks noGrp="1"/>
          </p:cNvSpPr>
          <p:nvPr>
            <p:ph type="title"/>
          </p:nvPr>
        </p:nvSpPr>
        <p:spPr>
          <a:xfrm>
            <a:off x="251640" y="836640"/>
            <a:ext cx="8640720" cy="6386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p>
            <a:pPr indent="0" algn="r">
              <a:lnSpc>
                <a:spcPct val="100000"/>
              </a:lnSpc>
              <a:buNone/>
            </a:pPr>
            <a:r>
              <a:rPr b="1" lang="es-MX" sz="2800" spc="-1" strike="noStrike">
                <a:solidFill>
                  <a:srgbClr val="000000"/>
                </a:solidFill>
                <a:latin typeface="Montserrat"/>
              </a:rPr>
              <a:t>Atila dice:</a:t>
            </a:r>
            <a:endParaRPr b="0" lang="es-MX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41" name="2 Rectángulo"/>
          <p:cNvSpPr/>
          <p:nvPr/>
        </p:nvSpPr>
        <p:spPr>
          <a:xfrm>
            <a:off x="251640" y="2815920"/>
            <a:ext cx="7200360" cy="11869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just">
              <a:lnSpc>
                <a:spcPct val="100000"/>
              </a:lnSpc>
            </a:pPr>
            <a:r>
              <a:rPr b="0" lang="en-US" sz="2400" spc="-1" strike="noStrike">
                <a:solidFill>
                  <a:srgbClr val="000000"/>
                </a:solidFill>
                <a:latin typeface="Montserrat"/>
              </a:rPr>
              <a:t>“</a:t>
            </a:r>
            <a:r>
              <a:rPr b="0" lang="es-MX" sz="2400" spc="-1" strike="noStrike">
                <a:solidFill>
                  <a:srgbClr val="000000"/>
                </a:solidFill>
                <a:latin typeface="Montserrat"/>
              </a:rPr>
              <a:t>Usted debe estar dispuesto a ser tan natural como es y no tener una aureola de falso orgullo en la cabeza</a:t>
            </a:r>
            <a:r>
              <a:rPr b="0" lang="en-US" sz="2400" spc="-1" strike="noStrike">
                <a:solidFill>
                  <a:srgbClr val="000000"/>
                </a:solidFill>
                <a:latin typeface="Montserrat"/>
              </a:rPr>
              <a:t>.”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PlaceHolder 1"/>
          <p:cNvSpPr>
            <a:spLocks noGrp="1"/>
          </p:cNvSpPr>
          <p:nvPr>
            <p:ph type="title"/>
          </p:nvPr>
        </p:nvSpPr>
        <p:spPr>
          <a:xfrm>
            <a:off x="251640" y="836640"/>
            <a:ext cx="8640720" cy="6386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p>
            <a:pPr indent="0">
              <a:lnSpc>
                <a:spcPct val="100000"/>
              </a:lnSpc>
              <a:buNone/>
            </a:pPr>
            <a:r>
              <a:rPr b="1" lang="es-MX" sz="2800" spc="-1" strike="noStrike">
                <a:solidFill>
                  <a:srgbClr val="000000"/>
                </a:solidFill>
                <a:latin typeface="Montserrat"/>
              </a:rPr>
              <a:t>Nota de liderazgo</a:t>
            </a:r>
            <a:endParaRPr b="0" lang="es-MX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43" name="2 Rectángulo"/>
          <p:cNvSpPr/>
          <p:nvPr/>
        </p:nvSpPr>
        <p:spPr>
          <a:xfrm>
            <a:off x="1691640" y="2421000"/>
            <a:ext cx="7200360" cy="29952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marL="343080" indent="-343080" algn="just">
              <a:lnSpc>
                <a:spcPct val="85000"/>
              </a:lnSpc>
              <a:spcBef>
                <a:spcPts val="479"/>
              </a:spcBef>
              <a:tabLst>
                <a:tab algn="l" pos="0"/>
              </a:tabLst>
            </a:pP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marL="343080" indent="-343080" algn="just">
              <a:lnSpc>
                <a:spcPct val="85000"/>
              </a:lnSpc>
              <a:spcBef>
                <a:spcPts val="479"/>
              </a:spcBef>
              <a:tabLst>
                <a:tab algn="l" pos="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Montserrat"/>
              </a:rPr>
              <a:t>“</a:t>
            </a:r>
            <a:r>
              <a:rPr b="0" lang="en-US" sz="2400" spc="-1" strike="noStrike">
                <a:solidFill>
                  <a:srgbClr val="000000"/>
                </a:solidFill>
                <a:latin typeface="Montserrat"/>
              </a:rPr>
              <a:t>Comandar es servir, nada más y nada menos.”  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marL="343080" indent="-343080" algn="just">
              <a:lnSpc>
                <a:spcPct val="85000"/>
              </a:lnSpc>
              <a:spcBef>
                <a:spcPts val="479"/>
              </a:spcBef>
              <a:tabLst>
                <a:tab algn="l" pos="0"/>
              </a:tabLst>
            </a:pP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marL="343080" indent="-343080" algn="just">
              <a:lnSpc>
                <a:spcPct val="85000"/>
              </a:lnSpc>
              <a:spcBef>
                <a:spcPts val="479"/>
              </a:spcBef>
              <a:tabLst>
                <a:tab algn="l" pos="0"/>
              </a:tabLst>
            </a:pP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marL="343080" indent="-343080" algn="just">
              <a:lnSpc>
                <a:spcPct val="85000"/>
              </a:lnSpc>
              <a:spcBef>
                <a:spcPts val="479"/>
              </a:spcBef>
              <a:tabLst>
                <a:tab algn="l" pos="0"/>
              </a:tabLst>
            </a:pP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marL="343080" indent="-343080" algn="just">
              <a:lnSpc>
                <a:spcPct val="85000"/>
              </a:lnSpc>
              <a:spcBef>
                <a:spcPts val="479"/>
              </a:spcBef>
              <a:tabLst>
                <a:tab algn="l" pos="0"/>
              </a:tabLst>
            </a:pPr>
            <a:r>
              <a:rPr b="1" lang="en-US" sz="2400" spc="-1" strike="noStrike">
                <a:solidFill>
                  <a:srgbClr val="000000"/>
                </a:solidFill>
                <a:latin typeface="Montserrat"/>
              </a:rPr>
              <a:t>	</a:t>
            </a:r>
            <a:r>
              <a:rPr b="0" lang="en-US" sz="2400" spc="-1" strike="noStrike">
                <a:solidFill>
                  <a:srgbClr val="000000"/>
                </a:solidFill>
                <a:latin typeface="Montserrat"/>
              </a:rPr>
              <a:t>      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marL="343080" indent="-343080" algn="r">
              <a:lnSpc>
                <a:spcPct val="85000"/>
              </a:lnSpc>
              <a:spcBef>
                <a:spcPts val="479"/>
              </a:spcBef>
              <a:tabLst>
                <a:tab algn="l" pos="0"/>
              </a:tabLst>
            </a:pPr>
            <a:r>
              <a:rPr b="1" lang="en-US" sz="2200" spc="-1" strike="noStrike">
                <a:solidFill>
                  <a:srgbClr val="000000"/>
                </a:solidFill>
                <a:latin typeface="Montserrat"/>
              </a:rPr>
              <a:t>Andre Malraux, Escritor</a:t>
            </a:r>
            <a:r>
              <a:rPr b="0" lang="en-US" sz="2400" spc="-1" strike="noStrike">
                <a:solidFill>
                  <a:srgbClr val="000000"/>
                </a:solidFill>
                <a:latin typeface="Montserrat"/>
              </a:rPr>
              <a:t>.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PlaceHolder 1"/>
          <p:cNvSpPr>
            <a:spLocks noGrp="1"/>
          </p:cNvSpPr>
          <p:nvPr>
            <p:ph type="title"/>
          </p:nvPr>
        </p:nvSpPr>
        <p:spPr>
          <a:xfrm>
            <a:off x="0" y="836640"/>
            <a:ext cx="9126000" cy="6386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p>
            <a:pPr indent="0" algn="ctr">
              <a:lnSpc>
                <a:spcPct val="100000"/>
              </a:lnSpc>
              <a:buNone/>
            </a:pPr>
            <a:r>
              <a:rPr b="1" lang="es-MX" sz="2800" spc="-1" strike="noStrike">
                <a:solidFill>
                  <a:srgbClr val="000000"/>
                </a:solidFill>
                <a:latin typeface="Montserrat"/>
              </a:rPr>
              <a:t>Introducción:</a:t>
            </a:r>
            <a:endParaRPr b="0" lang="es-MX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95" name="Rectangle 2061"/>
          <p:cNvSpPr/>
          <p:nvPr/>
        </p:nvSpPr>
        <p:spPr>
          <a:xfrm>
            <a:off x="611640" y="2277000"/>
            <a:ext cx="8062560" cy="1076760"/>
          </a:xfrm>
          <a:prstGeom prst="rect">
            <a:avLst/>
          </a:prstGeom>
          <a:noFill/>
          <a:ln w="9525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marL="457200" indent="-457200">
              <a:lnSpc>
                <a:spcPct val="90000"/>
              </a:lnSpc>
              <a:buClr>
                <a:srgbClr val="000000"/>
              </a:buClr>
              <a:buFont typeface="Wingdings" charset="2"/>
              <a:buChar char=""/>
            </a:pPr>
            <a:r>
              <a:rPr b="0" lang="en-US" sz="2400" spc="-1" strike="noStrike">
                <a:solidFill>
                  <a:srgbClr val="000000"/>
                </a:solidFill>
                <a:latin typeface="Arial"/>
              </a:rPr>
              <a:t> </a:t>
            </a:r>
            <a:r>
              <a:rPr b="0" lang="es-MX" sz="2400" spc="-1" strike="noStrike">
                <a:solidFill>
                  <a:srgbClr val="000000"/>
                </a:solidFill>
                <a:latin typeface="Montserrat"/>
              </a:rPr>
              <a:t>Orientación al modulo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0000"/>
              </a:lnSpc>
            </a:pP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marL="457200" indent="-457200">
              <a:lnSpc>
                <a:spcPct val="90000"/>
              </a:lnSpc>
              <a:buClr>
                <a:srgbClr val="000000"/>
              </a:buClr>
              <a:buFont typeface="Wingdings" charset="2"/>
              <a:buChar char=""/>
            </a:pPr>
            <a:r>
              <a:rPr b="0" lang="es-MX" sz="2400" spc="-1" strike="noStrike">
                <a:solidFill>
                  <a:srgbClr val="000000"/>
                </a:solidFill>
                <a:latin typeface="Montserrat"/>
              </a:rPr>
              <a:t> </a:t>
            </a:r>
            <a:r>
              <a:rPr b="0" lang="es-MX" sz="2400" spc="-1" strike="noStrike">
                <a:solidFill>
                  <a:srgbClr val="000000"/>
                </a:solidFill>
                <a:latin typeface="Montserrat"/>
              </a:rPr>
              <a:t>¿Por qué estamos aquí?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PlaceHolder 1"/>
          <p:cNvSpPr>
            <a:spLocks noGrp="1"/>
          </p:cNvSpPr>
          <p:nvPr>
            <p:ph type="title"/>
          </p:nvPr>
        </p:nvSpPr>
        <p:spPr>
          <a:xfrm>
            <a:off x="0" y="836640"/>
            <a:ext cx="9126000" cy="6386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p>
            <a:pPr indent="0" algn="ctr">
              <a:lnSpc>
                <a:spcPct val="100000"/>
              </a:lnSpc>
              <a:buNone/>
            </a:pPr>
            <a:r>
              <a:rPr b="1" lang="es-MX" sz="2800" spc="-1" strike="noStrike">
                <a:solidFill>
                  <a:srgbClr val="000000"/>
                </a:solidFill>
                <a:latin typeface="Montserrat"/>
              </a:rPr>
              <a:t>Objetivos: </a:t>
            </a:r>
            <a:br>
              <a:rPr sz="2800"/>
            </a:br>
            <a:endParaRPr b="0" lang="es-MX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97" name="Rectangle 2061"/>
          <p:cNvSpPr/>
          <p:nvPr/>
        </p:nvSpPr>
        <p:spPr>
          <a:xfrm>
            <a:off x="583560" y="2062080"/>
            <a:ext cx="8062560" cy="1381320"/>
          </a:xfrm>
          <a:prstGeom prst="rect">
            <a:avLst/>
          </a:prstGeom>
          <a:noFill/>
          <a:ln w="9525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marL="343080" indent="-343080" algn="just">
              <a:lnSpc>
                <a:spcPct val="90000"/>
              </a:lnSpc>
              <a:spcBef>
                <a:spcPts val="1199"/>
              </a:spcBef>
              <a:buClr>
                <a:srgbClr val="000000"/>
              </a:buClr>
              <a:buFont typeface="Wingdings" charset="2"/>
              <a:buChar char=""/>
            </a:pPr>
            <a:r>
              <a:rPr b="0" lang="es-MX" sz="2400" spc="-1" strike="noStrike">
                <a:solidFill>
                  <a:srgbClr val="000000"/>
                </a:solidFill>
                <a:latin typeface="Montserrat"/>
              </a:rPr>
              <a:t>Explicar la motivación para desear ser un líder.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algn="just">
              <a:lnSpc>
                <a:spcPct val="90000"/>
              </a:lnSpc>
              <a:spcBef>
                <a:spcPts val="1199"/>
              </a:spcBef>
            </a:pP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marL="343080" indent="-343080" algn="just">
              <a:lnSpc>
                <a:spcPct val="90000"/>
              </a:lnSpc>
              <a:spcBef>
                <a:spcPts val="1199"/>
              </a:spcBef>
              <a:buClr>
                <a:srgbClr val="000000"/>
              </a:buClr>
              <a:buFont typeface="Wingdings" charset="2"/>
              <a:buChar char=""/>
            </a:pPr>
            <a:r>
              <a:rPr b="0" lang="es-MX" sz="2400" spc="-1" strike="noStrike">
                <a:solidFill>
                  <a:srgbClr val="000000"/>
                </a:solidFill>
                <a:latin typeface="Montserrat"/>
              </a:rPr>
              <a:t>Describir el rol de un líder.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PlaceHolder 1"/>
          <p:cNvSpPr>
            <a:spLocks noGrp="1"/>
          </p:cNvSpPr>
          <p:nvPr>
            <p:ph type="title"/>
          </p:nvPr>
        </p:nvSpPr>
        <p:spPr>
          <a:xfrm>
            <a:off x="0" y="836640"/>
            <a:ext cx="9126000" cy="6386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p>
            <a:pPr indent="0" algn="ctr">
              <a:lnSpc>
                <a:spcPct val="100000"/>
              </a:lnSpc>
              <a:buNone/>
            </a:pPr>
            <a:r>
              <a:rPr b="1" lang="es-MX" sz="2800" spc="-1" strike="noStrike">
                <a:solidFill>
                  <a:srgbClr val="000000"/>
                </a:solidFill>
                <a:latin typeface="Montserrat"/>
              </a:rPr>
              <a:t>Objetivo 1. </a:t>
            </a:r>
            <a:br>
              <a:rPr sz="2800"/>
            </a:br>
            <a:endParaRPr b="0" lang="es-MX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99" name="Text Box 2"/>
          <p:cNvSpPr/>
          <p:nvPr/>
        </p:nvSpPr>
        <p:spPr>
          <a:xfrm>
            <a:off x="1639080" y="1628640"/>
            <a:ext cx="5834880" cy="380520"/>
          </a:xfrm>
          <a:prstGeom prst="rect">
            <a:avLst/>
          </a:prstGeom>
          <a:noFill/>
          <a:ln w="12700">
            <a:noFill/>
          </a:ln>
        </p:spPr>
        <p:style>
          <a:lnRef idx="0"/>
          <a:fillRef idx="0"/>
          <a:effectRef idx="0"/>
          <a:fontRef idx="minor"/>
        </p:style>
        <p:txBody>
          <a:bodyPr lIns="90360" rIns="90360" tIns="44280" bIns="44280" anchor="t">
            <a:spAutoFit/>
          </a:bodyPr>
          <a:p>
            <a:pPr algn="ctr">
              <a:lnSpc>
                <a:spcPct val="80000"/>
              </a:lnSpc>
              <a:spcBef>
                <a:spcPts val="1199"/>
              </a:spcBef>
            </a:pPr>
            <a:r>
              <a:rPr b="0" lang="es-MX" sz="2400" spc="-1" strike="noStrike">
                <a:solidFill>
                  <a:srgbClr val="000000"/>
                </a:solidFill>
                <a:latin typeface="Montserrat"/>
              </a:rPr>
              <a:t>¿Cual es el rol de un líder?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200" name="Picture 3" descr="\\teresa-morquech\F\CAPACITACIÓN\2019\DESARROLLO DE CAPACIDADES TRINO LUNA2019\cuso L-280\280\88197c46-07b1-45d9-9997-281d0afd2bc6.jfif"/>
          <p:cNvPicPr/>
          <p:nvPr/>
        </p:nvPicPr>
        <p:blipFill>
          <a:blip r:embed="rId1"/>
          <a:stretch/>
        </p:blipFill>
        <p:spPr>
          <a:xfrm>
            <a:off x="2133000" y="2565000"/>
            <a:ext cx="4847400" cy="363564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Text Box 4"/>
          <p:cNvSpPr/>
          <p:nvPr/>
        </p:nvSpPr>
        <p:spPr>
          <a:xfrm>
            <a:off x="2483640" y="1793880"/>
            <a:ext cx="3828960" cy="417240"/>
          </a:xfrm>
          <a:prstGeom prst="rect">
            <a:avLst/>
          </a:prstGeom>
          <a:noFill/>
          <a:ln w="12700">
            <a:noFill/>
          </a:ln>
        </p:spPr>
        <p:style>
          <a:lnRef idx="0"/>
          <a:fillRef idx="0"/>
          <a:effectRef idx="0"/>
          <a:fontRef idx="minor"/>
        </p:style>
        <p:txBody>
          <a:bodyPr lIns="90360" rIns="90360" tIns="44280" bIns="44280" anchor="t">
            <a:spAutoFit/>
          </a:bodyPr>
          <a:p>
            <a:pPr algn="ctr">
              <a:lnSpc>
                <a:spcPct val="90000"/>
              </a:lnSpc>
              <a:spcBef>
                <a:spcPts val="1199"/>
              </a:spcBef>
            </a:pPr>
            <a:r>
              <a:rPr b="0" lang="en-US" sz="2400" spc="-1" strike="noStrike">
                <a:solidFill>
                  <a:srgbClr val="000000"/>
                </a:solidFill>
                <a:latin typeface="Montserrat"/>
              </a:rPr>
              <a:t>Definir  liderazgo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2" name="PlaceHolder 1"/>
          <p:cNvSpPr>
            <a:spLocks noGrp="1"/>
          </p:cNvSpPr>
          <p:nvPr>
            <p:ph type="title"/>
          </p:nvPr>
        </p:nvSpPr>
        <p:spPr>
          <a:xfrm>
            <a:off x="251640" y="836640"/>
            <a:ext cx="8640720" cy="6386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p>
            <a:pPr indent="0" algn="ctr">
              <a:lnSpc>
                <a:spcPct val="100000"/>
              </a:lnSpc>
              <a:buNone/>
            </a:pPr>
            <a:r>
              <a:rPr b="1" lang="es-MX" sz="2800" spc="-1" strike="noStrike">
                <a:solidFill>
                  <a:srgbClr val="000000"/>
                </a:solidFill>
                <a:latin typeface="Montserrat"/>
              </a:rPr>
              <a:t>Ejercicio</a:t>
            </a:r>
            <a:endParaRPr b="0" lang="es-MX" sz="2800" spc="-1" strike="noStrike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203" name="Picture 2" descr=""/>
          <p:cNvPicPr/>
          <p:nvPr/>
        </p:nvPicPr>
        <p:blipFill>
          <a:blip r:embed="rId1"/>
          <a:stretch/>
        </p:blipFill>
        <p:spPr>
          <a:xfrm>
            <a:off x="2588400" y="2565000"/>
            <a:ext cx="3960000" cy="395964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PlaceHolder 1"/>
          <p:cNvSpPr>
            <a:spLocks noGrp="1"/>
          </p:cNvSpPr>
          <p:nvPr>
            <p:ph type="title"/>
          </p:nvPr>
        </p:nvSpPr>
        <p:spPr>
          <a:xfrm>
            <a:off x="0" y="836640"/>
            <a:ext cx="9126000" cy="6386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p>
            <a:pPr indent="0" algn="ctr">
              <a:lnSpc>
                <a:spcPct val="100000"/>
              </a:lnSpc>
              <a:buNone/>
            </a:pPr>
            <a:r>
              <a:rPr b="1" lang="es-MX" sz="2800" spc="-1" strike="noStrike">
                <a:solidFill>
                  <a:srgbClr val="000000"/>
                </a:solidFill>
                <a:latin typeface="Montserrat"/>
              </a:rPr>
              <a:t>Puntos clave – rol del líder</a:t>
            </a:r>
            <a:br>
              <a:rPr sz="2800"/>
            </a:br>
            <a:endParaRPr b="0" lang="es-MX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05" name="Rectangle 2061"/>
          <p:cNvSpPr/>
          <p:nvPr/>
        </p:nvSpPr>
        <p:spPr>
          <a:xfrm>
            <a:off x="467640" y="1917000"/>
            <a:ext cx="8062560" cy="2886480"/>
          </a:xfrm>
          <a:prstGeom prst="rect">
            <a:avLst/>
          </a:prstGeom>
          <a:noFill/>
          <a:ln w="9525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90000"/>
              </a:lnSpc>
              <a:spcBef>
                <a:spcPts val="1199"/>
              </a:spcBef>
              <a:tabLst>
                <a:tab algn="l" pos="0"/>
              </a:tabLst>
            </a:pP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marL="743040" indent="-743040" algn="just">
              <a:lnSpc>
                <a:spcPct val="90000"/>
              </a:lnSpc>
              <a:spcBef>
                <a:spcPts val="1199"/>
              </a:spcBef>
              <a:buClr>
                <a:srgbClr val="000000"/>
              </a:buClr>
              <a:buFont typeface="Wingdings" charset="2"/>
              <a:buChar char=""/>
              <a:tabLst>
                <a:tab algn="l" pos="0"/>
              </a:tabLst>
            </a:pPr>
            <a:r>
              <a:rPr b="0" lang="es-MX" sz="2400" spc="-1" strike="noStrike">
                <a:solidFill>
                  <a:srgbClr val="000000"/>
                </a:solidFill>
                <a:latin typeface="Montserrat"/>
              </a:rPr>
              <a:t>El ser designado como supervisor no lo convierte en líder</a:t>
            </a:r>
            <a:r>
              <a:rPr b="0" lang="en-US" sz="2400" spc="-1" strike="noStrike">
                <a:solidFill>
                  <a:srgbClr val="000000"/>
                </a:solidFill>
                <a:latin typeface="Montserrat"/>
              </a:rPr>
              <a:t>.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algn="just">
              <a:lnSpc>
                <a:spcPct val="90000"/>
              </a:lnSpc>
              <a:spcBef>
                <a:spcPts val="1199"/>
              </a:spcBef>
              <a:tabLst>
                <a:tab algn="l" pos="0"/>
              </a:tabLst>
            </a:pP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marL="743040" indent="-743040" algn="just">
              <a:lnSpc>
                <a:spcPct val="90000"/>
              </a:lnSpc>
              <a:spcBef>
                <a:spcPts val="1199"/>
              </a:spcBef>
              <a:buClr>
                <a:srgbClr val="000000"/>
              </a:buClr>
              <a:buFont typeface="Wingdings" charset="2"/>
              <a:buChar char=""/>
              <a:tabLst>
                <a:tab algn="l" pos="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Montserrat"/>
              </a:rPr>
              <a:t>Ser un líder significa que se puede influir en las personas proporcionando propósito, dirección y motivación.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PlaceHolder 1"/>
          <p:cNvSpPr>
            <a:spLocks noGrp="1"/>
          </p:cNvSpPr>
          <p:nvPr>
            <p:ph type="title"/>
          </p:nvPr>
        </p:nvSpPr>
        <p:spPr>
          <a:xfrm>
            <a:off x="251640" y="836640"/>
            <a:ext cx="8640720" cy="6386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p>
            <a:pPr indent="0" algn="r">
              <a:lnSpc>
                <a:spcPct val="100000"/>
              </a:lnSpc>
              <a:buNone/>
            </a:pPr>
            <a:r>
              <a:rPr b="1" lang="en-US" sz="2800" spc="-1" strike="noStrike">
                <a:solidFill>
                  <a:srgbClr val="000000"/>
                </a:solidFill>
                <a:latin typeface="Arial"/>
              </a:rPr>
              <a:t>Atila dice:</a:t>
            </a:r>
            <a:endParaRPr b="0" lang="es-MX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07" name="2 Rectángulo"/>
          <p:cNvSpPr/>
          <p:nvPr/>
        </p:nvSpPr>
        <p:spPr>
          <a:xfrm>
            <a:off x="251640" y="2133000"/>
            <a:ext cx="7200360" cy="11869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just">
              <a:lnSpc>
                <a:spcPct val="150000"/>
              </a:lnSpc>
            </a:pPr>
            <a:r>
              <a:rPr b="0" lang="en-US" sz="2400" spc="-1" strike="noStrike">
                <a:solidFill>
                  <a:srgbClr val="000000"/>
                </a:solidFill>
                <a:latin typeface="Montserrat"/>
              </a:rPr>
              <a:t>“</a:t>
            </a:r>
            <a:r>
              <a:rPr b="0" lang="es-MX" sz="2400" spc="-1" strike="noStrike">
                <a:solidFill>
                  <a:srgbClr val="000000"/>
                </a:solidFill>
                <a:latin typeface="Montserrat"/>
              </a:rPr>
              <a:t>Los jefes tribales fuertes estimulan e inspiran el desempeño de sus hunos</a:t>
            </a:r>
            <a:r>
              <a:rPr b="0" lang="en-US" sz="2400" spc="-1" strike="noStrike">
                <a:solidFill>
                  <a:srgbClr val="000000"/>
                </a:solidFill>
                <a:latin typeface="Montserrat"/>
              </a:rPr>
              <a:t>.”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PlaceHolder 1"/>
          <p:cNvSpPr>
            <a:spLocks noGrp="1"/>
          </p:cNvSpPr>
          <p:nvPr>
            <p:ph type="title"/>
          </p:nvPr>
        </p:nvSpPr>
        <p:spPr>
          <a:xfrm>
            <a:off x="251640" y="836640"/>
            <a:ext cx="8712720" cy="6386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p>
            <a:pPr indent="0">
              <a:lnSpc>
                <a:spcPct val="100000"/>
              </a:lnSpc>
              <a:buNone/>
            </a:pPr>
            <a:r>
              <a:rPr b="1" lang="es-MX" sz="2800" spc="-1" strike="noStrike">
                <a:solidFill>
                  <a:srgbClr val="000000"/>
                </a:solidFill>
                <a:latin typeface="Montserrat"/>
              </a:rPr>
              <a:t>Nota de liderazgo</a:t>
            </a:r>
            <a:endParaRPr b="0" lang="es-MX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09" name="2 Rectángulo"/>
          <p:cNvSpPr/>
          <p:nvPr/>
        </p:nvSpPr>
        <p:spPr>
          <a:xfrm>
            <a:off x="1691640" y="2395800"/>
            <a:ext cx="6948360" cy="34401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marL="343080" indent="-343080" algn="ctr">
              <a:lnSpc>
                <a:spcPct val="85000"/>
              </a:lnSpc>
              <a:spcBef>
                <a:spcPts val="479"/>
              </a:spcBef>
              <a:tabLst>
                <a:tab algn="l" pos="0"/>
              </a:tabLst>
            </a:pP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algn="just">
              <a:lnSpc>
                <a:spcPct val="100000"/>
              </a:lnSpc>
              <a:spcBef>
                <a:spcPts val="479"/>
              </a:spcBef>
              <a:tabLst>
                <a:tab algn="l" pos="0"/>
              </a:tabLst>
            </a:pPr>
            <a:r>
              <a:rPr b="0" lang="es-MX" sz="2400" spc="-1" strike="noStrike">
                <a:solidFill>
                  <a:srgbClr val="000000"/>
                </a:solidFill>
                <a:latin typeface="Montserrat"/>
              </a:rPr>
              <a:t>“</a:t>
            </a:r>
            <a:r>
              <a:rPr b="0" lang="es-MX" sz="2400" spc="-1" strike="noStrike">
                <a:solidFill>
                  <a:srgbClr val="000000"/>
                </a:solidFill>
                <a:latin typeface="Montserrat"/>
              </a:rPr>
              <a:t>El liderazgo es el arte de hacer más de lo que la ciencia del manejo dice que es posible.” 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marL="343080" indent="-343080">
              <a:lnSpc>
                <a:spcPct val="85000"/>
              </a:lnSpc>
              <a:spcBef>
                <a:spcPts val="479"/>
              </a:spcBef>
              <a:tabLst>
                <a:tab algn="l" pos="0"/>
              </a:tabLst>
            </a:pP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marL="343080" indent="-343080">
              <a:lnSpc>
                <a:spcPct val="85000"/>
              </a:lnSpc>
              <a:spcBef>
                <a:spcPts val="479"/>
              </a:spcBef>
              <a:tabLst>
                <a:tab algn="l" pos="0"/>
              </a:tabLst>
            </a:pP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marL="343080" indent="-343080">
              <a:lnSpc>
                <a:spcPct val="85000"/>
              </a:lnSpc>
              <a:spcBef>
                <a:spcPts val="479"/>
              </a:spcBef>
              <a:tabLst>
                <a:tab algn="l" pos="0"/>
              </a:tabLst>
            </a:pP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marL="343080" indent="-343080">
              <a:lnSpc>
                <a:spcPct val="85000"/>
              </a:lnSpc>
              <a:spcBef>
                <a:spcPts val="479"/>
              </a:spcBef>
              <a:tabLst>
                <a:tab algn="l" pos="0"/>
              </a:tabLst>
            </a:pP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marL="343080" indent="-343080" algn="r">
              <a:lnSpc>
                <a:spcPct val="85000"/>
              </a:lnSpc>
              <a:spcBef>
                <a:spcPts val="439"/>
              </a:spcBef>
              <a:tabLst>
                <a:tab algn="l" pos="0"/>
              </a:tabLst>
            </a:pPr>
            <a:r>
              <a:rPr b="1" lang="en-US" sz="2200" spc="-1" strike="noStrike">
                <a:solidFill>
                  <a:srgbClr val="000000"/>
                </a:solidFill>
                <a:latin typeface="Montserrat"/>
              </a:rPr>
              <a:t>Secretary of State Colin Powell</a:t>
            </a:r>
            <a:endParaRPr b="0" lang="en-US" sz="2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Plantilla cursos 2020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6350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12700" cap="flat" cmpd="sng" algn="ctr">
          <a:solidFill>
            <a:schemeClr val="phClr"/>
          </a:solidFill>
          <a:prstDash val="solid"/>
          <a:miter/>
        </a:ln>
        <a:ln w="1905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Plantilla cursos 2020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6350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12700" cap="flat" cmpd="sng" algn="ctr">
          <a:solidFill>
            <a:schemeClr val="phClr"/>
          </a:solidFill>
          <a:prstDash val="solid"/>
          <a:miter/>
        </a:ln>
        <a:ln w="1905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name="Plantilla cursos 2020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6350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12700" cap="flat" cmpd="sng" algn="ctr">
          <a:solidFill>
            <a:schemeClr val="phClr"/>
          </a:solidFill>
          <a:prstDash val="solid"/>
          <a:miter/>
        </a:ln>
        <a:ln w="1905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4.xml><?xml version="1.0" encoding="utf-8"?>
<a:theme xmlns:a="http://schemas.openxmlformats.org/drawingml/2006/main" name="Plantilla cursos 2020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6350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12700" cap="flat" cmpd="sng" algn="ctr">
          <a:solidFill>
            <a:schemeClr val="phClr"/>
          </a:solidFill>
          <a:prstDash val="solid"/>
          <a:miter/>
        </a:ln>
        <a:ln w="1905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>Plantilla cursos 2020</Template>
  <TotalTime>77</TotalTime>
  <Application>LibreOffice/7.4.4.2$Linux_X86_64 LibreOffice_project/40$Build-2</Application>
  <AppVersion>15.0000</AppVersion>
  <Words>473</Words>
  <Paragraphs>84</Paragraphs>
  <Company>Hewlett-Packard Company</Company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2020-01-21T17:10:45Z</dcterms:created>
  <dc:creator>Deibi Juan Mota Ruiz</dc:creator>
  <dc:description/>
  <dc:language>en-US</dc:language>
  <cp:lastModifiedBy>Operaciones 03</cp:lastModifiedBy>
  <dcterms:modified xsi:type="dcterms:W3CDTF">2020-09-28T22:17:29Z</dcterms:modified>
  <cp:revision>13</cp:revision>
  <dc:subject/>
  <dc:title>Presentación de PowerPoint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Format">
    <vt:lpwstr>Presentación en pantalla (4:3)</vt:lpwstr>
  </property>
  <property fmtid="{D5CDD505-2E9C-101B-9397-08002B2CF9AE}" pid="3" name="Slides">
    <vt:r8>24</vt:r8>
  </property>
</Properties>
</file>