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8.jpeg" ContentType="image/jpeg"/>
  <Override PartName="/ppt/media/image5.png" ContentType="image/png"/>
  <Override PartName="/ppt/media/image6.png" ContentType="image/png"/>
  <Override PartName="/ppt/media/image7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311FDDA-3249-4361-975D-2DA4D7C4384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05F01EA-5324-4AAE-A772-C51FF874020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24ED5C5-72E6-4B3C-91B7-3608F99FAA5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97D942-59B7-4DE0-A9C9-C4864721B04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7BE535D-8E6E-4E70-8410-F8D5982B268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65D4931-B671-4216-A832-08A3BD073E8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9120B69-A927-410C-968E-5B95D61C320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76EDE04-1607-40D4-88A7-EDB1A323155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31C833E-ED08-4992-AC58-2890639B94A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4FF1A17-423F-4A5B-9DC7-650CCCC1EBB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19222A2-07DF-402A-B983-BF804D747A4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3CAA852-87DF-448F-9946-2231092B62E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A36E32E-B2B0-4955-844A-2F5607642A5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310A4D2-E261-4001-8AE3-407FFF8ED38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8D29C40-3F9F-4B26-8A8F-4C73CEB2DF1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A3D438A-5B1F-4575-8D23-400339A10ED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FE480C9-6FA6-4849-9685-CED66B67AB3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5E32054-C8C6-445B-849C-D0793E9E716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025E33D-C0B8-463C-AC62-C0E70BE02EE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256ADD9-72D6-4899-8BA1-754518CFED4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7ABD7B5-622E-4A44-9A9D-B713D310906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E39C3E4-1968-4861-B4C1-338437A4615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1B2936-772A-438F-90B1-314CEC29B6D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B2E4FFE-5C7B-4F36-A540-B5ECA4F22E6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6AB1E0F-94F7-43F3-BF44-E785C252273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6544703-4B16-44B2-ACE3-5003C68F128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DE25A0E-4302-4405-B4D0-2BC1CE13C95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3F06AF1F-7330-4B17-8A06-E93F977BDB2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6A703A1-4785-43FB-A198-79B93DA2026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AE2BFDC-D56B-4DC7-AEF4-4CF8704DAFB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92E06A5-6151-4AA3-BA5A-F4B0EF0C6F7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3EDB987-C559-42B9-9CD7-0B066BC8F90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3AF0EDC-B832-4A5B-9D14-8C835BD4E4D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7814202-FD75-4AC8-9601-BB982446B86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71B54E7-5AC7-4A4E-910A-915C17183F1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7B718CE-A036-45B3-8E32-0998B318810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9E7A2D8-94BD-44B6-B6C5-81053B569E4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A8C725A-A1D0-48D6-B333-60F217927A4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79B61A6-64FE-4031-9453-2BDE3FEE009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F3AC2CA-2DF4-43AB-BAB6-26249038D4A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173BDC14-E0B2-4880-9965-D242A3E7585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FABA81B-8DB8-4DA0-BD2A-5CF3D1D21C1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711912D-D9A1-44C4-B4ED-8AD733DBE9B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6C312BB-1C36-40AE-BBCD-3CC231F923A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44F1F9A-2F16-40A3-B533-872C716801F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481E03D-79FB-45A5-8406-376F01275B1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4AD466C-7B6E-4392-8282-84CA6CC7D76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8981629-D3FD-489E-8332-5AE50F219A8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395640" y="186840"/>
            <a:ext cx="8361720" cy="865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E2D5DC9-4B18-462E-BFED-DD5A4F7EB870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" name="7 Grupo"/>
          <p:cNvGrpSpPr/>
          <p:nvPr/>
        </p:nvGrpSpPr>
        <p:grpSpPr>
          <a:xfrm>
            <a:off x="-36360" y="2009880"/>
            <a:ext cx="9216360" cy="2355120"/>
            <a:chOff x="-36360" y="2009880"/>
            <a:chExt cx="9216360" cy="2355120"/>
          </a:xfrm>
        </p:grpSpPr>
        <p:pic>
          <p:nvPicPr>
            <p:cNvPr id="5" name="8 Imagen" descr=""/>
            <p:cNvPicPr/>
            <p:nvPr/>
          </p:nvPicPr>
          <p:blipFill>
            <a:blip r:embed="rId3">
              <a:lum bright="70000" contrast="-70000"/>
            </a:blip>
            <a:srcRect l="51614" t="38230" r="28498" b="34442"/>
            <a:stretch/>
          </p:blipFill>
          <p:spPr>
            <a:xfrm>
              <a:off x="-36360" y="2107440"/>
              <a:ext cx="1459080" cy="216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9 Imagen" descr=""/>
            <p:cNvPicPr/>
            <p:nvPr/>
          </p:nvPicPr>
          <p:blipFill>
            <a:blip r:embed="rId4">
              <a:lum bright="70000" contrast="-70000"/>
            </a:blip>
            <a:srcRect l="30056" t="24336" r="45973" b="50124"/>
            <a:stretch/>
          </p:blipFill>
          <p:spPr>
            <a:xfrm>
              <a:off x="7182720" y="2072160"/>
              <a:ext cx="1997280" cy="22928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7" name="10 Grupo"/>
            <p:cNvGrpSpPr/>
            <p:nvPr/>
          </p:nvGrpSpPr>
          <p:grpSpPr>
            <a:xfrm>
              <a:off x="-36360" y="2009880"/>
              <a:ext cx="9216360" cy="2355120"/>
              <a:chOff x="-36360" y="2009880"/>
              <a:chExt cx="9216360" cy="2355120"/>
            </a:xfrm>
          </p:grpSpPr>
          <p:sp>
            <p:nvSpPr>
              <p:cNvPr id="8" name="12 Rectángulo"/>
              <p:cNvSpPr/>
              <p:nvPr/>
            </p:nvSpPr>
            <p:spPr>
              <a:xfrm>
                <a:off x="-1080" y="2009880"/>
                <a:ext cx="91447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9" name="12 Rectángulo"/>
              <p:cNvSpPr/>
              <p:nvPr/>
            </p:nvSpPr>
            <p:spPr>
              <a:xfrm>
                <a:off x="-13320" y="4267800"/>
                <a:ext cx="91933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0" name="13 CuadroTexto"/>
              <p:cNvSpPr/>
              <p:nvPr/>
            </p:nvSpPr>
            <p:spPr>
              <a:xfrm>
                <a:off x="-36360" y="2539440"/>
                <a:ext cx="9126000" cy="522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endParaRPr b="1" lang="es-MX" sz="2800" spc="-1" strike="noStrike">
                  <a:solidFill>
                    <a:srgbClr val="000000"/>
                  </a:solidFill>
                  <a:latin typeface="Montserrat"/>
                </a:endParaRPr>
              </a:p>
            </p:txBody>
          </p:sp>
          <p:sp>
            <p:nvSpPr>
              <p:cNvPr id="11" name="14 Rectángulo"/>
              <p:cNvSpPr/>
              <p:nvPr/>
            </p:nvSpPr>
            <p:spPr>
              <a:xfrm>
                <a:off x="-19080" y="2179440"/>
                <a:ext cx="9108360" cy="516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r>
                  <a:rPr b="1" lang="es-MX" sz="2800" spc="-1" strike="noStrike">
                    <a:solidFill>
                      <a:srgbClr val="000000"/>
                    </a:solidFill>
                    <a:latin typeface="Montserrat"/>
                  </a:rPr>
                  <a:t>PROGRAMA DE MANEJO DEL FUEGO</a:t>
                </a:r>
                <a:endParaRPr b="0" lang="en-US" sz="2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2" name="15 Grupo"/>
          <p:cNvGrpSpPr/>
          <p:nvPr/>
        </p:nvGrpSpPr>
        <p:grpSpPr>
          <a:xfrm>
            <a:off x="2401560" y="5445360"/>
            <a:ext cx="4267800" cy="1004760"/>
            <a:chOff x="2401560" y="5445360"/>
            <a:chExt cx="4267800" cy="1004760"/>
          </a:xfrm>
        </p:grpSpPr>
        <p:pic>
          <p:nvPicPr>
            <p:cNvPr id="13" name="Picture 2" descr="Resultado de imagen para logo del USFS"/>
            <p:cNvPicPr/>
            <p:nvPr/>
          </p:nvPicPr>
          <p:blipFill>
            <a:blip r:embed="rId5"/>
            <a:stretch/>
          </p:blipFill>
          <p:spPr>
            <a:xfrm>
              <a:off x="2401560" y="5514480"/>
              <a:ext cx="860400" cy="935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4" descr="Resultado de imagen para logo del NWCG"/>
            <p:cNvPicPr/>
            <p:nvPr/>
          </p:nvPicPr>
          <p:blipFill>
            <a:blip r:embed="rId6"/>
            <a:stretch/>
          </p:blipFill>
          <p:spPr>
            <a:xfrm>
              <a:off x="5481000" y="5445360"/>
              <a:ext cx="1188360" cy="947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5" descr=""/>
            <p:cNvPicPr/>
            <p:nvPr/>
          </p:nvPicPr>
          <p:blipFill>
            <a:blip r:embed="rId7"/>
            <a:srcRect l="28353" t="17748" r="29307" b="6659"/>
            <a:stretch/>
          </p:blipFill>
          <p:spPr>
            <a:xfrm>
              <a:off x="3928320" y="5487840"/>
              <a:ext cx="958320" cy="962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11640" y="544536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6948360" y="546660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56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57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2017800" y="1844640"/>
            <a:ext cx="5090760" cy="312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8624D1C-C2DD-436C-B5FC-C05D5EECDA0D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67640" y="501264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Número y nombre de la unidad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102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103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4" name="PlaceHolder 1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C66C589-6147-4D88-8AFE-E76E3B40DAA2}" type="slidenum"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Titulo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68360" y="1989000"/>
            <a:ext cx="8351640" cy="388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9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3379F38-7FC6-4966-88B4-D1FDC91CFD09}" type="slidenum">
              <a:rPr b="0" lang="es-MX" sz="9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9" name="12 Rectángulo"/>
          <p:cNvSpPr/>
          <p:nvPr/>
        </p:nvSpPr>
        <p:spPr>
          <a:xfrm>
            <a:off x="-25560" y="404640"/>
            <a:ext cx="9126000" cy="97200"/>
          </a:xfrm>
          <a:prstGeom prst="rect">
            <a:avLst/>
          </a:prstGeom>
          <a:gradFill rotWithShape="0">
            <a:gsLst>
              <a:gs pos="0">
                <a:srgbClr val="4e232e"/>
              </a:gs>
              <a:gs pos="100000">
                <a:srgbClr val="853b4e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11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2" descr=""/>
          <p:cNvPicPr/>
          <p:nvPr/>
        </p:nvPicPr>
        <p:blipFill>
          <a:blip r:embed="rId2"/>
          <a:srcRect l="19917" t="15262" r="36571" b="8080"/>
          <a:stretch/>
        </p:blipFill>
        <p:spPr>
          <a:xfrm>
            <a:off x="2036520" y="1207800"/>
            <a:ext cx="5001840" cy="4957200"/>
          </a:xfrm>
          <a:prstGeom prst="rect">
            <a:avLst/>
          </a:prstGeom>
          <a:ln w="0">
            <a:noFill/>
          </a:ln>
        </p:spPr>
      </p:pic>
      <p:sp>
        <p:nvSpPr>
          <p:cNvPr id="1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s-MX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MX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67640" y="5445360"/>
            <a:ext cx="8206920" cy="1008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9000"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Unidad 0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Introducción al Modulo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3" name="Picture 2" descr="C:\Users\operaciones03\Desktop\FOTOS PARA SCI\Imagen3.jpg"/>
          <p:cNvPicPr/>
          <p:nvPr/>
        </p:nvPicPr>
        <p:blipFill>
          <a:blip r:embed="rId1"/>
          <a:srcRect l="0" t="2825" r="0" b="2825"/>
          <a:stretch/>
        </p:blipFill>
        <p:spPr>
          <a:xfrm>
            <a:off x="1403640" y="1700640"/>
            <a:ext cx="6280920" cy="3855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Rectangle 2"/>
          <p:cNvSpPr/>
          <p:nvPr/>
        </p:nvSpPr>
        <p:spPr>
          <a:xfrm>
            <a:off x="827640" y="2349360"/>
            <a:ext cx="7459200" cy="182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spAutoFit/>
          </a:bodyPr>
          <a:p>
            <a:pPr marL="790560" indent="-790560">
              <a:lnSpc>
                <a:spcPct val="75000"/>
              </a:lnSpc>
              <a:spcBef>
                <a:spcPts val="1440"/>
              </a:spcBef>
              <a:buClr>
                <a:srgbClr val="000000"/>
              </a:buClr>
              <a:buFont typeface="Arial"/>
              <a:buChar char="•"/>
            </a:pPr>
            <a:r>
              <a:rPr b="0" lang="es-MX" sz="2400" spc="-151" strike="noStrike">
                <a:solidFill>
                  <a:srgbClr val="000000"/>
                </a:solidFill>
                <a:latin typeface="Montserrat"/>
              </a:rPr>
              <a:t>Conocer los objetivos del modulo y sus alcances.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790560" indent="-790560">
              <a:lnSpc>
                <a:spcPct val="75000"/>
              </a:lnSpc>
              <a:spcBef>
                <a:spcPts val="1440"/>
              </a:spcBef>
              <a:buClr>
                <a:srgbClr val="000000"/>
              </a:buClr>
              <a:buFont typeface="Arial"/>
              <a:buChar char="•"/>
            </a:pPr>
            <a:r>
              <a:rPr b="0" lang="es-MX" sz="2400" spc="-151" strike="noStrike">
                <a:solidFill>
                  <a:srgbClr val="000000"/>
                </a:solidFill>
                <a:latin typeface="Montserrat"/>
              </a:rPr>
              <a:t>Conocer el temario general del modulo.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790560" indent="-790560">
              <a:lnSpc>
                <a:spcPct val="75000"/>
              </a:lnSpc>
              <a:spcBef>
                <a:spcPts val="1440"/>
              </a:spcBef>
              <a:buClr>
                <a:srgbClr val="000000"/>
              </a:buClr>
              <a:buFont typeface="Arial"/>
              <a:buChar char="•"/>
            </a:pPr>
            <a:r>
              <a:rPr b="0" lang="es-MX" sz="2400" spc="-151" strike="noStrike">
                <a:solidFill>
                  <a:srgbClr val="000000"/>
                </a:solidFill>
                <a:latin typeface="Montserrat"/>
              </a:rPr>
              <a:t>Conocer a sus colegas y las expectativas del modulo.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Propósitos del curso 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2 Rectángulo"/>
          <p:cNvSpPr/>
          <p:nvPr/>
        </p:nvSpPr>
        <p:spPr>
          <a:xfrm>
            <a:off x="1187640" y="1989000"/>
            <a:ext cx="6982920" cy="191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Promover mediante la exposición de temas de liderazgo un cambio y el rompimiento de paradigmas en mejora de las actividades de protección contra incendios forestales.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Conocer el temario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2 Rectángulo"/>
          <p:cNvSpPr/>
          <p:nvPr/>
        </p:nvSpPr>
        <p:spPr>
          <a:xfrm>
            <a:off x="971640" y="1772640"/>
            <a:ext cx="7343280" cy="301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Modulo. De la Subordinación al Liderazgo en el Manejo de Fuego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Tema 2. El arte del liderazgo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Tema 3. Fundamentos del liderazgo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Tema 4. De seguidor a líder. La transición.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Tema 5. Liderazgo situacional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Tema 6. Cohesión del equipo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Tema 7. Decisiones éticas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Conocernos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6 Rectángulo"/>
          <p:cNvSpPr/>
          <p:nvPr/>
        </p:nvSpPr>
        <p:spPr>
          <a:xfrm>
            <a:off x="1043640" y="2637000"/>
            <a:ext cx="73432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Nombre completo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Instancia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Expectativas del curso en general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228</TotalTime>
  <Application>LibreOffice/7.4.4.2$Linux_X86_64 LibreOffice_project/40$Build-2</Application>
  <AppVersion>15.0000</AppVersion>
  <Words>128</Words>
  <Paragraphs>22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2020-01-21T17:10:45Z</dcterms:created>
  <dc:creator>Deibi Juan Mota Ruiz</dc:creator>
  <dc:description/>
  <dc:language>en-US</dc:language>
  <cp:lastModifiedBy>Operaciones 03</cp:lastModifiedBy>
  <dcterms:modified xsi:type="dcterms:W3CDTF">2020-09-28T21:46:27Z</dcterms:modified>
  <cp:revision>30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Presentación en pantalla (4:3)</vt:lpwstr>
  </property>
  <property fmtid="{D5CDD505-2E9C-101B-9397-08002B2CF9AE}" pid="3" name="Slides">
    <vt:r8>7</vt:r8>
  </property>
</Properties>
</file>