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9" r:id="rId32"/>
    <p:sldId id="292" r:id="rId33"/>
    <p:sldId id="290" r:id="rId34"/>
    <p:sldId id="291" r:id="rId35"/>
    <p:sldId id="293" r:id="rId36"/>
    <p:sldId id="294" r:id="rId37"/>
    <p:sldId id="295" r:id="rId38"/>
    <p:sldId id="296" r:id="rId39"/>
    <p:sldId id="299" r:id="rId40"/>
    <p:sldId id="297" r:id="rId41"/>
    <p:sldId id="301" r:id="rId42"/>
    <p:sldId id="300" r:id="rId43"/>
    <p:sldId id="302" r:id="rId44"/>
    <p:sldId id="305" r:id="rId45"/>
    <p:sldId id="306" r:id="rId46"/>
    <p:sldId id="308" r:id="rId47"/>
    <p:sldId id="309" r:id="rId48"/>
    <p:sldId id="311" r:id="rId49"/>
    <p:sldId id="310" r:id="rId50"/>
    <p:sldId id="313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Pulido-Luna" initials="JP" lastIdx="2" clrIdx="0">
    <p:extLst>
      <p:ext uri="{19B8F6BF-5375-455C-9EA6-DF929625EA0E}">
        <p15:presenceInfo xmlns:p15="http://schemas.microsoft.com/office/powerpoint/2012/main" userId="Jorge Pulido-Lu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CF39"/>
    <a:srgbClr val="000066"/>
    <a:srgbClr val="333333"/>
    <a:srgbClr val="4D4D4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449BF3-0EBD-4E9A-9BCC-408F130F707E}" v="643" dt="2020-05-02T14:11:46.1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68" autoAdjust="0"/>
    <p:restoredTop sz="94333" autoAdjust="0"/>
  </p:normalViewPr>
  <p:slideViewPr>
    <p:cSldViewPr>
      <p:cViewPr varScale="1">
        <p:scale>
          <a:sx n="69" d="100"/>
          <a:sy n="69" d="100"/>
        </p:scale>
        <p:origin x="16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47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6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6.xml"/><Relationship Id="rId13" Type="http://schemas.openxmlformats.org/officeDocument/2006/relationships/slide" Target="slides/slide29.xml"/><Relationship Id="rId18" Type="http://schemas.openxmlformats.org/officeDocument/2006/relationships/slide" Target="slides/slide41.xml"/><Relationship Id="rId3" Type="http://schemas.openxmlformats.org/officeDocument/2006/relationships/slide" Target="slides/slide6.xml"/><Relationship Id="rId21" Type="http://schemas.openxmlformats.org/officeDocument/2006/relationships/slide" Target="slides/slide45.xml"/><Relationship Id="rId7" Type="http://schemas.openxmlformats.org/officeDocument/2006/relationships/slide" Target="slides/slide13.xml"/><Relationship Id="rId12" Type="http://schemas.openxmlformats.org/officeDocument/2006/relationships/slide" Target="slides/slide27.xml"/><Relationship Id="rId17" Type="http://schemas.openxmlformats.org/officeDocument/2006/relationships/slide" Target="slides/slide39.xml"/><Relationship Id="rId2" Type="http://schemas.openxmlformats.org/officeDocument/2006/relationships/slide" Target="slides/slide5.xml"/><Relationship Id="rId16" Type="http://schemas.openxmlformats.org/officeDocument/2006/relationships/slide" Target="slides/slide37.xml"/><Relationship Id="rId20" Type="http://schemas.openxmlformats.org/officeDocument/2006/relationships/slide" Target="slides/slide43.xml"/><Relationship Id="rId1" Type="http://schemas.openxmlformats.org/officeDocument/2006/relationships/slide" Target="slides/slide4.xml"/><Relationship Id="rId6" Type="http://schemas.openxmlformats.org/officeDocument/2006/relationships/slide" Target="slides/slide11.xml"/><Relationship Id="rId11" Type="http://schemas.openxmlformats.org/officeDocument/2006/relationships/slide" Target="slides/slide21.xml"/><Relationship Id="rId5" Type="http://schemas.openxmlformats.org/officeDocument/2006/relationships/slide" Target="slides/slide9.xml"/><Relationship Id="rId15" Type="http://schemas.openxmlformats.org/officeDocument/2006/relationships/slide" Target="slides/slide32.xml"/><Relationship Id="rId23" Type="http://schemas.openxmlformats.org/officeDocument/2006/relationships/slide" Target="slides/slide48.xml"/><Relationship Id="rId10" Type="http://schemas.openxmlformats.org/officeDocument/2006/relationships/slide" Target="slides/slide20.xml"/><Relationship Id="rId19" Type="http://schemas.openxmlformats.org/officeDocument/2006/relationships/slide" Target="slides/slide42.xml"/><Relationship Id="rId4" Type="http://schemas.openxmlformats.org/officeDocument/2006/relationships/slide" Target="slides/slide7.xml"/><Relationship Id="rId9" Type="http://schemas.openxmlformats.org/officeDocument/2006/relationships/slide" Target="slides/slide18.xml"/><Relationship Id="rId14" Type="http://schemas.openxmlformats.org/officeDocument/2006/relationships/slide" Target="slides/slide30.xml"/><Relationship Id="rId22" Type="http://schemas.openxmlformats.org/officeDocument/2006/relationships/slide" Target="slides/slide4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Pulido" userId="a6929f751fc1078e" providerId="LiveId" clId="{4999DF48-8052-46C1-A096-493A81277E2F}"/>
    <pc:docChg chg="undo custSel modSld">
      <pc:chgData name="Jorge Pulido" userId="a6929f751fc1078e" providerId="LiveId" clId="{4999DF48-8052-46C1-A096-493A81277E2F}" dt="2020-03-04T23:10:37.705" v="3307" actId="6549"/>
      <pc:docMkLst>
        <pc:docMk/>
      </pc:docMkLst>
      <pc:sldChg chg="modSp mod">
        <pc:chgData name="Jorge Pulido" userId="a6929f751fc1078e" providerId="LiveId" clId="{4999DF48-8052-46C1-A096-493A81277E2F}" dt="2020-03-04T16:05:41.756" v="280" actId="20577"/>
        <pc:sldMkLst>
          <pc:docMk/>
          <pc:sldMk cId="0" sldId="256"/>
        </pc:sldMkLst>
        <pc:spChg chg="mod">
          <ac:chgData name="Jorge Pulido" userId="a6929f751fc1078e" providerId="LiveId" clId="{4999DF48-8052-46C1-A096-493A81277E2F}" dt="2020-03-04T16:05:41.756" v="280" actId="20577"/>
          <ac:spMkLst>
            <pc:docMk/>
            <pc:sldMk cId="0" sldId="256"/>
            <ac:spMk id="2051" creationId="{00000000-0000-0000-0000-000000000000}"/>
          </ac:spMkLst>
        </pc:spChg>
      </pc:sldChg>
      <pc:sldChg chg="modSp">
        <pc:chgData name="Jorge Pulido" userId="a6929f751fc1078e" providerId="LiveId" clId="{4999DF48-8052-46C1-A096-493A81277E2F}" dt="2020-03-04T16:05:55.061" v="284" actId="20577"/>
        <pc:sldMkLst>
          <pc:docMk/>
          <pc:sldMk cId="0" sldId="257"/>
        </pc:sldMkLst>
        <pc:spChg chg="mod">
          <ac:chgData name="Jorge Pulido" userId="a6929f751fc1078e" providerId="LiveId" clId="{4999DF48-8052-46C1-A096-493A81277E2F}" dt="2020-03-04T16:05:55.061" v="284" actId="20577"/>
          <ac:spMkLst>
            <pc:docMk/>
            <pc:sldMk cId="0" sldId="257"/>
            <ac:spMk id="5123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6:05:33.967" v="276" actId="20577"/>
        <pc:sldMkLst>
          <pc:docMk/>
          <pc:sldMk cId="0" sldId="258"/>
        </pc:sldMkLst>
        <pc:spChg chg="mod">
          <ac:chgData name="Jorge Pulido" userId="a6929f751fc1078e" providerId="LiveId" clId="{4999DF48-8052-46C1-A096-493A81277E2F}" dt="2020-03-04T16:05:33.967" v="276" actId="20577"/>
          <ac:spMkLst>
            <pc:docMk/>
            <pc:sldMk cId="0" sldId="258"/>
            <ac:spMk id="4099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6:05:15.760" v="270" actId="20577"/>
        <pc:sldMkLst>
          <pc:docMk/>
          <pc:sldMk cId="0" sldId="261"/>
        </pc:sldMkLst>
        <pc:spChg chg="mod">
          <ac:chgData name="Jorge Pulido" userId="a6929f751fc1078e" providerId="LiveId" clId="{4999DF48-8052-46C1-A096-493A81277E2F}" dt="2020-03-04T16:05:15.760" v="270" actId="20577"/>
          <ac:spMkLst>
            <pc:docMk/>
            <pc:sldMk cId="0" sldId="261"/>
            <ac:spMk id="7170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6:01:04.579" v="109" actId="20577"/>
        <pc:sldMkLst>
          <pc:docMk/>
          <pc:sldMk cId="0" sldId="263"/>
        </pc:sldMkLst>
        <pc:spChg chg="mod">
          <ac:chgData name="Jorge Pulido" userId="a6929f751fc1078e" providerId="LiveId" clId="{4999DF48-8052-46C1-A096-493A81277E2F}" dt="2020-03-04T16:01:04.579" v="109" actId="20577"/>
          <ac:spMkLst>
            <pc:docMk/>
            <pc:sldMk cId="0" sldId="263"/>
            <ac:spMk id="9218" creationId="{00000000-0000-0000-0000-000000000000}"/>
          </ac:spMkLst>
        </pc:spChg>
        <pc:spChg chg="mod">
          <ac:chgData name="Jorge Pulido" userId="a6929f751fc1078e" providerId="LiveId" clId="{4999DF48-8052-46C1-A096-493A81277E2F}" dt="2020-03-04T15:55:47.101" v="3" actId="20577"/>
          <ac:spMkLst>
            <pc:docMk/>
            <pc:sldMk cId="0" sldId="263"/>
            <ac:spMk id="9219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7:14:07.991" v="721" actId="6549"/>
        <pc:sldMkLst>
          <pc:docMk/>
          <pc:sldMk cId="0" sldId="264"/>
        </pc:sldMkLst>
        <pc:spChg chg="mod">
          <ac:chgData name="Jorge Pulido" userId="a6929f751fc1078e" providerId="LiveId" clId="{4999DF48-8052-46C1-A096-493A81277E2F}" dt="2020-03-04T16:12:39.159" v="316" actId="20577"/>
          <ac:spMkLst>
            <pc:docMk/>
            <pc:sldMk cId="0" sldId="264"/>
            <ac:spMk id="2" creationId="{00000000-0000-0000-0000-000000000000}"/>
          </ac:spMkLst>
        </pc:spChg>
        <pc:spChg chg="mod">
          <ac:chgData name="Jorge Pulido" userId="a6929f751fc1078e" providerId="LiveId" clId="{4999DF48-8052-46C1-A096-493A81277E2F}" dt="2020-03-04T17:14:07.991" v="721" actId="6549"/>
          <ac:spMkLst>
            <pc:docMk/>
            <pc:sldMk cId="0" sldId="264"/>
            <ac:spMk id="11267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6:06:33.468" v="297" actId="20577"/>
        <pc:sldMkLst>
          <pc:docMk/>
          <pc:sldMk cId="0" sldId="265"/>
        </pc:sldMkLst>
        <pc:spChg chg="mod">
          <ac:chgData name="Jorge Pulido" userId="a6929f751fc1078e" providerId="LiveId" clId="{4999DF48-8052-46C1-A096-493A81277E2F}" dt="2020-03-04T16:06:33.468" v="297" actId="20577"/>
          <ac:spMkLst>
            <pc:docMk/>
            <pc:sldMk cId="0" sldId="265"/>
            <ac:spMk id="10243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6:42:35.922" v="493" actId="20577"/>
        <pc:sldMkLst>
          <pc:docMk/>
          <pc:sldMk cId="0" sldId="266"/>
        </pc:sldMkLst>
        <pc:spChg chg="mod">
          <ac:chgData name="Jorge Pulido" userId="a6929f751fc1078e" providerId="LiveId" clId="{4999DF48-8052-46C1-A096-493A81277E2F}" dt="2020-03-04T16:40:52.910" v="475" actId="20577"/>
          <ac:spMkLst>
            <pc:docMk/>
            <pc:sldMk cId="0" sldId="266"/>
            <ac:spMk id="13314" creationId="{00000000-0000-0000-0000-000000000000}"/>
          </ac:spMkLst>
        </pc:spChg>
        <pc:spChg chg="mod">
          <ac:chgData name="Jorge Pulido" userId="a6929f751fc1078e" providerId="LiveId" clId="{4999DF48-8052-46C1-A096-493A81277E2F}" dt="2020-03-04T16:42:35.922" v="493" actId="20577"/>
          <ac:spMkLst>
            <pc:docMk/>
            <pc:sldMk cId="0" sldId="266"/>
            <ac:spMk id="13315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6:38:27.016" v="437" actId="20577"/>
        <pc:sldMkLst>
          <pc:docMk/>
          <pc:sldMk cId="0" sldId="267"/>
        </pc:sldMkLst>
        <pc:spChg chg="mod">
          <ac:chgData name="Jorge Pulido" userId="a6929f751fc1078e" providerId="LiveId" clId="{4999DF48-8052-46C1-A096-493A81277E2F}" dt="2020-03-04T16:38:27.016" v="437" actId="20577"/>
          <ac:spMkLst>
            <pc:docMk/>
            <pc:sldMk cId="0" sldId="267"/>
            <ac:spMk id="12291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6:46:17.785" v="607" actId="20577"/>
        <pc:sldMkLst>
          <pc:docMk/>
          <pc:sldMk cId="0" sldId="268"/>
        </pc:sldMkLst>
        <pc:spChg chg="mod">
          <ac:chgData name="Jorge Pulido" userId="a6929f751fc1078e" providerId="LiveId" clId="{4999DF48-8052-46C1-A096-493A81277E2F}" dt="2020-03-04T16:43:22.362" v="509" actId="20577"/>
          <ac:spMkLst>
            <pc:docMk/>
            <pc:sldMk cId="0" sldId="268"/>
            <ac:spMk id="15362" creationId="{00000000-0000-0000-0000-000000000000}"/>
          </ac:spMkLst>
        </pc:spChg>
        <pc:spChg chg="mod">
          <ac:chgData name="Jorge Pulido" userId="a6929f751fc1078e" providerId="LiveId" clId="{4999DF48-8052-46C1-A096-493A81277E2F}" dt="2020-03-04T16:46:17.785" v="607" actId="20577"/>
          <ac:spMkLst>
            <pc:docMk/>
            <pc:sldMk cId="0" sldId="268"/>
            <ac:spMk id="15363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6:42:59.006" v="501" actId="20577"/>
        <pc:sldMkLst>
          <pc:docMk/>
          <pc:sldMk cId="0" sldId="269"/>
        </pc:sldMkLst>
        <pc:spChg chg="mod">
          <ac:chgData name="Jorge Pulido" userId="a6929f751fc1078e" providerId="LiveId" clId="{4999DF48-8052-46C1-A096-493A81277E2F}" dt="2020-03-04T16:42:59.006" v="501" actId="20577"/>
          <ac:spMkLst>
            <pc:docMk/>
            <pc:sldMk cId="0" sldId="269"/>
            <ac:spMk id="14339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7:04:40.935" v="656" actId="20577"/>
        <pc:sldMkLst>
          <pc:docMk/>
          <pc:sldMk cId="0" sldId="270"/>
        </pc:sldMkLst>
        <pc:spChg chg="mod">
          <ac:chgData name="Jorge Pulido" userId="a6929f751fc1078e" providerId="LiveId" clId="{4999DF48-8052-46C1-A096-493A81277E2F}" dt="2020-03-04T17:04:40.935" v="656" actId="20577"/>
          <ac:spMkLst>
            <pc:docMk/>
            <pc:sldMk cId="0" sldId="270"/>
            <ac:spMk id="16387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7:14:17.217" v="732" actId="20577"/>
        <pc:sldMkLst>
          <pc:docMk/>
          <pc:sldMk cId="0" sldId="271"/>
        </pc:sldMkLst>
        <pc:spChg chg="mod">
          <ac:chgData name="Jorge Pulido" userId="a6929f751fc1078e" providerId="LiveId" clId="{4999DF48-8052-46C1-A096-493A81277E2F}" dt="2020-03-04T17:14:17.217" v="732" actId="20577"/>
          <ac:spMkLst>
            <pc:docMk/>
            <pc:sldMk cId="0" sldId="271"/>
            <ac:spMk id="17411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7:26:26.924" v="811" actId="20577"/>
        <pc:sldMkLst>
          <pc:docMk/>
          <pc:sldMk cId="0" sldId="272"/>
        </pc:sldMkLst>
        <pc:spChg chg="mod">
          <ac:chgData name="Jorge Pulido" userId="a6929f751fc1078e" providerId="LiveId" clId="{4999DF48-8052-46C1-A096-493A81277E2F}" dt="2020-03-04T17:26:26.924" v="811" actId="20577"/>
          <ac:spMkLst>
            <pc:docMk/>
            <pc:sldMk cId="0" sldId="272"/>
            <ac:spMk id="18434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8:02:35.540" v="914" actId="1036"/>
        <pc:sldMkLst>
          <pc:docMk/>
          <pc:sldMk cId="0" sldId="273"/>
        </pc:sldMkLst>
        <pc:spChg chg="mod">
          <ac:chgData name="Jorge Pulido" userId="a6929f751fc1078e" providerId="LiveId" clId="{4999DF48-8052-46C1-A096-493A81277E2F}" dt="2020-03-04T18:01:16.261" v="845" actId="1036"/>
          <ac:spMkLst>
            <pc:docMk/>
            <pc:sldMk cId="0" sldId="273"/>
            <ac:spMk id="19458" creationId="{00000000-0000-0000-0000-000000000000}"/>
          </ac:spMkLst>
        </pc:spChg>
        <pc:spChg chg="mod">
          <ac:chgData name="Jorge Pulido" userId="a6929f751fc1078e" providerId="LiveId" clId="{4999DF48-8052-46C1-A096-493A81277E2F}" dt="2020-03-04T18:02:31.932" v="912" actId="6549"/>
          <ac:spMkLst>
            <pc:docMk/>
            <pc:sldMk cId="0" sldId="273"/>
            <ac:spMk id="19459" creationId="{00000000-0000-0000-0000-000000000000}"/>
          </ac:spMkLst>
        </pc:spChg>
        <pc:picChg chg="mod">
          <ac:chgData name="Jorge Pulido" userId="a6929f751fc1078e" providerId="LiveId" clId="{4999DF48-8052-46C1-A096-493A81277E2F}" dt="2020-03-04T18:02:35.540" v="914" actId="1036"/>
          <ac:picMkLst>
            <pc:docMk/>
            <pc:sldMk cId="0" sldId="273"/>
            <ac:picMk id="19460" creationId="{00000000-0000-0000-0000-000000000000}"/>
          </ac:picMkLst>
        </pc:picChg>
      </pc:sldChg>
      <pc:sldChg chg="modSp mod">
        <pc:chgData name="Jorge Pulido" userId="a6929f751fc1078e" providerId="LiveId" clId="{4999DF48-8052-46C1-A096-493A81277E2F}" dt="2020-03-04T18:58:16.570" v="1138" actId="6549"/>
        <pc:sldMkLst>
          <pc:docMk/>
          <pc:sldMk cId="0" sldId="274"/>
        </pc:sldMkLst>
        <pc:spChg chg="mod">
          <ac:chgData name="Jorge Pulido" userId="a6929f751fc1078e" providerId="LiveId" clId="{4999DF48-8052-46C1-A096-493A81277E2F}" dt="2020-03-04T18:58:16.570" v="1138" actId="6549"/>
          <ac:spMkLst>
            <pc:docMk/>
            <pc:sldMk cId="0" sldId="274"/>
            <ac:spMk id="20482" creationId="{00000000-0000-0000-0000-000000000000}"/>
          </ac:spMkLst>
        </pc:spChg>
        <pc:spChg chg="mod">
          <ac:chgData name="Jorge Pulido" userId="a6929f751fc1078e" providerId="LiveId" clId="{4999DF48-8052-46C1-A096-493A81277E2F}" dt="2020-03-04T18:03:17.715" v="915" actId="6549"/>
          <ac:spMkLst>
            <pc:docMk/>
            <pc:sldMk cId="0" sldId="274"/>
            <ac:spMk id="20483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19:10:56.535" v="1309" actId="313"/>
        <pc:sldMkLst>
          <pc:docMk/>
          <pc:sldMk cId="0" sldId="275"/>
        </pc:sldMkLst>
        <pc:spChg chg="mod">
          <ac:chgData name="Jorge Pulido" userId="a6929f751fc1078e" providerId="LiveId" clId="{4999DF48-8052-46C1-A096-493A81277E2F}" dt="2020-03-04T19:10:56.535" v="1309" actId="313"/>
          <ac:spMkLst>
            <pc:docMk/>
            <pc:sldMk cId="0" sldId="275"/>
            <ac:spMk id="5" creationId="{00000000-0000-0000-0000-000000000000}"/>
          </ac:spMkLst>
        </pc:spChg>
        <pc:spChg chg="mod">
          <ac:chgData name="Jorge Pulido" userId="a6929f751fc1078e" providerId="LiveId" clId="{4999DF48-8052-46C1-A096-493A81277E2F}" dt="2020-03-04T19:07:51.185" v="1151" actId="20577"/>
          <ac:spMkLst>
            <pc:docMk/>
            <pc:sldMk cId="0" sldId="275"/>
            <ac:spMk id="21507" creationId="{00000000-0000-0000-0000-000000000000}"/>
          </ac:spMkLst>
        </pc:spChg>
        <pc:spChg chg="mod">
          <ac:chgData name="Jorge Pulido" userId="a6929f751fc1078e" providerId="LiveId" clId="{4999DF48-8052-46C1-A096-493A81277E2F}" dt="2020-03-04T19:09:21.294" v="1211" actId="20577"/>
          <ac:spMkLst>
            <pc:docMk/>
            <pc:sldMk cId="0" sldId="275"/>
            <ac:spMk id="21512" creationId="{00000000-0000-0000-0000-000000000000}"/>
          </ac:spMkLst>
        </pc:spChg>
        <pc:spChg chg="mod">
          <ac:chgData name="Jorge Pulido" userId="a6929f751fc1078e" providerId="LiveId" clId="{4999DF48-8052-46C1-A096-493A81277E2F}" dt="2020-03-04T19:08:26.918" v="1191" actId="6549"/>
          <ac:spMkLst>
            <pc:docMk/>
            <pc:sldMk cId="0" sldId="275"/>
            <ac:spMk id="21517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1:05:22.517" v="1760" actId="20577"/>
        <pc:sldMkLst>
          <pc:docMk/>
          <pc:sldMk cId="0" sldId="276"/>
        </pc:sldMkLst>
        <pc:spChg chg="mod">
          <ac:chgData name="Jorge Pulido" userId="a6929f751fc1078e" providerId="LiveId" clId="{4999DF48-8052-46C1-A096-493A81277E2F}" dt="2020-03-04T21:05:22.517" v="1760" actId="20577"/>
          <ac:spMkLst>
            <pc:docMk/>
            <pc:sldMk cId="0" sldId="276"/>
            <ac:spMk id="23554" creationId="{00000000-0000-0000-0000-000000000000}"/>
          </ac:spMkLst>
        </pc:spChg>
        <pc:spChg chg="mod">
          <ac:chgData name="Jorge Pulido" userId="a6929f751fc1078e" providerId="LiveId" clId="{4999DF48-8052-46C1-A096-493A81277E2F}" dt="2020-03-04T21:00:16.838" v="1532" actId="20577"/>
          <ac:spMkLst>
            <pc:docMk/>
            <pc:sldMk cId="0" sldId="276"/>
            <ac:spMk id="25603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1:03:17.878" v="1688" actId="20577"/>
        <pc:sldMkLst>
          <pc:docMk/>
          <pc:sldMk cId="0" sldId="277"/>
        </pc:sldMkLst>
        <pc:spChg chg="mod">
          <ac:chgData name="Jorge Pulido" userId="a6929f751fc1078e" providerId="LiveId" clId="{4999DF48-8052-46C1-A096-493A81277E2F}" dt="2020-03-04T21:03:17.878" v="1688" actId="20577"/>
          <ac:spMkLst>
            <pc:docMk/>
            <pc:sldMk cId="0" sldId="277"/>
            <ac:spMk id="24579" creationId="{00000000-0000-0000-0000-000000000000}"/>
          </ac:spMkLst>
        </pc:spChg>
        <pc:spChg chg="mod">
          <ac:chgData name="Jorge Pulido" userId="a6929f751fc1078e" providerId="LiveId" clId="{4999DF48-8052-46C1-A096-493A81277E2F}" dt="2020-03-04T21:00:44.470" v="1628" actId="6549"/>
          <ac:spMkLst>
            <pc:docMk/>
            <pc:sldMk cId="0" sldId="277"/>
            <ac:spMk id="28674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0:54:16.844" v="1437" actId="20577"/>
        <pc:sldMkLst>
          <pc:docMk/>
          <pc:sldMk cId="0" sldId="278"/>
        </pc:sldMkLst>
        <pc:spChg chg="mod">
          <ac:chgData name="Jorge Pulido" userId="a6929f751fc1078e" providerId="LiveId" clId="{4999DF48-8052-46C1-A096-493A81277E2F}" dt="2020-03-04T20:54:16.844" v="1437" actId="20577"/>
          <ac:spMkLst>
            <pc:docMk/>
            <pc:sldMk cId="0" sldId="278"/>
            <ac:spMk id="22531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1:12:48.824" v="1888" actId="20577"/>
        <pc:sldMkLst>
          <pc:docMk/>
          <pc:sldMk cId="0" sldId="279"/>
        </pc:sldMkLst>
        <pc:spChg chg="mod">
          <ac:chgData name="Jorge Pulido" userId="a6929f751fc1078e" providerId="LiveId" clId="{4999DF48-8052-46C1-A096-493A81277E2F}" dt="2020-03-04T21:12:48.824" v="1888" actId="20577"/>
          <ac:spMkLst>
            <pc:docMk/>
            <pc:sldMk cId="0" sldId="279"/>
            <ac:spMk id="25603" creationId="{00000000-0000-0000-0000-000000000000}"/>
          </ac:spMkLst>
        </pc:spChg>
        <pc:spChg chg="mod">
          <ac:chgData name="Jorge Pulido" userId="a6929f751fc1078e" providerId="LiveId" clId="{4999DF48-8052-46C1-A096-493A81277E2F}" dt="2020-03-04T21:10:09.174" v="1761"/>
          <ac:spMkLst>
            <pc:docMk/>
            <pc:sldMk cId="0" sldId="279"/>
            <ac:spMk id="29698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1:19:06.463" v="1929" actId="20577"/>
        <pc:sldMkLst>
          <pc:docMk/>
          <pc:sldMk cId="0" sldId="280"/>
        </pc:sldMkLst>
        <pc:spChg chg="mod">
          <ac:chgData name="Jorge Pulido" userId="a6929f751fc1078e" providerId="LiveId" clId="{4999DF48-8052-46C1-A096-493A81277E2F}" dt="2020-03-04T21:19:06.463" v="1929" actId="20577"/>
          <ac:spMkLst>
            <pc:docMk/>
            <pc:sldMk cId="0" sldId="280"/>
            <ac:spMk id="26626" creationId="{00000000-0000-0000-0000-000000000000}"/>
          </ac:spMkLst>
        </pc:spChg>
        <pc:spChg chg="mod">
          <ac:chgData name="Jorge Pulido" userId="a6929f751fc1078e" providerId="LiveId" clId="{4999DF48-8052-46C1-A096-493A81277E2F}" dt="2020-03-04T21:13:48.090" v="1905" actId="20577"/>
          <ac:spMkLst>
            <pc:docMk/>
            <pc:sldMk cId="0" sldId="280"/>
            <ac:spMk id="30723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1:35:14.266" v="1932" actId="20577"/>
        <pc:sldMkLst>
          <pc:docMk/>
          <pc:sldMk cId="0" sldId="281"/>
        </pc:sldMkLst>
        <pc:spChg chg="mod">
          <ac:chgData name="Jorge Pulido" userId="a6929f751fc1078e" providerId="LiveId" clId="{4999DF48-8052-46C1-A096-493A81277E2F}" dt="2020-03-04T21:24:27.246" v="1930" actId="20577"/>
          <ac:spMkLst>
            <pc:docMk/>
            <pc:sldMk cId="0" sldId="281"/>
            <ac:spMk id="27650" creationId="{00000000-0000-0000-0000-000000000000}"/>
          </ac:spMkLst>
        </pc:spChg>
        <pc:spChg chg="mod">
          <ac:chgData name="Jorge Pulido" userId="a6929f751fc1078e" providerId="LiveId" clId="{4999DF48-8052-46C1-A096-493A81277E2F}" dt="2020-03-04T21:35:14.266" v="1932" actId="20577"/>
          <ac:spMkLst>
            <pc:docMk/>
            <pc:sldMk cId="0" sldId="281"/>
            <ac:spMk id="27651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1:38:01.204" v="2001" actId="14100"/>
        <pc:sldMkLst>
          <pc:docMk/>
          <pc:sldMk cId="0" sldId="282"/>
        </pc:sldMkLst>
        <pc:spChg chg="mod">
          <ac:chgData name="Jorge Pulido" userId="a6929f751fc1078e" providerId="LiveId" clId="{4999DF48-8052-46C1-A096-493A81277E2F}" dt="2020-03-04T21:36:55.127" v="1973" actId="6549"/>
          <ac:spMkLst>
            <pc:docMk/>
            <pc:sldMk cId="0" sldId="282"/>
            <ac:spMk id="28674" creationId="{00000000-0000-0000-0000-000000000000}"/>
          </ac:spMkLst>
        </pc:spChg>
        <pc:spChg chg="mod">
          <ac:chgData name="Jorge Pulido" userId="a6929f751fc1078e" providerId="LiveId" clId="{4999DF48-8052-46C1-A096-493A81277E2F}" dt="2020-03-04T21:38:01.204" v="2001" actId="14100"/>
          <ac:spMkLst>
            <pc:docMk/>
            <pc:sldMk cId="0" sldId="282"/>
            <ac:spMk id="28675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04:07.259" v="2208" actId="20577"/>
        <pc:sldMkLst>
          <pc:docMk/>
          <pc:sldMk cId="0" sldId="283"/>
        </pc:sldMkLst>
        <pc:spChg chg="mod">
          <ac:chgData name="Jorge Pulido" userId="a6929f751fc1078e" providerId="LiveId" clId="{4999DF48-8052-46C1-A096-493A81277E2F}" dt="2020-03-04T22:04:07.259" v="2208" actId="20577"/>
          <ac:spMkLst>
            <pc:docMk/>
            <pc:sldMk cId="0" sldId="283"/>
            <ac:spMk id="29698" creationId="{00000000-0000-0000-0000-000000000000}"/>
          </ac:spMkLst>
        </pc:spChg>
        <pc:spChg chg="mod">
          <ac:chgData name="Jorge Pulido" userId="a6929f751fc1078e" providerId="LiveId" clId="{4999DF48-8052-46C1-A096-493A81277E2F}" dt="2020-03-04T21:38:41.076" v="2031" actId="20577"/>
          <ac:spMkLst>
            <pc:docMk/>
            <pc:sldMk cId="0" sldId="283"/>
            <ac:spMk id="29699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05:57.699" v="2277" actId="6549"/>
        <pc:sldMkLst>
          <pc:docMk/>
          <pc:sldMk cId="0" sldId="285"/>
        </pc:sldMkLst>
        <pc:spChg chg="mod">
          <ac:chgData name="Jorge Pulido" userId="a6929f751fc1078e" providerId="LiveId" clId="{4999DF48-8052-46C1-A096-493A81277E2F}" dt="2020-03-04T22:05:57.699" v="2277" actId="6549"/>
          <ac:spMkLst>
            <pc:docMk/>
            <pc:sldMk cId="0" sldId="285"/>
            <ac:spMk id="30723" creationId="{00000000-0000-0000-0000-000000000000}"/>
          </ac:spMkLst>
        </pc:spChg>
        <pc:spChg chg="mod">
          <ac:chgData name="Jorge Pulido" userId="a6929f751fc1078e" providerId="LiveId" clId="{4999DF48-8052-46C1-A096-493A81277E2F}" dt="2020-03-04T21:51:59.070" v="2194" actId="20577"/>
          <ac:spMkLst>
            <pc:docMk/>
            <pc:sldMk cId="0" sldId="285"/>
            <ac:spMk id="30726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10:55.167" v="2356" actId="20577"/>
        <pc:sldMkLst>
          <pc:docMk/>
          <pc:sldMk cId="0" sldId="286"/>
        </pc:sldMkLst>
        <pc:spChg chg="mod">
          <ac:chgData name="Jorge Pulido" userId="a6929f751fc1078e" providerId="LiveId" clId="{4999DF48-8052-46C1-A096-493A81277E2F}" dt="2020-03-04T22:04:50.512" v="2236" actId="20577"/>
          <ac:spMkLst>
            <pc:docMk/>
            <pc:sldMk cId="0" sldId="286"/>
            <ac:spMk id="31746" creationId="{00000000-0000-0000-0000-000000000000}"/>
          </ac:spMkLst>
        </pc:spChg>
        <pc:spChg chg="mod">
          <ac:chgData name="Jorge Pulido" userId="a6929f751fc1078e" providerId="LiveId" clId="{4999DF48-8052-46C1-A096-493A81277E2F}" dt="2020-03-04T22:10:19.126" v="2352" actId="20577"/>
          <ac:spMkLst>
            <pc:docMk/>
            <pc:sldMk cId="0" sldId="286"/>
            <ac:spMk id="31747" creationId="{00000000-0000-0000-0000-000000000000}"/>
          </ac:spMkLst>
        </pc:spChg>
        <pc:spChg chg="mod">
          <ac:chgData name="Jorge Pulido" userId="a6929f751fc1078e" providerId="LiveId" clId="{4999DF48-8052-46C1-A096-493A81277E2F}" dt="2020-03-04T22:10:55.167" v="2356" actId="20577"/>
          <ac:spMkLst>
            <pc:docMk/>
            <pc:sldMk cId="0" sldId="286"/>
            <ac:spMk id="31749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21:45.398" v="2507" actId="20577"/>
        <pc:sldMkLst>
          <pc:docMk/>
          <pc:sldMk cId="0" sldId="289"/>
        </pc:sldMkLst>
        <pc:spChg chg="mod">
          <ac:chgData name="Jorge Pulido" userId="a6929f751fc1078e" providerId="LiveId" clId="{4999DF48-8052-46C1-A096-493A81277E2F}" dt="2020-03-04T22:15:39.220" v="2403" actId="20577"/>
          <ac:spMkLst>
            <pc:docMk/>
            <pc:sldMk cId="0" sldId="289"/>
            <ac:spMk id="32770" creationId="{00000000-0000-0000-0000-000000000000}"/>
          </ac:spMkLst>
        </pc:spChg>
        <pc:spChg chg="mod">
          <ac:chgData name="Jorge Pulido" userId="a6929f751fc1078e" providerId="LiveId" clId="{4999DF48-8052-46C1-A096-493A81277E2F}" dt="2020-03-04T22:21:45.398" v="2507" actId="20577"/>
          <ac:spMkLst>
            <pc:docMk/>
            <pc:sldMk cId="0" sldId="289"/>
            <ac:spMk id="32771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27:22.943" v="2579" actId="108"/>
        <pc:sldMkLst>
          <pc:docMk/>
          <pc:sldMk cId="0" sldId="290"/>
        </pc:sldMkLst>
        <pc:spChg chg="mod">
          <ac:chgData name="Jorge Pulido" userId="a6929f751fc1078e" providerId="LiveId" clId="{4999DF48-8052-46C1-A096-493A81277E2F}" dt="2020-03-04T22:23:54.729" v="2520" actId="404"/>
          <ac:spMkLst>
            <pc:docMk/>
            <pc:sldMk cId="0" sldId="290"/>
            <ac:spMk id="34818" creationId="{00000000-0000-0000-0000-000000000000}"/>
          </ac:spMkLst>
        </pc:spChg>
        <pc:spChg chg="mod">
          <ac:chgData name="Jorge Pulido" userId="a6929f751fc1078e" providerId="LiveId" clId="{4999DF48-8052-46C1-A096-493A81277E2F}" dt="2020-03-04T22:27:22.943" v="2579" actId="108"/>
          <ac:spMkLst>
            <pc:docMk/>
            <pc:sldMk cId="0" sldId="290"/>
            <ac:spMk id="34820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31:50.970" v="2694" actId="20577"/>
        <pc:sldMkLst>
          <pc:docMk/>
          <pc:sldMk cId="0" sldId="291"/>
        </pc:sldMkLst>
        <pc:spChg chg="mod">
          <ac:chgData name="Jorge Pulido" userId="a6929f751fc1078e" providerId="LiveId" clId="{4999DF48-8052-46C1-A096-493A81277E2F}" dt="2020-03-04T22:27:44.893" v="2581" actId="20577"/>
          <ac:spMkLst>
            <pc:docMk/>
            <pc:sldMk cId="0" sldId="291"/>
            <ac:spMk id="35842" creationId="{00000000-0000-0000-0000-000000000000}"/>
          </ac:spMkLst>
        </pc:spChg>
        <pc:spChg chg="mod">
          <ac:chgData name="Jorge Pulido" userId="a6929f751fc1078e" providerId="LiveId" clId="{4999DF48-8052-46C1-A096-493A81277E2F}" dt="2020-03-04T22:31:50.970" v="2694" actId="20577"/>
          <ac:spMkLst>
            <pc:docMk/>
            <pc:sldMk cId="0" sldId="291"/>
            <ac:spMk id="35843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23:24.410" v="2517" actId="20577"/>
        <pc:sldMkLst>
          <pc:docMk/>
          <pc:sldMk cId="0" sldId="292"/>
        </pc:sldMkLst>
        <pc:spChg chg="mod">
          <ac:chgData name="Jorge Pulido" userId="a6929f751fc1078e" providerId="LiveId" clId="{4999DF48-8052-46C1-A096-493A81277E2F}" dt="2020-03-04T22:23:24.410" v="2517" actId="20577"/>
          <ac:spMkLst>
            <pc:docMk/>
            <pc:sldMk cId="0" sldId="292"/>
            <ac:spMk id="33795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33:43.820" v="2740" actId="20577"/>
        <pc:sldMkLst>
          <pc:docMk/>
          <pc:sldMk cId="0" sldId="293"/>
        </pc:sldMkLst>
        <pc:spChg chg="mod">
          <ac:chgData name="Jorge Pulido" userId="a6929f751fc1078e" providerId="LiveId" clId="{4999DF48-8052-46C1-A096-493A81277E2F}" dt="2020-03-04T22:32:36.983" v="2695"/>
          <ac:spMkLst>
            <pc:docMk/>
            <pc:sldMk cId="0" sldId="293"/>
            <ac:spMk id="36866" creationId="{00000000-0000-0000-0000-000000000000}"/>
          </ac:spMkLst>
        </pc:spChg>
        <pc:spChg chg="mod">
          <ac:chgData name="Jorge Pulido" userId="a6929f751fc1078e" providerId="LiveId" clId="{4999DF48-8052-46C1-A096-493A81277E2F}" dt="2020-03-04T22:33:43.820" v="2740" actId="20577"/>
          <ac:spMkLst>
            <pc:docMk/>
            <pc:sldMk cId="0" sldId="293"/>
            <ac:spMk id="36867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36:08.306" v="2744" actId="20577"/>
        <pc:sldMkLst>
          <pc:docMk/>
          <pc:sldMk cId="0" sldId="294"/>
        </pc:sldMkLst>
        <pc:spChg chg="mod">
          <ac:chgData name="Jorge Pulido" userId="a6929f751fc1078e" providerId="LiveId" clId="{4999DF48-8052-46C1-A096-493A81277E2F}" dt="2020-03-04T22:35:49.142" v="2741"/>
          <ac:spMkLst>
            <pc:docMk/>
            <pc:sldMk cId="0" sldId="294"/>
            <ac:spMk id="37890" creationId="{00000000-0000-0000-0000-000000000000}"/>
          </ac:spMkLst>
        </pc:spChg>
        <pc:spChg chg="mod">
          <ac:chgData name="Jorge Pulido" userId="a6929f751fc1078e" providerId="LiveId" clId="{4999DF48-8052-46C1-A096-493A81277E2F}" dt="2020-03-04T22:36:08.306" v="2744" actId="20577"/>
          <ac:spMkLst>
            <pc:docMk/>
            <pc:sldMk cId="0" sldId="294"/>
            <ac:spMk id="37891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39:10.059" v="2747" actId="20577"/>
        <pc:sldMkLst>
          <pc:docMk/>
          <pc:sldMk cId="0" sldId="295"/>
        </pc:sldMkLst>
        <pc:spChg chg="mod">
          <ac:chgData name="Jorge Pulido" userId="a6929f751fc1078e" providerId="LiveId" clId="{4999DF48-8052-46C1-A096-493A81277E2F}" dt="2020-03-04T22:39:10.059" v="2747" actId="20577"/>
          <ac:spMkLst>
            <pc:docMk/>
            <pc:sldMk cId="0" sldId="295"/>
            <ac:spMk id="38915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42:22.937" v="2868" actId="20577"/>
        <pc:sldMkLst>
          <pc:docMk/>
          <pc:sldMk cId="0" sldId="296"/>
        </pc:sldMkLst>
        <pc:spChg chg="mod">
          <ac:chgData name="Jorge Pulido" userId="a6929f751fc1078e" providerId="LiveId" clId="{4999DF48-8052-46C1-A096-493A81277E2F}" dt="2020-03-04T22:42:08.834" v="2851" actId="1036"/>
          <ac:spMkLst>
            <pc:docMk/>
            <pc:sldMk cId="0" sldId="296"/>
            <ac:spMk id="39938" creationId="{00000000-0000-0000-0000-000000000000}"/>
          </ac:spMkLst>
        </pc:spChg>
        <pc:spChg chg="mod">
          <ac:chgData name="Jorge Pulido" userId="a6929f751fc1078e" providerId="LiveId" clId="{4999DF48-8052-46C1-A096-493A81277E2F}" dt="2020-03-04T22:42:22.937" v="2868" actId="20577"/>
          <ac:spMkLst>
            <pc:docMk/>
            <pc:sldMk cId="0" sldId="296"/>
            <ac:spMk id="39939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47:20.830" v="2890" actId="20577"/>
        <pc:sldMkLst>
          <pc:docMk/>
          <pc:sldMk cId="0" sldId="297"/>
        </pc:sldMkLst>
        <pc:spChg chg="mod">
          <ac:chgData name="Jorge Pulido" userId="a6929f751fc1078e" providerId="LiveId" clId="{4999DF48-8052-46C1-A096-493A81277E2F}" dt="2020-03-04T22:46:48.385" v="2887" actId="14100"/>
          <ac:spMkLst>
            <pc:docMk/>
            <pc:sldMk cId="0" sldId="297"/>
            <ac:spMk id="41986" creationId="{00000000-0000-0000-0000-000000000000}"/>
          </ac:spMkLst>
        </pc:spChg>
        <pc:spChg chg="mod">
          <ac:chgData name="Jorge Pulido" userId="a6929f751fc1078e" providerId="LiveId" clId="{4999DF48-8052-46C1-A096-493A81277E2F}" dt="2020-03-04T22:47:20.830" v="2890" actId="20577"/>
          <ac:spMkLst>
            <pc:docMk/>
            <pc:sldMk cId="0" sldId="297"/>
            <ac:spMk id="41987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2:43:58.875" v="2883" actId="20577"/>
        <pc:sldMkLst>
          <pc:docMk/>
          <pc:sldMk cId="0" sldId="299"/>
        </pc:sldMkLst>
        <pc:spChg chg="mod">
          <ac:chgData name="Jorge Pulido" userId="a6929f751fc1078e" providerId="LiveId" clId="{4999DF48-8052-46C1-A096-493A81277E2F}" dt="2020-03-04T22:43:58.875" v="2883" actId="20577"/>
          <ac:spMkLst>
            <pc:docMk/>
            <pc:sldMk cId="0" sldId="299"/>
            <ac:spMk id="40963" creationId="{00000000-0000-0000-0000-000000000000}"/>
          </ac:spMkLst>
        </pc:spChg>
        <pc:picChg chg="mod">
          <ac:chgData name="Jorge Pulido" userId="a6929f751fc1078e" providerId="LiveId" clId="{4999DF48-8052-46C1-A096-493A81277E2F}" dt="2020-03-04T22:43:34.324" v="2875" actId="1036"/>
          <ac:picMkLst>
            <pc:docMk/>
            <pc:sldMk cId="0" sldId="299"/>
            <ac:picMk id="40964" creationId="{00000000-0000-0000-0000-000000000000}"/>
          </ac:picMkLst>
        </pc:picChg>
      </pc:sldChg>
      <pc:sldChg chg="modSp mod">
        <pc:chgData name="Jorge Pulido" userId="a6929f751fc1078e" providerId="LiveId" clId="{4999DF48-8052-46C1-A096-493A81277E2F}" dt="2020-03-04T22:50:09.239" v="2966" actId="6549"/>
        <pc:sldMkLst>
          <pc:docMk/>
          <pc:sldMk cId="0" sldId="300"/>
        </pc:sldMkLst>
        <pc:spChg chg="mod">
          <ac:chgData name="Jorge Pulido" userId="a6929f751fc1078e" providerId="LiveId" clId="{4999DF48-8052-46C1-A096-493A81277E2F}" dt="2020-03-04T22:50:09.239" v="2966" actId="6549"/>
          <ac:spMkLst>
            <pc:docMk/>
            <pc:sldMk cId="0" sldId="300"/>
            <ac:spMk id="44037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3:02:24.122" v="3134" actId="20577"/>
        <pc:sldMkLst>
          <pc:docMk/>
          <pc:sldMk cId="0" sldId="305"/>
        </pc:sldMkLst>
        <pc:spChg chg="mod">
          <ac:chgData name="Jorge Pulido" userId="a6929f751fc1078e" providerId="LiveId" clId="{4999DF48-8052-46C1-A096-493A81277E2F}" dt="2020-03-04T22:53:55.338" v="3019" actId="6549"/>
          <ac:spMkLst>
            <pc:docMk/>
            <pc:sldMk cId="0" sldId="305"/>
            <ac:spMk id="46082" creationId="{00000000-0000-0000-0000-000000000000}"/>
          </ac:spMkLst>
        </pc:spChg>
        <pc:spChg chg="mod">
          <ac:chgData name="Jorge Pulido" userId="a6929f751fc1078e" providerId="LiveId" clId="{4999DF48-8052-46C1-A096-493A81277E2F}" dt="2020-03-04T23:02:24.122" v="3134" actId="20577"/>
          <ac:spMkLst>
            <pc:docMk/>
            <pc:sldMk cId="0" sldId="305"/>
            <ac:spMk id="46083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3:04:10.727" v="3158" actId="20577"/>
        <pc:sldMkLst>
          <pc:docMk/>
          <pc:sldMk cId="0" sldId="306"/>
        </pc:sldMkLst>
        <pc:spChg chg="mod">
          <ac:chgData name="Jorge Pulido" userId="a6929f751fc1078e" providerId="LiveId" clId="{4999DF48-8052-46C1-A096-493A81277E2F}" dt="2020-03-04T23:02:52.118" v="3135"/>
          <ac:spMkLst>
            <pc:docMk/>
            <pc:sldMk cId="0" sldId="306"/>
            <ac:spMk id="47106" creationId="{00000000-0000-0000-0000-000000000000}"/>
          </ac:spMkLst>
        </pc:spChg>
        <pc:spChg chg="mod">
          <ac:chgData name="Jorge Pulido" userId="a6929f751fc1078e" providerId="LiveId" clId="{4999DF48-8052-46C1-A096-493A81277E2F}" dt="2020-03-04T23:04:10.727" v="3158" actId="20577"/>
          <ac:spMkLst>
            <pc:docMk/>
            <pc:sldMk cId="0" sldId="306"/>
            <ac:spMk id="47107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3:05:08.775" v="3176" actId="20577"/>
        <pc:sldMkLst>
          <pc:docMk/>
          <pc:sldMk cId="0" sldId="308"/>
        </pc:sldMkLst>
        <pc:spChg chg="mod">
          <ac:chgData name="Jorge Pulido" userId="a6929f751fc1078e" providerId="LiveId" clId="{4999DF48-8052-46C1-A096-493A81277E2F}" dt="2020-03-04T23:05:08.775" v="3176" actId="20577"/>
          <ac:spMkLst>
            <pc:docMk/>
            <pc:sldMk cId="0" sldId="308"/>
            <ac:spMk id="48131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3:06:13.702" v="3189" actId="20577"/>
        <pc:sldMkLst>
          <pc:docMk/>
          <pc:sldMk cId="0" sldId="309"/>
        </pc:sldMkLst>
        <pc:spChg chg="mod">
          <ac:chgData name="Jorge Pulido" userId="a6929f751fc1078e" providerId="LiveId" clId="{4999DF48-8052-46C1-A096-493A81277E2F}" dt="2020-03-04T23:06:01.271" v="3185" actId="6549"/>
          <ac:spMkLst>
            <pc:docMk/>
            <pc:sldMk cId="0" sldId="309"/>
            <ac:spMk id="49155" creationId="{00000000-0000-0000-0000-000000000000}"/>
          </ac:spMkLst>
        </pc:spChg>
        <pc:spChg chg="mod">
          <ac:chgData name="Jorge Pulido" userId="a6929f751fc1078e" providerId="LiveId" clId="{4999DF48-8052-46C1-A096-493A81277E2F}" dt="2020-03-04T23:06:09.116" v="3186" actId="20577"/>
          <ac:spMkLst>
            <pc:docMk/>
            <pc:sldMk cId="0" sldId="309"/>
            <ac:spMk id="49160" creationId="{00000000-0000-0000-0000-000000000000}"/>
          </ac:spMkLst>
        </pc:spChg>
        <pc:spChg chg="mod">
          <ac:chgData name="Jorge Pulido" userId="a6929f751fc1078e" providerId="LiveId" clId="{4999DF48-8052-46C1-A096-493A81277E2F}" dt="2020-03-04T23:06:13.702" v="3189" actId="20577"/>
          <ac:spMkLst>
            <pc:docMk/>
            <pc:sldMk cId="0" sldId="309"/>
            <ac:spMk id="49161" creationId="{00000000-0000-0000-0000-000000000000}"/>
          </ac:spMkLst>
        </pc:spChg>
      </pc:sldChg>
      <pc:sldChg chg="modSp mod">
        <pc:chgData name="Jorge Pulido" userId="a6929f751fc1078e" providerId="LiveId" clId="{4999DF48-8052-46C1-A096-493A81277E2F}" dt="2020-03-04T23:09:58.945" v="3299" actId="20577"/>
        <pc:sldMkLst>
          <pc:docMk/>
          <pc:sldMk cId="0" sldId="310"/>
        </pc:sldMkLst>
        <pc:spChg chg="mod">
          <ac:chgData name="Jorge Pulido" userId="a6929f751fc1078e" providerId="LiveId" clId="{4999DF48-8052-46C1-A096-493A81277E2F}" dt="2020-03-04T23:09:58.945" v="3299" actId="20577"/>
          <ac:spMkLst>
            <pc:docMk/>
            <pc:sldMk cId="0" sldId="310"/>
            <ac:spMk id="51203" creationId="{00000000-0000-0000-0000-000000000000}"/>
          </ac:spMkLst>
        </pc:spChg>
      </pc:sldChg>
      <pc:sldChg chg="addSp delSp modSp modAnim">
        <pc:chgData name="Jorge Pulido" userId="a6929f751fc1078e" providerId="LiveId" clId="{4999DF48-8052-46C1-A096-493A81277E2F}" dt="2020-03-04T23:10:37.705" v="3307" actId="6549"/>
        <pc:sldMkLst>
          <pc:docMk/>
          <pc:sldMk cId="0" sldId="313"/>
        </pc:sldMkLst>
        <pc:spChg chg="add del">
          <ac:chgData name="Jorge Pulido" userId="a6929f751fc1078e" providerId="LiveId" clId="{4999DF48-8052-46C1-A096-493A81277E2F}" dt="2020-03-04T23:10:25.369" v="3302"/>
          <ac:spMkLst>
            <pc:docMk/>
            <pc:sldMk cId="0" sldId="313"/>
            <ac:spMk id="2" creationId="{BCAA48E2-3229-4390-804E-6AEFAF4D69A9}"/>
          </ac:spMkLst>
        </pc:spChg>
        <pc:spChg chg="add del mod">
          <ac:chgData name="Jorge Pulido" userId="a6929f751fc1078e" providerId="LiveId" clId="{4999DF48-8052-46C1-A096-493A81277E2F}" dt="2020-03-04T23:10:37.705" v="3307" actId="6549"/>
          <ac:spMkLst>
            <pc:docMk/>
            <pc:sldMk cId="0" sldId="313"/>
            <ac:spMk id="5123" creationId="{00000000-0000-0000-0000-000000000000}"/>
          </ac:spMkLst>
        </pc:spChg>
      </pc:sldChg>
    </pc:docChg>
  </pc:docChgLst>
  <pc:docChgLst>
    <pc:chgData name="Jorge Pulido" userId="a6929f751fc1078e" providerId="LiveId" clId="{B2449BF3-0EBD-4E9A-9BCC-408F130F707E}"/>
    <pc:docChg chg="undo redo custSel modSld sldOrd modMainMaster">
      <pc:chgData name="Jorge Pulido" userId="a6929f751fc1078e" providerId="LiveId" clId="{B2449BF3-0EBD-4E9A-9BCC-408F130F707E}" dt="2020-05-02T14:13:26.618" v="1478" actId="1035"/>
      <pc:docMkLst>
        <pc:docMk/>
      </pc:docMkLst>
      <pc:sldChg chg="addSp delSp modSp mod setBg">
        <pc:chgData name="Jorge Pulido" userId="a6929f751fc1078e" providerId="LiveId" clId="{B2449BF3-0EBD-4E9A-9BCC-408F130F707E}" dt="2020-05-02T07:13:34.450" v="1248" actId="14100"/>
        <pc:sldMkLst>
          <pc:docMk/>
          <pc:sldMk cId="0" sldId="256"/>
        </pc:sldMkLst>
        <pc:spChg chg="add del mod">
          <ac:chgData name="Jorge Pulido" userId="a6929f751fc1078e" providerId="LiveId" clId="{B2449BF3-0EBD-4E9A-9BCC-408F130F707E}" dt="2020-05-02T05:18:28.606" v="833" actId="478"/>
          <ac:spMkLst>
            <pc:docMk/>
            <pc:sldMk cId="0" sldId="256"/>
            <ac:spMk id="3" creationId="{BA2E9AD3-8AE4-4D2B-8ACE-B5A0D1F2CB6A}"/>
          </ac:spMkLst>
        </pc:spChg>
        <pc:spChg chg="add del mod">
          <ac:chgData name="Jorge Pulido" userId="a6929f751fc1078e" providerId="LiveId" clId="{B2449BF3-0EBD-4E9A-9BCC-408F130F707E}" dt="2020-05-02T05:18:42.938" v="836" actId="478"/>
          <ac:spMkLst>
            <pc:docMk/>
            <pc:sldMk cId="0" sldId="256"/>
            <ac:spMk id="5" creationId="{6C750D59-6622-4341-9C22-93BD765E7116}"/>
          </ac:spMkLst>
        </pc:spChg>
        <pc:spChg chg="add del mod">
          <ac:chgData name="Jorge Pulido" userId="a6929f751fc1078e" providerId="LiveId" clId="{B2449BF3-0EBD-4E9A-9BCC-408F130F707E}" dt="2020-05-02T05:19:00.305" v="843" actId="478"/>
          <ac:spMkLst>
            <pc:docMk/>
            <pc:sldMk cId="0" sldId="256"/>
            <ac:spMk id="7" creationId="{4A0CED98-B3FD-469A-9F51-016E6DFA64AF}"/>
          </ac:spMkLst>
        </pc:spChg>
        <pc:spChg chg="add del mod">
          <ac:chgData name="Jorge Pulido" userId="a6929f751fc1078e" providerId="LiveId" clId="{B2449BF3-0EBD-4E9A-9BCC-408F130F707E}" dt="2020-05-02T07:08:11.142" v="1197" actId="478"/>
          <ac:spMkLst>
            <pc:docMk/>
            <pc:sldMk cId="0" sldId="256"/>
            <ac:spMk id="9" creationId="{D0A0F5D7-71E4-41DA-AAB0-9F75B92FC936}"/>
          </ac:spMkLst>
        </pc:spChg>
        <pc:spChg chg="add mod">
          <ac:chgData name="Jorge Pulido" userId="a6929f751fc1078e" providerId="LiveId" clId="{B2449BF3-0EBD-4E9A-9BCC-408F130F707E}" dt="2020-05-02T07:13:34.450" v="1248" actId="14100"/>
          <ac:spMkLst>
            <pc:docMk/>
            <pc:sldMk cId="0" sldId="256"/>
            <ac:spMk id="12" creationId="{43EADF59-392A-41B9-B268-D99CE305ABF0}"/>
          </ac:spMkLst>
        </pc:spChg>
        <pc:spChg chg="add del mod">
          <ac:chgData name="Jorge Pulido" userId="a6929f751fc1078e" providerId="LiveId" clId="{B2449BF3-0EBD-4E9A-9BCC-408F130F707E}" dt="2020-05-02T05:19:15.077" v="848" actId="478"/>
          <ac:spMkLst>
            <pc:docMk/>
            <pc:sldMk cId="0" sldId="256"/>
            <ac:spMk id="2050" creationId="{00000000-0000-0000-0000-000000000000}"/>
          </ac:spMkLst>
        </pc:spChg>
        <pc:spChg chg="add del mod">
          <ac:chgData name="Jorge Pulido" userId="a6929f751fc1078e" providerId="LiveId" clId="{B2449BF3-0EBD-4E9A-9BCC-408F130F707E}" dt="2020-05-02T05:18:19.263" v="831" actId="478"/>
          <ac:spMkLst>
            <pc:docMk/>
            <pc:sldMk cId="0" sldId="256"/>
            <ac:spMk id="2051" creationId="{00000000-0000-0000-0000-000000000000}"/>
          </ac:spMkLst>
        </pc:spChg>
      </pc:sldChg>
      <pc:sldChg chg="modSp mod ord setBg">
        <pc:chgData name="Jorge Pulido" userId="a6929f751fc1078e" providerId="LiveId" clId="{B2449BF3-0EBD-4E9A-9BCC-408F130F707E}" dt="2020-05-02T07:22:16.933" v="1265" actId="1036"/>
        <pc:sldMkLst>
          <pc:docMk/>
          <pc:sldMk cId="0" sldId="257"/>
        </pc:sldMkLst>
        <pc:spChg chg="mod">
          <ac:chgData name="Jorge Pulido" userId="a6929f751fc1078e" providerId="LiveId" clId="{B2449BF3-0EBD-4E9A-9BCC-408F130F707E}" dt="2020-05-02T07:21:58.560" v="1257" actId="1036"/>
          <ac:spMkLst>
            <pc:docMk/>
            <pc:sldMk cId="0" sldId="257"/>
            <ac:spMk id="3074" creationId="{00000000-0000-0000-0000-000000000000}"/>
          </ac:spMkLst>
        </pc:spChg>
        <pc:spChg chg="mod">
          <ac:chgData name="Jorge Pulido" userId="a6929f751fc1078e" providerId="LiveId" clId="{B2449BF3-0EBD-4E9A-9BCC-408F130F707E}" dt="2020-05-02T07:22:16.933" v="1265" actId="1036"/>
          <ac:spMkLst>
            <pc:docMk/>
            <pc:sldMk cId="0" sldId="257"/>
            <ac:spMk id="5123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7:28:29.795" v="1297" actId="20577"/>
        <pc:sldMkLst>
          <pc:docMk/>
          <pc:sldMk cId="0" sldId="258"/>
        </pc:sldMkLst>
        <pc:spChg chg="mod">
          <ac:chgData name="Jorge Pulido" userId="a6929f751fc1078e" providerId="LiveId" clId="{B2449BF3-0EBD-4E9A-9BCC-408F130F707E}" dt="2020-05-02T07:25:21.948" v="1273" actId="14100"/>
          <ac:spMkLst>
            <pc:docMk/>
            <pc:sldMk cId="0" sldId="258"/>
            <ac:spMk id="4098" creationId="{00000000-0000-0000-0000-000000000000}"/>
          </ac:spMkLst>
        </pc:spChg>
        <pc:spChg chg="mod">
          <ac:chgData name="Jorge Pulido" userId="a6929f751fc1078e" providerId="LiveId" clId="{B2449BF3-0EBD-4E9A-9BCC-408F130F707E}" dt="2020-05-02T07:28:29.795" v="1297" actId="20577"/>
          <ac:spMkLst>
            <pc:docMk/>
            <pc:sldMk cId="0" sldId="258"/>
            <ac:spMk id="4099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7:30:47.319" v="1309" actId="255"/>
        <pc:sldMkLst>
          <pc:docMk/>
          <pc:sldMk cId="0" sldId="259"/>
        </pc:sldMkLst>
        <pc:spChg chg="mod">
          <ac:chgData name="Jorge Pulido" userId="a6929f751fc1078e" providerId="LiveId" clId="{B2449BF3-0EBD-4E9A-9BCC-408F130F707E}" dt="2020-05-02T07:29:50.507" v="1302" actId="1076"/>
          <ac:spMkLst>
            <pc:docMk/>
            <pc:sldMk cId="0" sldId="259"/>
            <ac:spMk id="5122" creationId="{00000000-0000-0000-0000-000000000000}"/>
          </ac:spMkLst>
        </pc:spChg>
        <pc:spChg chg="mod">
          <ac:chgData name="Jorge Pulido" userId="a6929f751fc1078e" providerId="LiveId" clId="{B2449BF3-0EBD-4E9A-9BCC-408F130F707E}" dt="2020-05-02T07:30:47.319" v="1309" actId="255"/>
          <ac:spMkLst>
            <pc:docMk/>
            <pc:sldMk cId="0" sldId="259"/>
            <ac:spMk id="5123" creationId="{00000000-0000-0000-0000-000000000000}"/>
          </ac:spMkLst>
        </pc:spChg>
      </pc:sldChg>
      <pc:sldChg chg="addSp delSp">
        <pc:chgData name="Jorge Pulido" userId="a6929f751fc1078e" providerId="LiveId" clId="{B2449BF3-0EBD-4E9A-9BCC-408F130F707E}" dt="2020-05-02T06:49:42.373" v="1080" actId="478"/>
        <pc:sldMkLst>
          <pc:docMk/>
          <pc:sldMk cId="0" sldId="260"/>
        </pc:sldMkLst>
        <pc:spChg chg="add del">
          <ac:chgData name="Jorge Pulido" userId="a6929f751fc1078e" providerId="LiveId" clId="{B2449BF3-0EBD-4E9A-9BCC-408F130F707E}" dt="2020-05-02T06:49:42.373" v="1080" actId="478"/>
          <ac:spMkLst>
            <pc:docMk/>
            <pc:sldMk cId="0" sldId="260"/>
            <ac:spMk id="6146" creationId="{00000000-0000-0000-0000-000000000000}"/>
          </ac:spMkLst>
        </pc:spChg>
        <pc:spChg chg="add del">
          <ac:chgData name="Jorge Pulido" userId="a6929f751fc1078e" providerId="LiveId" clId="{B2449BF3-0EBD-4E9A-9BCC-408F130F707E}" dt="2020-05-02T04:40:51.922" v="473" actId="478"/>
          <ac:spMkLst>
            <pc:docMk/>
            <pc:sldMk cId="0" sldId="260"/>
            <ac:spMk id="6150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3:28:08.868" v="364" actId="27636"/>
        <pc:sldMkLst>
          <pc:docMk/>
          <pc:sldMk cId="0" sldId="261"/>
        </pc:sldMkLst>
        <pc:spChg chg="mod">
          <ac:chgData name="Jorge Pulido" userId="a6929f751fc1078e" providerId="LiveId" clId="{B2449BF3-0EBD-4E9A-9BCC-408F130F707E}" dt="2020-05-02T03:28:08.868" v="364" actId="27636"/>
          <ac:spMkLst>
            <pc:docMk/>
            <pc:sldMk cId="0" sldId="261"/>
            <ac:spMk id="7170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3:28:08.878" v="365" actId="27636"/>
        <pc:sldMkLst>
          <pc:docMk/>
          <pc:sldMk cId="0" sldId="264"/>
        </pc:sldMkLst>
        <pc:spChg chg="mod">
          <ac:chgData name="Jorge Pulido" userId="a6929f751fc1078e" providerId="LiveId" clId="{B2449BF3-0EBD-4E9A-9BCC-408F130F707E}" dt="2020-05-02T03:28:08.878" v="365" actId="27636"/>
          <ac:spMkLst>
            <pc:docMk/>
            <pc:sldMk cId="0" sldId="264"/>
            <ac:spMk id="11267" creationId="{00000000-0000-0000-0000-000000000000}"/>
          </ac:spMkLst>
        </pc:spChg>
      </pc:sldChg>
      <pc:sldChg chg="delSp">
        <pc:chgData name="Jorge Pulido" userId="a6929f751fc1078e" providerId="LiveId" clId="{B2449BF3-0EBD-4E9A-9BCC-408F130F707E}" dt="2020-05-02T06:51:34.715" v="1084" actId="478"/>
        <pc:sldMkLst>
          <pc:docMk/>
          <pc:sldMk cId="0" sldId="265"/>
        </pc:sldMkLst>
        <pc:spChg chg="del">
          <ac:chgData name="Jorge Pulido" userId="a6929f751fc1078e" providerId="LiveId" clId="{B2449BF3-0EBD-4E9A-9BCC-408F130F707E}" dt="2020-05-02T06:51:34.715" v="1084" actId="478"/>
          <ac:spMkLst>
            <pc:docMk/>
            <pc:sldMk cId="0" sldId="265"/>
            <ac:spMk id="10242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6:39:15.547" v="1051" actId="14100"/>
        <pc:sldMkLst>
          <pc:docMk/>
          <pc:sldMk cId="0" sldId="266"/>
        </pc:sldMkLst>
        <pc:spChg chg="mod">
          <ac:chgData name="Jorge Pulido" userId="a6929f751fc1078e" providerId="LiveId" clId="{B2449BF3-0EBD-4E9A-9BCC-408F130F707E}" dt="2020-05-02T06:35:48.751" v="1029" actId="14100"/>
          <ac:spMkLst>
            <pc:docMk/>
            <pc:sldMk cId="0" sldId="266"/>
            <ac:spMk id="13314" creationId="{00000000-0000-0000-0000-000000000000}"/>
          </ac:spMkLst>
        </pc:spChg>
        <pc:spChg chg="mod">
          <ac:chgData name="Jorge Pulido" userId="a6929f751fc1078e" providerId="LiveId" clId="{B2449BF3-0EBD-4E9A-9BCC-408F130F707E}" dt="2020-05-02T06:39:15.547" v="1051" actId="14100"/>
          <ac:spMkLst>
            <pc:docMk/>
            <pc:sldMk cId="0" sldId="266"/>
            <ac:spMk id="13315" creationId="{00000000-0000-0000-0000-000000000000}"/>
          </ac:spMkLst>
        </pc:spChg>
        <pc:spChg chg="mod">
          <ac:chgData name="Jorge Pulido" userId="a6929f751fc1078e" providerId="LiveId" clId="{B2449BF3-0EBD-4E9A-9BCC-408F130F707E}" dt="2020-05-02T06:35:53.395" v="1031" actId="20577"/>
          <ac:spMkLst>
            <pc:docMk/>
            <pc:sldMk cId="0" sldId="266"/>
            <ac:spMk id="16388" creationId="{00000000-0000-0000-0000-000000000000}"/>
          </ac:spMkLst>
        </pc:spChg>
      </pc:sldChg>
      <pc:sldChg chg="delSp">
        <pc:chgData name="Jorge Pulido" userId="a6929f751fc1078e" providerId="LiveId" clId="{B2449BF3-0EBD-4E9A-9BCC-408F130F707E}" dt="2020-05-02T06:51:52.488" v="1086" actId="478"/>
        <pc:sldMkLst>
          <pc:docMk/>
          <pc:sldMk cId="0" sldId="267"/>
        </pc:sldMkLst>
        <pc:spChg chg="del">
          <ac:chgData name="Jorge Pulido" userId="a6929f751fc1078e" providerId="LiveId" clId="{B2449BF3-0EBD-4E9A-9BCC-408F130F707E}" dt="2020-05-02T06:51:48.366" v="1085" actId="478"/>
          <ac:spMkLst>
            <pc:docMk/>
            <pc:sldMk cId="0" sldId="267"/>
            <ac:spMk id="12290" creationId="{00000000-0000-0000-0000-000000000000}"/>
          </ac:spMkLst>
        </pc:spChg>
        <pc:spChg chg="del">
          <ac:chgData name="Jorge Pulido" userId="a6929f751fc1078e" providerId="LiveId" clId="{B2449BF3-0EBD-4E9A-9BCC-408F130F707E}" dt="2020-05-02T06:51:52.488" v="1086" actId="478"/>
          <ac:spMkLst>
            <pc:docMk/>
            <pc:sldMk cId="0" sldId="267"/>
            <ac:spMk id="12295" creationId="{00000000-0000-0000-0000-000000000000}"/>
          </ac:spMkLst>
        </pc:spChg>
      </pc:sldChg>
      <pc:sldChg chg="delSp modSp">
        <pc:chgData name="Jorge Pulido" userId="a6929f751fc1078e" providerId="LiveId" clId="{B2449BF3-0EBD-4E9A-9BCC-408F130F707E}" dt="2020-05-02T06:52:26.355" v="1093" actId="1035"/>
        <pc:sldMkLst>
          <pc:docMk/>
          <pc:sldMk cId="0" sldId="269"/>
        </pc:sldMkLst>
        <pc:spChg chg="del">
          <ac:chgData name="Jorge Pulido" userId="a6929f751fc1078e" providerId="LiveId" clId="{B2449BF3-0EBD-4E9A-9BCC-408F130F707E}" dt="2020-05-02T06:52:09.816" v="1088" actId="478"/>
          <ac:spMkLst>
            <pc:docMk/>
            <pc:sldMk cId="0" sldId="269"/>
            <ac:spMk id="14338" creationId="{00000000-0000-0000-0000-000000000000}"/>
          </ac:spMkLst>
        </pc:spChg>
        <pc:spChg chg="del">
          <ac:chgData name="Jorge Pulido" userId="a6929f751fc1078e" providerId="LiveId" clId="{B2449BF3-0EBD-4E9A-9BCC-408F130F707E}" dt="2020-05-02T06:52:06.600" v="1087" actId="478"/>
          <ac:spMkLst>
            <pc:docMk/>
            <pc:sldMk cId="0" sldId="269"/>
            <ac:spMk id="14344" creationId="{00000000-0000-0000-0000-000000000000}"/>
          </ac:spMkLst>
        </pc:spChg>
        <pc:picChg chg="mod">
          <ac:chgData name="Jorge Pulido" userId="a6929f751fc1078e" providerId="LiveId" clId="{B2449BF3-0EBD-4E9A-9BCC-408F130F707E}" dt="2020-05-02T06:52:26.355" v="1093" actId="1035"/>
          <ac:picMkLst>
            <pc:docMk/>
            <pc:sldMk cId="0" sldId="269"/>
            <ac:picMk id="18439" creationId="{00000000-0000-0000-0000-000000000000}"/>
          </ac:picMkLst>
        </pc:picChg>
        <pc:picChg chg="mod">
          <ac:chgData name="Jorge Pulido" userId="a6929f751fc1078e" providerId="LiveId" clId="{B2449BF3-0EBD-4E9A-9BCC-408F130F707E}" dt="2020-05-02T06:52:22.822" v="1091" actId="1036"/>
          <ac:picMkLst>
            <pc:docMk/>
            <pc:sldMk cId="0" sldId="269"/>
            <ac:picMk id="18440" creationId="{00000000-0000-0000-0000-000000000000}"/>
          </ac:picMkLst>
        </pc:picChg>
      </pc:sldChg>
      <pc:sldChg chg="addSp delSp modSp mod">
        <pc:chgData name="Jorge Pulido" userId="a6929f751fc1078e" providerId="LiveId" clId="{B2449BF3-0EBD-4E9A-9BCC-408F130F707E}" dt="2020-05-02T06:52:54.584" v="1100" actId="1036"/>
        <pc:sldMkLst>
          <pc:docMk/>
          <pc:sldMk cId="0" sldId="271"/>
        </pc:sldMkLst>
        <pc:spChg chg="add del mod">
          <ac:chgData name="Jorge Pulido" userId="a6929f751fc1078e" providerId="LiveId" clId="{B2449BF3-0EBD-4E9A-9BCC-408F130F707E}" dt="2020-05-02T06:52:50.927" v="1097" actId="478"/>
          <ac:spMkLst>
            <pc:docMk/>
            <pc:sldMk cId="0" sldId="271"/>
            <ac:spMk id="2" creationId="{966157DF-8429-4BA9-9C0A-545BAE30DD2E}"/>
          </ac:spMkLst>
        </pc:spChg>
        <pc:spChg chg="del">
          <ac:chgData name="Jorge Pulido" userId="a6929f751fc1078e" providerId="LiveId" clId="{B2449BF3-0EBD-4E9A-9BCC-408F130F707E}" dt="2020-05-02T06:52:39.327" v="1095" actId="478"/>
          <ac:spMkLst>
            <pc:docMk/>
            <pc:sldMk cId="0" sldId="271"/>
            <ac:spMk id="17410" creationId="{00000000-0000-0000-0000-000000000000}"/>
          </ac:spMkLst>
        </pc:spChg>
        <pc:spChg chg="mod">
          <ac:chgData name="Jorge Pulido" userId="a6929f751fc1078e" providerId="LiveId" clId="{B2449BF3-0EBD-4E9A-9BCC-408F130F707E}" dt="2020-05-02T06:52:54.584" v="1100" actId="1036"/>
          <ac:spMkLst>
            <pc:docMk/>
            <pc:sldMk cId="0" sldId="271"/>
            <ac:spMk id="17412" creationId="{00000000-0000-0000-0000-000000000000}"/>
          </ac:spMkLst>
        </pc:spChg>
        <pc:spChg chg="del">
          <ac:chgData name="Jorge Pulido" userId="a6929f751fc1078e" providerId="LiveId" clId="{B2449BF3-0EBD-4E9A-9BCC-408F130F707E}" dt="2020-05-02T06:52:37.368" v="1094" actId="478"/>
          <ac:spMkLst>
            <pc:docMk/>
            <pc:sldMk cId="0" sldId="271"/>
            <ac:spMk id="17416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3:28:08.905" v="366" actId="27636"/>
        <pc:sldMkLst>
          <pc:docMk/>
          <pc:sldMk cId="0" sldId="273"/>
        </pc:sldMkLst>
        <pc:spChg chg="mod">
          <ac:chgData name="Jorge Pulido" userId="a6929f751fc1078e" providerId="LiveId" clId="{B2449BF3-0EBD-4E9A-9BCC-408F130F707E}" dt="2020-05-02T03:28:08.905" v="366" actId="27636"/>
          <ac:spMkLst>
            <pc:docMk/>
            <pc:sldMk cId="0" sldId="273"/>
            <ac:spMk id="19459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4:13:55.588" v="406" actId="27636"/>
        <pc:sldMkLst>
          <pc:docMk/>
          <pc:sldMk cId="0" sldId="274"/>
        </pc:sldMkLst>
        <pc:spChg chg="mod">
          <ac:chgData name="Jorge Pulido" userId="a6929f751fc1078e" providerId="LiveId" clId="{B2449BF3-0EBD-4E9A-9BCC-408F130F707E}" dt="2020-05-02T04:13:55.588" v="406" actId="27636"/>
          <ac:spMkLst>
            <pc:docMk/>
            <pc:sldMk cId="0" sldId="274"/>
            <ac:spMk id="20482" creationId="{00000000-0000-0000-0000-000000000000}"/>
          </ac:spMkLst>
        </pc:spChg>
      </pc:sldChg>
      <pc:sldChg chg="delSp modSp mod">
        <pc:chgData name="Jorge Pulido" userId="a6929f751fc1078e" providerId="LiveId" clId="{B2449BF3-0EBD-4E9A-9BCC-408F130F707E}" dt="2020-05-02T06:58:02.178" v="1141" actId="14100"/>
        <pc:sldMkLst>
          <pc:docMk/>
          <pc:sldMk cId="0" sldId="278"/>
        </pc:sldMkLst>
        <pc:spChg chg="del">
          <ac:chgData name="Jorge Pulido" userId="a6929f751fc1078e" providerId="LiveId" clId="{B2449BF3-0EBD-4E9A-9BCC-408F130F707E}" dt="2020-05-02T06:53:13.640" v="1101" actId="478"/>
          <ac:spMkLst>
            <pc:docMk/>
            <pc:sldMk cId="0" sldId="278"/>
            <ac:spMk id="22530" creationId="{00000000-0000-0000-0000-000000000000}"/>
          </ac:spMkLst>
        </pc:spChg>
        <pc:spChg chg="mod">
          <ac:chgData name="Jorge Pulido" userId="a6929f751fc1078e" providerId="LiveId" clId="{B2449BF3-0EBD-4E9A-9BCC-408F130F707E}" dt="2020-05-02T06:57:48.879" v="1140" actId="1036"/>
          <ac:spMkLst>
            <pc:docMk/>
            <pc:sldMk cId="0" sldId="278"/>
            <ac:spMk id="22531" creationId="{00000000-0000-0000-0000-000000000000}"/>
          </ac:spMkLst>
        </pc:spChg>
        <pc:spChg chg="mod">
          <ac:chgData name="Jorge Pulido" userId="a6929f751fc1078e" providerId="LiveId" clId="{B2449BF3-0EBD-4E9A-9BCC-408F130F707E}" dt="2020-05-02T06:57:46.007" v="1139" actId="1035"/>
          <ac:spMkLst>
            <pc:docMk/>
            <pc:sldMk cId="0" sldId="278"/>
            <ac:spMk id="22532" creationId="{00000000-0000-0000-0000-000000000000}"/>
          </ac:spMkLst>
        </pc:spChg>
        <pc:spChg chg="del">
          <ac:chgData name="Jorge Pulido" userId="a6929f751fc1078e" providerId="LiveId" clId="{B2449BF3-0EBD-4E9A-9BCC-408F130F707E}" dt="2020-05-02T06:53:19.564" v="1102" actId="478"/>
          <ac:spMkLst>
            <pc:docMk/>
            <pc:sldMk cId="0" sldId="278"/>
            <ac:spMk id="22534" creationId="{00000000-0000-0000-0000-000000000000}"/>
          </ac:spMkLst>
        </pc:spChg>
        <pc:picChg chg="mod">
          <ac:chgData name="Jorge Pulido" userId="a6929f751fc1078e" providerId="LiveId" clId="{B2449BF3-0EBD-4E9A-9BCC-408F130F707E}" dt="2020-05-02T06:58:02.178" v="1141" actId="14100"/>
          <ac:picMkLst>
            <pc:docMk/>
            <pc:sldMk cId="0" sldId="278"/>
            <ac:picMk id="22533" creationId="{00000000-0000-0000-0000-000000000000}"/>
          </ac:picMkLst>
        </pc:picChg>
      </pc:sldChg>
      <pc:sldChg chg="modSp mod">
        <pc:chgData name="Jorge Pulido" userId="a6929f751fc1078e" providerId="LiveId" clId="{B2449BF3-0EBD-4E9A-9BCC-408F130F707E}" dt="2020-05-02T03:28:08.936" v="367" actId="27636"/>
        <pc:sldMkLst>
          <pc:docMk/>
          <pc:sldMk cId="0" sldId="285"/>
        </pc:sldMkLst>
        <pc:spChg chg="mod">
          <ac:chgData name="Jorge Pulido" userId="a6929f751fc1078e" providerId="LiveId" clId="{B2449BF3-0EBD-4E9A-9BCC-408F130F707E}" dt="2020-05-02T03:28:08.936" v="367" actId="27636"/>
          <ac:spMkLst>
            <pc:docMk/>
            <pc:sldMk cId="0" sldId="285"/>
            <ac:spMk id="30723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4:13:55.659" v="407" actId="27636"/>
        <pc:sldMkLst>
          <pc:docMk/>
          <pc:sldMk cId="0" sldId="289"/>
        </pc:sldMkLst>
        <pc:spChg chg="mod">
          <ac:chgData name="Jorge Pulido" userId="a6929f751fc1078e" providerId="LiveId" clId="{B2449BF3-0EBD-4E9A-9BCC-408F130F707E}" dt="2020-05-02T04:13:55.659" v="407" actId="27636"/>
          <ac:spMkLst>
            <pc:docMk/>
            <pc:sldMk cId="0" sldId="289"/>
            <ac:spMk id="32771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6:32:22.266" v="1020" actId="207"/>
        <pc:sldMkLst>
          <pc:docMk/>
          <pc:sldMk cId="0" sldId="290"/>
        </pc:sldMkLst>
        <pc:spChg chg="mod">
          <ac:chgData name="Jorge Pulido" userId="a6929f751fc1078e" providerId="LiveId" clId="{B2449BF3-0EBD-4E9A-9BCC-408F130F707E}" dt="2020-05-02T06:31:10.650" v="1011" actId="20577"/>
          <ac:spMkLst>
            <pc:docMk/>
            <pc:sldMk cId="0" sldId="290"/>
            <ac:spMk id="34818" creationId="{00000000-0000-0000-0000-000000000000}"/>
          </ac:spMkLst>
        </pc:spChg>
        <pc:spChg chg="mod">
          <ac:chgData name="Jorge Pulido" userId="a6929f751fc1078e" providerId="LiveId" clId="{B2449BF3-0EBD-4E9A-9BCC-408F130F707E}" dt="2020-05-02T06:30:21.955" v="998" actId="1035"/>
          <ac:spMkLst>
            <pc:docMk/>
            <pc:sldMk cId="0" sldId="290"/>
            <ac:spMk id="34819" creationId="{00000000-0000-0000-0000-000000000000}"/>
          </ac:spMkLst>
        </pc:spChg>
        <pc:spChg chg="mod">
          <ac:chgData name="Jorge Pulido" userId="a6929f751fc1078e" providerId="LiveId" clId="{B2449BF3-0EBD-4E9A-9BCC-408F130F707E}" dt="2020-05-02T06:32:22.266" v="1020" actId="207"/>
          <ac:spMkLst>
            <pc:docMk/>
            <pc:sldMk cId="0" sldId="290"/>
            <ac:spMk id="34820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3:28:08.957" v="368" actId="27636"/>
        <pc:sldMkLst>
          <pc:docMk/>
          <pc:sldMk cId="0" sldId="296"/>
        </pc:sldMkLst>
        <pc:spChg chg="mod">
          <ac:chgData name="Jorge Pulido" userId="a6929f751fc1078e" providerId="LiveId" clId="{B2449BF3-0EBD-4E9A-9BCC-408F130F707E}" dt="2020-05-02T03:28:08.957" v="368" actId="27636"/>
          <ac:spMkLst>
            <pc:docMk/>
            <pc:sldMk cId="0" sldId="296"/>
            <ac:spMk id="39938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3:28:08.972" v="370" actId="27636"/>
        <pc:sldMkLst>
          <pc:docMk/>
          <pc:sldMk cId="0" sldId="297"/>
        </pc:sldMkLst>
        <pc:spChg chg="mod">
          <ac:chgData name="Jorge Pulido" userId="a6929f751fc1078e" providerId="LiveId" clId="{B2449BF3-0EBD-4E9A-9BCC-408F130F707E}" dt="2020-05-02T03:28:08.972" v="370" actId="27636"/>
          <ac:spMkLst>
            <pc:docMk/>
            <pc:sldMk cId="0" sldId="297"/>
            <ac:spMk id="41986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3:28:08.967" v="369" actId="27636"/>
        <pc:sldMkLst>
          <pc:docMk/>
          <pc:sldMk cId="0" sldId="299"/>
        </pc:sldMkLst>
        <pc:spChg chg="mod">
          <ac:chgData name="Jorge Pulido" userId="a6929f751fc1078e" providerId="LiveId" clId="{B2449BF3-0EBD-4E9A-9BCC-408F130F707E}" dt="2020-05-02T03:28:08.967" v="369" actId="27636"/>
          <ac:spMkLst>
            <pc:docMk/>
            <pc:sldMk cId="0" sldId="299"/>
            <ac:spMk id="40963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6:40:41.977" v="1059" actId="27636"/>
        <pc:sldMkLst>
          <pc:docMk/>
          <pc:sldMk cId="0" sldId="300"/>
        </pc:sldMkLst>
        <pc:spChg chg="mod">
          <ac:chgData name="Jorge Pulido" userId="a6929f751fc1078e" providerId="LiveId" clId="{B2449BF3-0EBD-4E9A-9BCC-408F130F707E}" dt="2020-05-02T06:40:41.977" v="1059" actId="27636"/>
          <ac:spMkLst>
            <pc:docMk/>
            <pc:sldMk cId="0" sldId="300"/>
            <ac:spMk id="44037" creationId="{00000000-0000-0000-0000-000000000000}"/>
          </ac:spMkLst>
        </pc:spChg>
      </pc:sldChg>
      <pc:sldChg chg="addSp delSp ord">
        <pc:chgData name="Jorge Pulido" userId="a6929f751fc1078e" providerId="LiveId" clId="{B2449BF3-0EBD-4E9A-9BCC-408F130F707E}" dt="2020-05-02T06:46:34.440" v="1074" actId="478"/>
        <pc:sldMkLst>
          <pc:docMk/>
          <pc:sldMk cId="0" sldId="302"/>
        </pc:sldMkLst>
        <pc:spChg chg="add del">
          <ac:chgData name="Jorge Pulido" userId="a6929f751fc1078e" providerId="LiveId" clId="{B2449BF3-0EBD-4E9A-9BCC-408F130F707E}" dt="2020-05-02T06:46:34.440" v="1074" actId="478"/>
          <ac:spMkLst>
            <pc:docMk/>
            <pc:sldMk cId="0" sldId="302"/>
            <ac:spMk id="45058" creationId="{00000000-0000-0000-0000-000000000000}"/>
          </ac:spMkLst>
        </pc:spChg>
        <pc:spChg chg="del">
          <ac:chgData name="Jorge Pulido" userId="a6929f751fc1078e" providerId="LiveId" clId="{B2449BF3-0EBD-4E9A-9BCC-408F130F707E}" dt="2020-05-02T06:45:54.259" v="1072" actId="478"/>
          <ac:spMkLst>
            <pc:docMk/>
            <pc:sldMk cId="0" sldId="302"/>
            <ac:spMk id="45062" creationId="{00000000-0000-0000-0000-000000000000}"/>
          </ac:spMkLst>
        </pc:spChg>
      </pc:sldChg>
      <pc:sldChg chg="delSp modSp mod">
        <pc:chgData name="Jorge Pulido" userId="a6929f751fc1078e" providerId="LiveId" clId="{B2449BF3-0EBD-4E9A-9BCC-408F130F707E}" dt="2020-05-02T06:45:43.629" v="1071" actId="478"/>
        <pc:sldMkLst>
          <pc:docMk/>
          <pc:sldMk cId="0" sldId="311"/>
        </pc:sldMkLst>
        <pc:spChg chg="mod">
          <ac:chgData name="Jorge Pulido" userId="a6929f751fc1078e" providerId="LiveId" clId="{B2449BF3-0EBD-4E9A-9BCC-408F130F707E}" dt="2020-05-02T06:40:30.419" v="1057" actId="27636"/>
          <ac:spMkLst>
            <pc:docMk/>
            <pc:sldMk cId="0" sldId="311"/>
            <ac:spMk id="50179" creationId="{00000000-0000-0000-0000-000000000000}"/>
          </ac:spMkLst>
        </pc:spChg>
        <pc:spChg chg="del">
          <ac:chgData name="Jorge Pulido" userId="a6929f751fc1078e" providerId="LiveId" clId="{B2449BF3-0EBD-4E9A-9BCC-408F130F707E}" dt="2020-05-02T06:45:43.629" v="1071" actId="478"/>
          <ac:spMkLst>
            <pc:docMk/>
            <pc:sldMk cId="0" sldId="311"/>
            <ac:spMk id="50181" creationId="{00000000-0000-0000-0000-000000000000}"/>
          </ac:spMkLst>
        </pc:spChg>
      </pc:sldChg>
      <pc:sldChg chg="modSp mod">
        <pc:chgData name="Jorge Pulido" userId="a6929f751fc1078e" providerId="LiveId" clId="{B2449BF3-0EBD-4E9A-9BCC-408F130F707E}" dt="2020-05-02T03:28:08.990" v="371" actId="27636"/>
        <pc:sldMkLst>
          <pc:docMk/>
          <pc:sldMk cId="0" sldId="313"/>
        </pc:sldMkLst>
        <pc:spChg chg="mod">
          <ac:chgData name="Jorge Pulido" userId="a6929f751fc1078e" providerId="LiveId" clId="{B2449BF3-0EBD-4E9A-9BCC-408F130F707E}" dt="2020-05-02T03:28:08.990" v="371" actId="27636"/>
          <ac:spMkLst>
            <pc:docMk/>
            <pc:sldMk cId="0" sldId="313"/>
            <ac:spMk id="52226" creationId="{00000000-0000-0000-0000-000000000000}"/>
          </ac:spMkLst>
        </pc:spChg>
      </pc:sldChg>
      <pc:sldMasterChg chg="modSldLayout">
        <pc:chgData name="Jorge Pulido" userId="a6929f751fc1078e" providerId="LiveId" clId="{B2449BF3-0EBD-4E9A-9BCC-408F130F707E}" dt="2020-05-02T02:08:09.954" v="359" actId="478"/>
        <pc:sldMasterMkLst>
          <pc:docMk/>
          <pc:sldMasterMk cId="0" sldId="2147483648"/>
        </pc:sldMasterMkLst>
        <pc:sldLayoutChg chg="addSp delSp modSp mod">
          <pc:chgData name="Jorge Pulido" userId="a6929f751fc1078e" providerId="LiveId" clId="{B2449BF3-0EBD-4E9A-9BCC-408F130F707E}" dt="2020-05-02T02:08:09.954" v="359" actId="478"/>
          <pc:sldLayoutMkLst>
            <pc:docMk/>
            <pc:sldMasterMk cId="0" sldId="2147483648"/>
            <pc:sldLayoutMk cId="1749440228" sldId="2147483650"/>
          </pc:sldLayoutMkLst>
          <pc:spChg chg="del">
            <ac:chgData name="Jorge Pulido" userId="a6929f751fc1078e" providerId="LiveId" clId="{B2449BF3-0EBD-4E9A-9BCC-408F130F707E}" dt="2020-05-02T01:50:23.153" v="343"/>
            <ac:spMkLst>
              <pc:docMk/>
              <pc:sldMasterMk cId="0" sldId="2147483648"/>
              <pc:sldLayoutMk cId="1749440228" sldId="2147483650"/>
              <ac:spMk id="2" creationId="{00000000-0000-0000-0000-000000000000}"/>
            </ac:spMkLst>
          </pc:spChg>
          <pc:spChg chg="del">
            <ac:chgData name="Jorge Pulido" userId="a6929f751fc1078e" providerId="LiveId" clId="{B2449BF3-0EBD-4E9A-9BCC-408F130F707E}" dt="2020-05-02T02:07:39.317" v="347" actId="478"/>
            <ac:spMkLst>
              <pc:docMk/>
              <pc:sldMasterMk cId="0" sldId="2147483648"/>
              <pc:sldLayoutMk cId="1749440228" sldId="2147483650"/>
              <ac:spMk id="3" creationId="{00000000-0000-0000-0000-000000000000}"/>
            </ac:spMkLst>
          </pc:spChg>
          <pc:spChg chg="add del">
            <ac:chgData name="Jorge Pulido" userId="a6929f751fc1078e" providerId="LiveId" clId="{B2449BF3-0EBD-4E9A-9BCC-408F130F707E}" dt="2020-05-02T02:07:59.714" v="350" actId="478"/>
            <ac:spMkLst>
              <pc:docMk/>
              <pc:sldMasterMk cId="0" sldId="2147483648"/>
              <pc:sldLayoutMk cId="1749440228" sldId="2147483650"/>
              <ac:spMk id="4" creationId="{00000000-0000-0000-0000-000000000000}"/>
            </ac:spMkLst>
          </pc:spChg>
          <pc:spChg chg="add del mod">
            <ac:chgData name="Jorge Pulido" userId="a6929f751fc1078e" providerId="LiveId" clId="{B2449BF3-0EBD-4E9A-9BCC-408F130F707E}" dt="2020-05-02T01:50:32.338" v="345"/>
            <ac:spMkLst>
              <pc:docMk/>
              <pc:sldMasterMk cId="0" sldId="2147483648"/>
              <pc:sldLayoutMk cId="1749440228" sldId="2147483650"/>
              <ac:spMk id="5" creationId="{77521ACC-9B28-4AC7-91B4-5C3BBB4DE1BD}"/>
            </ac:spMkLst>
          </pc:spChg>
          <pc:spChg chg="add del mod">
            <ac:chgData name="Jorge Pulido" userId="a6929f751fc1078e" providerId="LiveId" clId="{B2449BF3-0EBD-4E9A-9BCC-408F130F707E}" dt="2020-05-02T02:08:09.954" v="359" actId="478"/>
            <ac:spMkLst>
              <pc:docMk/>
              <pc:sldMasterMk cId="0" sldId="2147483648"/>
              <pc:sldLayoutMk cId="1749440228" sldId="2147483650"/>
              <ac:spMk id="6" creationId="{4474D90B-46E8-4421-BCFC-6D686201D24D}"/>
            </ac:spMkLst>
          </pc:spChg>
        </pc:sldLayoutChg>
      </pc:sldMasterChg>
      <pc:sldMasterChg chg="addSp modSldLayout">
        <pc:chgData name="Jorge Pulido" userId="a6929f751fc1078e" providerId="LiveId" clId="{B2449BF3-0EBD-4E9A-9BCC-408F130F707E}" dt="2020-05-02T04:11:37.689" v="388"/>
        <pc:sldMasterMkLst>
          <pc:docMk/>
          <pc:sldMasterMk cId="2628995413" sldId="2147483660"/>
        </pc:sldMasterMkLst>
        <pc:spChg chg="add">
          <ac:chgData name="Jorge Pulido" userId="a6929f751fc1078e" providerId="LiveId" clId="{B2449BF3-0EBD-4E9A-9BCC-408F130F707E}" dt="2020-05-02T03:28:08.157" v="360"/>
          <ac:spMkLst>
            <pc:docMk/>
            <pc:sldMasterMk cId="2628995413" sldId="2147483660"/>
            <ac:spMk id="7" creationId="{12BC212F-AD56-47D6-A3FE-DFBCD83ACE55}"/>
          </ac:spMkLst>
        </pc:spChg>
        <pc:spChg chg="add">
          <ac:chgData name="Jorge Pulido" userId="a6929f751fc1078e" providerId="LiveId" clId="{B2449BF3-0EBD-4E9A-9BCC-408F130F707E}" dt="2020-05-02T03:28:08.157" v="360"/>
          <ac:spMkLst>
            <pc:docMk/>
            <pc:sldMasterMk cId="2628995413" sldId="2147483660"/>
            <ac:spMk id="8" creationId="{2E8B6369-E9AC-47B9-AA59-1F2898F24547}"/>
          </ac:spMkLst>
        </pc:spChg>
        <pc:spChg chg="add">
          <ac:chgData name="Jorge Pulido" userId="a6929f751fc1078e" providerId="LiveId" clId="{B2449BF3-0EBD-4E9A-9BCC-408F130F707E}" dt="2020-05-02T03:28:08.157" v="360"/>
          <ac:spMkLst>
            <pc:docMk/>
            <pc:sldMasterMk cId="2628995413" sldId="2147483660"/>
            <ac:spMk id="9" creationId="{4FEF2BEE-8526-4427-AD22-8E5E4009E519}"/>
          </ac:spMkLst>
        </pc:spChg>
        <pc:sldLayoutChg chg="setBg">
          <pc:chgData name="Jorge Pulido" userId="a6929f751fc1078e" providerId="LiveId" clId="{B2449BF3-0EBD-4E9A-9BCC-408F130F707E}" dt="2020-05-02T04:11:37.689" v="388"/>
          <pc:sldLayoutMkLst>
            <pc:docMk/>
            <pc:sldMasterMk cId="2628995413" sldId="2147483660"/>
            <pc:sldLayoutMk cId="3002512152" sldId="2147483672"/>
          </pc:sldLayoutMkLst>
        </pc:sldLayoutChg>
      </pc:sldMasterChg>
      <pc:sldMasterChg chg="addSp">
        <pc:chgData name="Jorge Pulido" userId="a6929f751fc1078e" providerId="LiveId" clId="{B2449BF3-0EBD-4E9A-9BCC-408F130F707E}" dt="2020-05-02T04:12:17.712" v="389"/>
        <pc:sldMasterMkLst>
          <pc:docMk/>
          <pc:sldMasterMk cId="3831064017" sldId="2147483673"/>
        </pc:sldMasterMkLst>
        <pc:spChg chg="add">
          <ac:chgData name="Jorge Pulido" userId="a6929f751fc1078e" providerId="LiveId" clId="{B2449BF3-0EBD-4E9A-9BCC-408F130F707E}" dt="2020-05-02T04:12:17.712" v="389"/>
          <ac:spMkLst>
            <pc:docMk/>
            <pc:sldMasterMk cId="3831064017" sldId="2147483673"/>
            <ac:spMk id="7" creationId="{9EE03D23-BAB2-4C9E-AD4B-3EE9355827A1}"/>
          </ac:spMkLst>
        </pc:spChg>
        <pc:spChg chg="add">
          <ac:chgData name="Jorge Pulido" userId="a6929f751fc1078e" providerId="LiveId" clId="{B2449BF3-0EBD-4E9A-9BCC-408F130F707E}" dt="2020-05-02T04:12:17.712" v="389"/>
          <ac:spMkLst>
            <pc:docMk/>
            <pc:sldMasterMk cId="3831064017" sldId="2147483673"/>
            <ac:spMk id="8" creationId="{05D9F765-EBCA-40E2-86B2-5221CCDD77F2}"/>
          </ac:spMkLst>
        </pc:spChg>
        <pc:spChg chg="add">
          <ac:chgData name="Jorge Pulido" userId="a6929f751fc1078e" providerId="LiveId" clId="{B2449BF3-0EBD-4E9A-9BCC-408F130F707E}" dt="2020-05-02T04:12:17.712" v="389"/>
          <ac:spMkLst>
            <pc:docMk/>
            <pc:sldMasterMk cId="3831064017" sldId="2147483673"/>
            <ac:spMk id="9" creationId="{EE7A7863-074F-4AA4-83D5-C6485147E290}"/>
          </ac:spMkLst>
        </pc:spChg>
      </pc:sldMasterChg>
      <pc:sldMasterChg chg="addSp addSldLayout modSldLayout">
        <pc:chgData name="Jorge Pulido" userId="a6929f751fc1078e" providerId="LiveId" clId="{B2449BF3-0EBD-4E9A-9BCC-408F130F707E}" dt="2020-05-02T04:13:37.674" v="400"/>
        <pc:sldMasterMkLst>
          <pc:docMk/>
          <pc:sldMasterMk cId="2529462967" sldId="2147483686"/>
        </pc:sldMasterMkLst>
        <pc:spChg chg="add">
          <ac:chgData name="Jorge Pulido" userId="a6929f751fc1078e" providerId="LiveId" clId="{B2449BF3-0EBD-4E9A-9BCC-408F130F707E}" dt="2020-05-02T04:12:20.957" v="390"/>
          <ac:spMkLst>
            <pc:docMk/>
            <pc:sldMasterMk cId="2529462967" sldId="2147483686"/>
            <ac:spMk id="7" creationId="{ABDBC331-CD30-4743-B8F6-A0E1B65C666D}"/>
          </ac:spMkLst>
        </pc:spChg>
        <pc:spChg chg="add">
          <ac:chgData name="Jorge Pulido" userId="a6929f751fc1078e" providerId="LiveId" clId="{B2449BF3-0EBD-4E9A-9BCC-408F130F707E}" dt="2020-05-02T04:12:20.957" v="390"/>
          <ac:spMkLst>
            <pc:docMk/>
            <pc:sldMasterMk cId="2529462967" sldId="2147483686"/>
            <ac:spMk id="8" creationId="{71FCB717-3187-479D-B4DE-BE788E324422}"/>
          </ac:spMkLst>
        </pc:spChg>
        <pc:spChg chg="add">
          <ac:chgData name="Jorge Pulido" userId="a6929f751fc1078e" providerId="LiveId" clId="{B2449BF3-0EBD-4E9A-9BCC-408F130F707E}" dt="2020-05-02T04:12:20.957" v="390"/>
          <ac:spMkLst>
            <pc:docMk/>
            <pc:sldMasterMk cId="2529462967" sldId="2147483686"/>
            <ac:spMk id="9" creationId="{ADF10890-B89B-4572-BB8C-8A04781D9D28}"/>
          </ac:spMkLst>
        </pc:spChg>
        <pc:sldLayoutChg chg="addSp delSp modSp new mod setBg">
          <pc:chgData name="Jorge Pulido" userId="a6929f751fc1078e" providerId="LiveId" clId="{B2449BF3-0EBD-4E9A-9BCC-408F130F707E}" dt="2020-05-02T04:13:37.674" v="400"/>
          <pc:sldLayoutMkLst>
            <pc:docMk/>
            <pc:sldMasterMk cId="2529462967" sldId="2147483686"/>
            <pc:sldLayoutMk cId="338150857" sldId="2147483699"/>
          </pc:sldLayoutMkLst>
          <pc:spChg chg="del">
            <ac:chgData name="Jorge Pulido" userId="a6929f751fc1078e" providerId="LiveId" clId="{B2449BF3-0EBD-4E9A-9BCC-408F130F707E}" dt="2020-05-02T04:13:35.278" v="397"/>
            <ac:spMkLst>
              <pc:docMk/>
              <pc:sldMasterMk cId="2529462967" sldId="2147483686"/>
              <pc:sldLayoutMk cId="338150857" sldId="2147483699"/>
              <ac:spMk id="2" creationId="{3A374086-89DB-4911-B3F6-FFAAA6A45DF3}"/>
            </ac:spMkLst>
          </pc:spChg>
          <pc:spChg chg="del">
            <ac:chgData name="Jorge Pulido" userId="a6929f751fc1078e" providerId="LiveId" clId="{B2449BF3-0EBD-4E9A-9BCC-408F130F707E}" dt="2020-05-02T04:13:36.976" v="399"/>
            <ac:spMkLst>
              <pc:docMk/>
              <pc:sldMasterMk cId="2529462967" sldId="2147483686"/>
              <pc:sldLayoutMk cId="338150857" sldId="2147483699"/>
              <ac:spMk id="3" creationId="{7E818F0D-A7AD-4FDC-8840-944A5745AD10}"/>
            </ac:spMkLst>
          </pc:spChg>
          <pc:spChg chg="del">
            <ac:chgData name="Jorge Pulido" userId="a6929f751fc1078e" providerId="LiveId" clId="{B2449BF3-0EBD-4E9A-9BCC-408F130F707E}" dt="2020-05-02T04:13:36.976" v="399"/>
            <ac:spMkLst>
              <pc:docMk/>
              <pc:sldMasterMk cId="2529462967" sldId="2147483686"/>
              <pc:sldLayoutMk cId="338150857" sldId="2147483699"/>
              <ac:spMk id="4" creationId="{BE131795-A87D-44CD-8498-DCD9FB2BC4F1}"/>
            </ac:spMkLst>
          </pc:spChg>
          <pc:spChg chg="del">
            <ac:chgData name="Jorge Pulido" userId="a6929f751fc1078e" providerId="LiveId" clId="{B2449BF3-0EBD-4E9A-9BCC-408F130F707E}" dt="2020-05-02T04:13:36.976" v="399"/>
            <ac:spMkLst>
              <pc:docMk/>
              <pc:sldMasterMk cId="2529462967" sldId="2147483686"/>
              <pc:sldLayoutMk cId="338150857" sldId="2147483699"/>
              <ac:spMk id="5" creationId="{1702D3C5-4A69-482F-8621-F64B9F5616D7}"/>
            </ac:spMkLst>
          </pc:spChg>
          <pc:spChg chg="add">
            <ac:chgData name="Jorge Pulido" userId="a6929f751fc1078e" providerId="LiveId" clId="{B2449BF3-0EBD-4E9A-9BCC-408F130F707E}" dt="2020-05-02T04:13:31.676" v="396" actId="11529"/>
            <ac:spMkLst>
              <pc:docMk/>
              <pc:sldMasterMk cId="2529462967" sldId="2147483686"/>
              <pc:sldLayoutMk cId="338150857" sldId="2147483699"/>
              <ac:spMk id="6" creationId="{87550AD7-5562-4EDD-A506-5E8AA03355E4}"/>
            </ac:spMkLst>
          </pc:spChg>
          <pc:spChg chg="add mod">
            <ac:chgData name="Jorge Pulido" userId="a6929f751fc1078e" providerId="LiveId" clId="{B2449BF3-0EBD-4E9A-9BCC-408F130F707E}" dt="2020-05-02T04:13:36.056" v="398"/>
            <ac:spMkLst>
              <pc:docMk/>
              <pc:sldMasterMk cId="2529462967" sldId="2147483686"/>
              <pc:sldLayoutMk cId="338150857" sldId="2147483699"/>
              <ac:spMk id="7" creationId="{A09147A3-141B-4375-8A26-6134D892A91F}"/>
            </ac:spMkLst>
          </pc:spChg>
          <pc:spChg chg="add mod">
            <ac:chgData name="Jorge Pulido" userId="a6929f751fc1078e" providerId="LiveId" clId="{B2449BF3-0EBD-4E9A-9BCC-408F130F707E}" dt="2020-05-02T04:13:37.674" v="400"/>
            <ac:spMkLst>
              <pc:docMk/>
              <pc:sldMasterMk cId="2529462967" sldId="2147483686"/>
              <pc:sldLayoutMk cId="338150857" sldId="2147483699"/>
              <ac:spMk id="8" creationId="{F6066B7B-43F0-4B45-B33E-0BA60A6AF644}"/>
            </ac:spMkLst>
          </pc:spChg>
          <pc:spChg chg="add mod">
            <ac:chgData name="Jorge Pulido" userId="a6929f751fc1078e" providerId="LiveId" clId="{B2449BF3-0EBD-4E9A-9BCC-408F130F707E}" dt="2020-05-02T04:13:37.674" v="400"/>
            <ac:spMkLst>
              <pc:docMk/>
              <pc:sldMasterMk cId="2529462967" sldId="2147483686"/>
              <pc:sldLayoutMk cId="338150857" sldId="2147483699"/>
              <ac:spMk id="9" creationId="{561753DA-AFD3-450A-96AA-EB2E1F5C8283}"/>
            </ac:spMkLst>
          </pc:spChg>
          <pc:spChg chg="add mod">
            <ac:chgData name="Jorge Pulido" userId="a6929f751fc1078e" providerId="LiveId" clId="{B2449BF3-0EBD-4E9A-9BCC-408F130F707E}" dt="2020-05-02T04:13:37.674" v="400"/>
            <ac:spMkLst>
              <pc:docMk/>
              <pc:sldMasterMk cId="2529462967" sldId="2147483686"/>
              <pc:sldLayoutMk cId="338150857" sldId="2147483699"/>
              <ac:spMk id="10" creationId="{C820EC27-D99D-41AD-AE9B-3379944F06FF}"/>
            </ac:spMkLst>
          </pc:spChg>
        </pc:sldLayoutChg>
      </pc:sldMasterChg>
      <pc:sldMasterChg chg="addSp">
        <pc:chgData name="Jorge Pulido" userId="a6929f751fc1078e" providerId="LiveId" clId="{B2449BF3-0EBD-4E9A-9BCC-408F130F707E}" dt="2020-05-02T04:13:55.063" v="405"/>
        <pc:sldMasterMkLst>
          <pc:docMk/>
          <pc:sldMasterMk cId="952683103" sldId="2147483700"/>
        </pc:sldMasterMkLst>
        <pc:spChg chg="add">
          <ac:chgData name="Jorge Pulido" userId="a6929f751fc1078e" providerId="LiveId" clId="{B2449BF3-0EBD-4E9A-9BCC-408F130F707E}" dt="2020-05-02T04:13:55.063" v="405"/>
          <ac:spMkLst>
            <pc:docMk/>
            <pc:sldMasterMk cId="952683103" sldId="2147483700"/>
            <ac:spMk id="7" creationId="{A0C8ECDA-5AEC-432A-9657-C043D1CF5DF5}"/>
          </ac:spMkLst>
        </pc:spChg>
        <pc:spChg chg="add">
          <ac:chgData name="Jorge Pulido" userId="a6929f751fc1078e" providerId="LiveId" clId="{B2449BF3-0EBD-4E9A-9BCC-408F130F707E}" dt="2020-05-02T04:13:55.063" v="405"/>
          <ac:spMkLst>
            <pc:docMk/>
            <pc:sldMasterMk cId="952683103" sldId="2147483700"/>
            <ac:spMk id="8" creationId="{2D15D942-4389-46BF-9DBD-3EA11FE870EA}"/>
          </ac:spMkLst>
        </pc:spChg>
        <pc:spChg chg="add">
          <ac:chgData name="Jorge Pulido" userId="a6929f751fc1078e" providerId="LiveId" clId="{B2449BF3-0EBD-4E9A-9BCC-408F130F707E}" dt="2020-05-02T04:13:55.063" v="405"/>
          <ac:spMkLst>
            <pc:docMk/>
            <pc:sldMasterMk cId="952683103" sldId="2147483700"/>
            <ac:spMk id="9" creationId="{A2802C59-794A-4C6C-BCF4-4ACF1F135DFF}"/>
          </ac:spMkLst>
        </pc:spChg>
      </pc:sldMasterChg>
      <pc:sldMasterChg chg="addSp delSp modSp mod addSldLayout modSldLayout">
        <pc:chgData name="Jorge Pulido" userId="a6929f751fc1078e" providerId="LiveId" clId="{B2449BF3-0EBD-4E9A-9BCC-408F130F707E}" dt="2020-05-02T14:13:26.618" v="1478" actId="1035"/>
        <pc:sldMasterMkLst>
          <pc:docMk/>
          <pc:sldMasterMk cId="2094788830" sldId="2147483713"/>
        </pc:sldMasterMkLst>
        <pc:spChg chg="mod">
          <ac:chgData name="Jorge Pulido" userId="a6929f751fc1078e" providerId="LiveId" clId="{B2449BF3-0EBD-4E9A-9BCC-408F130F707E}" dt="2020-05-02T06:40:30.356" v="1056" actId="2711"/>
          <ac:spMkLst>
            <pc:docMk/>
            <pc:sldMasterMk cId="2094788830" sldId="2147483713"/>
            <ac:spMk id="2" creationId="{00000000-0000-0000-0000-000000000000}"/>
          </ac:spMkLst>
        </pc:spChg>
        <pc:spChg chg="mod">
          <ac:chgData name="Jorge Pulido" userId="a6929f751fc1078e" providerId="LiveId" clId="{B2449BF3-0EBD-4E9A-9BCC-408F130F707E}" dt="2020-05-02T06:40:48.215" v="1060" actId="255"/>
          <ac:spMkLst>
            <pc:docMk/>
            <pc:sldMasterMk cId="2094788830" sldId="2147483713"/>
            <ac:spMk id="3" creationId="{00000000-0000-0000-0000-000000000000}"/>
          </ac:spMkLst>
        </pc:spChg>
        <pc:spChg chg="del">
          <ac:chgData name="Jorge Pulido" userId="a6929f751fc1078e" providerId="LiveId" clId="{B2449BF3-0EBD-4E9A-9BCC-408F130F707E}" dt="2020-05-02T04:44:13.773" v="475" actId="478"/>
          <ac:spMkLst>
            <pc:docMk/>
            <pc:sldMasterMk cId="2094788830" sldId="2147483713"/>
            <ac:spMk id="4" creationId="{00000000-0000-0000-0000-000000000000}"/>
          </ac:spMkLst>
        </pc:spChg>
        <pc:spChg chg="del">
          <ac:chgData name="Jorge Pulido" userId="a6929f751fc1078e" providerId="LiveId" clId="{B2449BF3-0EBD-4E9A-9BCC-408F130F707E}" dt="2020-05-02T04:44:11.660" v="474" actId="478"/>
          <ac:spMkLst>
            <pc:docMk/>
            <pc:sldMasterMk cId="2094788830" sldId="2147483713"/>
            <ac:spMk id="5" creationId="{00000000-0000-0000-0000-000000000000}"/>
          </ac:spMkLst>
        </pc:spChg>
        <pc:spChg chg="del">
          <ac:chgData name="Jorge Pulido" userId="a6929f751fc1078e" providerId="LiveId" clId="{B2449BF3-0EBD-4E9A-9BCC-408F130F707E}" dt="2020-05-02T04:49:59.335" v="476" actId="478"/>
          <ac:spMkLst>
            <pc:docMk/>
            <pc:sldMasterMk cId="2094788830" sldId="2147483713"/>
            <ac:spMk id="6" creationId="{00000000-0000-0000-0000-000000000000}"/>
          </ac:spMkLst>
        </pc:spChg>
        <pc:spChg chg="add mod">
          <ac:chgData name="Jorge Pulido" userId="a6929f751fc1078e" providerId="LiveId" clId="{B2449BF3-0EBD-4E9A-9BCC-408F130F707E}" dt="2020-05-02T04:51:24.983" v="488" actId="947"/>
          <ac:spMkLst>
            <pc:docMk/>
            <pc:sldMasterMk cId="2094788830" sldId="2147483713"/>
            <ac:spMk id="7" creationId="{7E4D7800-6F40-489D-9BA9-CEF0443E75DC}"/>
          </ac:spMkLst>
        </pc:spChg>
        <pc:spChg chg="add mod">
          <ac:chgData name="Jorge Pulido" userId="a6929f751fc1078e" providerId="LiveId" clId="{B2449BF3-0EBD-4E9A-9BCC-408F130F707E}" dt="2020-05-02T04:52:17.952" v="494" actId="947"/>
          <ac:spMkLst>
            <pc:docMk/>
            <pc:sldMasterMk cId="2094788830" sldId="2147483713"/>
            <ac:spMk id="8" creationId="{006C4B98-2603-417A-9EE7-CDE89907B1F1}"/>
          </ac:spMkLst>
        </pc:spChg>
        <pc:spChg chg="add mod">
          <ac:chgData name="Jorge Pulido" userId="a6929f751fc1078e" providerId="LiveId" clId="{B2449BF3-0EBD-4E9A-9BCC-408F130F707E}" dt="2020-05-02T07:36:22.519" v="1324" actId="20577"/>
          <ac:spMkLst>
            <pc:docMk/>
            <pc:sldMasterMk cId="2094788830" sldId="2147483713"/>
            <ac:spMk id="9" creationId="{B76B6FE7-4C43-496B-A22E-BFF760351C4D}"/>
          </ac:spMkLst>
        </pc:spChg>
        <pc:spChg chg="add mod">
          <ac:chgData name="Jorge Pulido" userId="a6929f751fc1078e" providerId="LiveId" clId="{B2449BF3-0EBD-4E9A-9BCC-408F130F707E}" dt="2020-05-02T14:10:39.083" v="1459" actId="1037"/>
          <ac:spMkLst>
            <pc:docMk/>
            <pc:sldMasterMk cId="2094788830" sldId="2147483713"/>
            <ac:spMk id="12" creationId="{C6D7C8EE-E5C8-4EB6-BB66-F85DC6BEA28E}"/>
          </ac:spMkLst>
        </pc:spChg>
        <pc:picChg chg="add mod ord">
          <ac:chgData name="Jorge Pulido" userId="a6929f751fc1078e" providerId="LiveId" clId="{B2449BF3-0EBD-4E9A-9BCC-408F130F707E}" dt="2020-05-02T04:55:25.654" v="499" actId="167"/>
          <ac:picMkLst>
            <pc:docMk/>
            <pc:sldMasterMk cId="2094788830" sldId="2147483713"/>
            <ac:picMk id="11" creationId="{CD931F81-29D4-4477-8D97-E0AB051B1431}"/>
          </ac:picMkLst>
        </pc:picChg>
        <pc:sldLayoutChg chg="addSp delSp modSp mod setBg">
          <pc:chgData name="Jorge Pulido" userId="a6929f751fc1078e" providerId="LiveId" clId="{B2449BF3-0EBD-4E9A-9BCC-408F130F707E}" dt="2020-05-02T14:13:26.618" v="1478" actId="1035"/>
          <pc:sldLayoutMkLst>
            <pc:docMk/>
            <pc:sldMasterMk cId="2094788830" sldId="2147483713"/>
            <pc:sldLayoutMk cId="3045797024" sldId="2147483719"/>
          </pc:sldLayoutMkLst>
          <pc:spChg chg="add del mod ord">
            <ac:chgData name="Jorge Pulido" userId="a6929f751fc1078e" providerId="LiveId" clId="{B2449BF3-0EBD-4E9A-9BCC-408F130F707E}" dt="2020-05-02T07:08:46.510" v="1199" actId="478"/>
            <ac:spMkLst>
              <pc:docMk/>
              <pc:sldMasterMk cId="2094788830" sldId="2147483713"/>
              <pc:sldLayoutMk cId="3045797024" sldId="2147483719"/>
              <ac:spMk id="2" creationId="{00000000-0000-0000-0000-000000000000}"/>
            </ac:spMkLst>
          </pc:spChg>
          <pc:spChg chg="del">
            <ac:chgData name="Jorge Pulido" userId="a6929f751fc1078e" providerId="LiveId" clId="{B2449BF3-0EBD-4E9A-9BCC-408F130F707E}" dt="2020-05-02T06:09:55.038" v="915" actId="478"/>
            <ac:spMkLst>
              <pc:docMk/>
              <pc:sldMasterMk cId="2094788830" sldId="2147483713"/>
              <pc:sldLayoutMk cId="3045797024" sldId="2147483719"/>
              <ac:spMk id="3" creationId="{00000000-0000-0000-0000-000000000000}"/>
            </ac:spMkLst>
          </pc:spChg>
          <pc:spChg chg="del mod">
            <ac:chgData name="Jorge Pulido" userId="a6929f751fc1078e" providerId="LiveId" clId="{B2449BF3-0EBD-4E9A-9BCC-408F130F707E}" dt="2020-05-02T06:10:08.428" v="919" actId="478"/>
            <ac:spMkLst>
              <pc:docMk/>
              <pc:sldMasterMk cId="2094788830" sldId="2147483713"/>
              <pc:sldLayoutMk cId="3045797024" sldId="2147483719"/>
              <ac:spMk id="4" creationId="{00000000-0000-0000-0000-000000000000}"/>
            </ac:spMkLst>
          </pc:spChg>
          <pc:spChg chg="del">
            <ac:chgData name="Jorge Pulido" userId="a6929f751fc1078e" providerId="LiveId" clId="{B2449BF3-0EBD-4E9A-9BCC-408F130F707E}" dt="2020-05-02T06:10:12.251" v="920" actId="478"/>
            <ac:spMkLst>
              <pc:docMk/>
              <pc:sldMasterMk cId="2094788830" sldId="2147483713"/>
              <pc:sldLayoutMk cId="3045797024" sldId="2147483719"/>
              <ac:spMk id="5" creationId="{00000000-0000-0000-0000-000000000000}"/>
            </ac:spMkLst>
          </pc:spChg>
          <pc:spChg chg="add">
            <ac:chgData name="Jorge Pulido" userId="a6929f751fc1078e" providerId="LiveId" clId="{B2449BF3-0EBD-4E9A-9BCC-408F130F707E}" dt="2020-05-02T05:17:47.610" v="830"/>
            <ac:spMkLst>
              <pc:docMk/>
              <pc:sldMasterMk cId="2094788830" sldId="2147483713"/>
              <pc:sldLayoutMk cId="3045797024" sldId="2147483719"/>
              <ac:spMk id="8" creationId="{719F2908-6D28-40D3-8F6C-89BFA30C5940}"/>
            </ac:spMkLst>
          </pc:spChg>
          <pc:spChg chg="add">
            <ac:chgData name="Jorge Pulido" userId="a6929f751fc1078e" providerId="LiveId" clId="{B2449BF3-0EBD-4E9A-9BCC-408F130F707E}" dt="2020-05-02T05:17:47.610" v="830"/>
            <ac:spMkLst>
              <pc:docMk/>
              <pc:sldMasterMk cId="2094788830" sldId="2147483713"/>
              <pc:sldLayoutMk cId="3045797024" sldId="2147483719"/>
              <ac:spMk id="9" creationId="{CB32A928-7120-4215-BE52-916C4E04B185}"/>
            </ac:spMkLst>
          </pc:spChg>
          <pc:spChg chg="add mod">
            <ac:chgData name="Jorge Pulido" userId="a6929f751fc1078e" providerId="LiveId" clId="{B2449BF3-0EBD-4E9A-9BCC-408F130F707E}" dt="2020-05-02T07:37:03.455" v="1339" actId="20577"/>
            <ac:spMkLst>
              <pc:docMk/>
              <pc:sldMasterMk cId="2094788830" sldId="2147483713"/>
              <pc:sldLayoutMk cId="3045797024" sldId="2147483719"/>
              <ac:spMk id="10" creationId="{428DF54F-8A42-41BF-9B37-15E9C9C7D980}"/>
            </ac:spMkLst>
          </pc:spChg>
          <pc:spChg chg="add del">
            <ac:chgData name="Jorge Pulido" userId="a6929f751fc1078e" providerId="LiveId" clId="{B2449BF3-0EBD-4E9A-9BCC-408F130F707E}" dt="2020-05-02T06:59:22.350" v="1146"/>
            <ac:spMkLst>
              <pc:docMk/>
              <pc:sldMasterMk cId="2094788830" sldId="2147483713"/>
              <pc:sldLayoutMk cId="3045797024" sldId="2147483719"/>
              <ac:spMk id="11" creationId="{653A3816-635D-4A37-8A09-A2B4867E45CB}"/>
            </ac:spMkLst>
          </pc:spChg>
          <pc:spChg chg="add mod">
            <ac:chgData name="Jorge Pulido" userId="a6929f751fc1078e" providerId="LiveId" clId="{B2449BF3-0EBD-4E9A-9BCC-408F130F707E}" dt="2020-05-02T07:14:14.816" v="1249" actId="1076"/>
            <ac:spMkLst>
              <pc:docMk/>
              <pc:sldMasterMk cId="2094788830" sldId="2147483713"/>
              <pc:sldLayoutMk cId="3045797024" sldId="2147483719"/>
              <ac:spMk id="12" creationId="{E80FDD27-AB22-429A-B9B6-2367E2A4D0EC}"/>
            </ac:spMkLst>
          </pc:spChg>
          <pc:spChg chg="add mod">
            <ac:chgData name="Jorge Pulido" userId="a6929f751fc1078e" providerId="LiveId" clId="{B2449BF3-0EBD-4E9A-9BCC-408F130F707E}" dt="2020-05-02T14:13:26.618" v="1478" actId="1035"/>
            <ac:spMkLst>
              <pc:docMk/>
              <pc:sldMasterMk cId="2094788830" sldId="2147483713"/>
              <pc:sldLayoutMk cId="3045797024" sldId="2147483719"/>
              <ac:spMk id="13" creationId="{0109F8E6-DFDE-48C4-902D-C6BEAF293344}"/>
            </ac:spMkLst>
          </pc:spChg>
          <pc:picChg chg="add del mod ord">
            <ac:chgData name="Jorge Pulido" userId="a6929f751fc1078e" providerId="LiveId" clId="{B2449BF3-0EBD-4E9A-9BCC-408F130F707E}" dt="2020-05-02T07:14:31.051" v="1251" actId="1076"/>
            <ac:picMkLst>
              <pc:docMk/>
              <pc:sldMasterMk cId="2094788830" sldId="2147483713"/>
              <pc:sldLayoutMk cId="3045797024" sldId="2147483719"/>
              <ac:picMk id="7" creationId="{B64D5E39-F1E4-4112-80F8-3DD229024029}"/>
            </ac:picMkLst>
          </pc:picChg>
        </pc:sldLayoutChg>
        <pc:sldLayoutChg chg="addSp delSp mod">
          <pc:chgData name="Jorge Pulido" userId="a6929f751fc1078e" providerId="LiveId" clId="{B2449BF3-0EBD-4E9A-9BCC-408F130F707E}" dt="2020-05-02T06:50:59.025" v="1082" actId="478"/>
          <pc:sldLayoutMkLst>
            <pc:docMk/>
            <pc:sldMasterMk cId="2094788830" sldId="2147483713"/>
            <pc:sldLayoutMk cId="1033503873" sldId="2147483725"/>
          </pc:sldLayoutMkLst>
          <pc:spChg chg="add del">
            <ac:chgData name="Jorge Pulido" userId="a6929f751fc1078e" providerId="LiveId" clId="{B2449BF3-0EBD-4E9A-9BCC-408F130F707E}" dt="2020-05-02T06:48:31.815" v="1078" actId="478"/>
            <ac:spMkLst>
              <pc:docMk/>
              <pc:sldMasterMk cId="2094788830" sldId="2147483713"/>
              <pc:sldLayoutMk cId="1033503873" sldId="2147483725"/>
              <ac:spMk id="2" creationId="{D01896E7-506D-4785-9A37-909353AAF809}"/>
            </ac:spMkLst>
          </pc:spChg>
          <pc:spChg chg="add del">
            <ac:chgData name="Jorge Pulido" userId="a6929f751fc1078e" providerId="LiveId" clId="{B2449BF3-0EBD-4E9A-9BCC-408F130F707E}" dt="2020-05-02T06:50:59.025" v="1082" actId="478"/>
            <ac:spMkLst>
              <pc:docMk/>
              <pc:sldMasterMk cId="2094788830" sldId="2147483713"/>
              <pc:sldLayoutMk cId="1033503873" sldId="2147483725"/>
              <ac:spMk id="3" creationId="{A68DD922-4D98-4F42-B9D7-8F398C686BD6}"/>
            </ac:spMkLst>
          </pc:spChg>
        </pc:sldLayoutChg>
        <pc:sldLayoutChg chg="new mod">
          <pc:chgData name="Jorge Pulido" userId="a6929f751fc1078e" providerId="LiveId" clId="{B2449BF3-0EBD-4E9A-9BCC-408F130F707E}" dt="2020-05-02T04:14:40.325" v="411" actId="11236"/>
          <pc:sldLayoutMkLst>
            <pc:docMk/>
            <pc:sldMasterMk cId="2094788830" sldId="2147483713"/>
            <pc:sldLayoutMk cId="3018892802" sldId="2147483726"/>
          </pc:sldLayoutMkLst>
        </pc:sldLayoutChg>
        <pc:sldLayoutChg chg="modSp">
          <pc:chgData name="Jorge Pulido" userId="a6929f751fc1078e" providerId="LiveId" clId="{B2449BF3-0EBD-4E9A-9BCC-408F130F707E}" dt="2020-05-02T06:27:32.534" v="970" actId="113"/>
          <pc:sldLayoutMkLst>
            <pc:docMk/>
            <pc:sldMasterMk cId="2094788830" sldId="2147483713"/>
            <pc:sldLayoutMk cId="4254500123" sldId="2147483727"/>
          </pc:sldLayoutMkLst>
          <pc:spChg chg="mod">
            <ac:chgData name="Jorge Pulido" userId="a6929f751fc1078e" providerId="LiveId" clId="{B2449BF3-0EBD-4E9A-9BCC-408F130F707E}" dt="2020-05-02T06:27:32.534" v="970" actId="113"/>
            <ac:spMkLst>
              <pc:docMk/>
              <pc:sldMasterMk cId="2094788830" sldId="2147483713"/>
              <pc:sldLayoutMk cId="4254500123" sldId="2147483727"/>
              <ac:spMk id="2" creationId="{00000000-0000-0000-0000-000000000000}"/>
            </ac:spMkLst>
          </pc:spChg>
          <pc:spChg chg="mod">
            <ac:chgData name="Jorge Pulido" userId="a6929f751fc1078e" providerId="LiveId" clId="{B2449BF3-0EBD-4E9A-9BCC-408F130F707E}" dt="2020-05-02T06:25:50.732" v="965"/>
            <ac:spMkLst>
              <pc:docMk/>
              <pc:sldMasterMk cId="2094788830" sldId="2147483713"/>
              <pc:sldLayoutMk cId="4254500123" sldId="2147483727"/>
              <ac:spMk id="3" creationId="{CDB1D4D3-1F09-4516-B3C5-F03D00B2CF97}"/>
            </ac:spMkLst>
          </pc:spChg>
        </pc:sldLayoutChg>
        <pc:sldLayoutChg chg="addSp new mod">
          <pc:chgData name="Jorge Pulido" userId="a6929f751fc1078e" providerId="LiveId" clId="{B2449BF3-0EBD-4E9A-9BCC-408F130F707E}" dt="2020-05-02T06:51:02.568" v="1083"/>
          <pc:sldLayoutMkLst>
            <pc:docMk/>
            <pc:sldMasterMk cId="2094788830" sldId="2147483713"/>
            <pc:sldLayoutMk cId="2939374672" sldId="2147483728"/>
          </pc:sldLayoutMkLst>
          <pc:spChg chg="add">
            <ac:chgData name="Jorge Pulido" userId="a6929f751fc1078e" providerId="LiveId" clId="{B2449BF3-0EBD-4E9A-9BCC-408F130F707E}" dt="2020-05-02T06:51:02.568" v="1083"/>
            <ac:spMkLst>
              <pc:docMk/>
              <pc:sldMasterMk cId="2094788830" sldId="2147483713"/>
              <pc:sldLayoutMk cId="2939374672" sldId="2147483728"/>
              <ac:spMk id="3" creationId="{BC4ECD19-5B52-45AD-88BE-4D75E3F8D92C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 altLang="es-MX" dirty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D4B5998-3BD1-4EFB-B922-9C5270373FF8}" type="datetimeFigureOut">
              <a:rPr lang="en-US" altLang="es-MX"/>
              <a:pPr>
                <a:defRPr/>
              </a:pPr>
              <a:t>2/13/2021</a:t>
            </a:fld>
            <a:endParaRPr lang="en-US" altLang="es-MX" dirty="0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 altLang="es-MX" dirty="0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84E14B-67E7-4FE3-8725-93AEF7D55077}" type="slidenum">
              <a:rPr lang="en-US" altLang="es-MX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71BA0A6-688B-4CA9-8922-7D4719F49F7A}" type="datetimeFigureOut">
              <a:rPr lang="en-US"/>
              <a:pPr>
                <a:defRPr/>
              </a:pPr>
              <a:t>2/13/2021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437058C-1861-40D4-9E44-F20528F21F94}" type="slidenum">
              <a:rPr lang="en-US" altLang="es-MX"/>
              <a:pPr/>
              <a:t>‹Nº›</a:t>
            </a:fld>
            <a:endParaRPr lang="en-US" alt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altLang="es-MX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15A1AAB-81A9-49A3-BFD4-DB60A0D18A57}" type="slidenum">
              <a:rPr lang="en-US" altLang="es-MX" sz="1200"/>
              <a:pPr/>
              <a:t>22</a:t>
            </a:fld>
            <a:endParaRPr lang="en-US" altLang="es-MX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000984B-B28F-49F6-B323-5D1C9B0875B4}" type="slidenum">
              <a:rPr lang="en-US" altLang="es-MX" sz="1200"/>
              <a:pPr/>
              <a:t>43</a:t>
            </a:fld>
            <a:endParaRPr lang="en-US" altLang="es-MX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6C4CF9B-AAD4-49F9-B663-59DB681D1DB9}" type="slidenum">
              <a:rPr lang="en-US" altLang="es-MX" sz="1200"/>
              <a:pPr/>
              <a:t>45</a:t>
            </a:fld>
            <a:endParaRPr lang="en-US" altLang="es-MX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1590017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3067629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4101329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91452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503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87550AD7-5562-4EDD-A506-5E8AA03355E4}"/>
              </a:ext>
            </a:extLst>
          </p:cNvPr>
          <p:cNvSpPr/>
          <p:nvPr userDrawn="1"/>
        </p:nvSpPr>
        <p:spPr>
          <a:xfrm>
            <a:off x="152400" y="6172200"/>
            <a:ext cx="914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A09147A3-141B-4375-8A26-6134D892A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fecha 7">
            <a:extLst>
              <a:ext uri="{FF2B5EF4-FFF2-40B4-BE49-F238E27FC236}">
                <a16:creationId xmlns:a16="http://schemas.microsoft.com/office/drawing/2014/main" id="{F6066B7B-43F0-4B45-B33E-0BA60A6AF6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561753DA-AFD3-450A-96AA-EB2E1F5C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C820EC27-D99D-41AD-AE9B-3379944F0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338150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BC60A8-A3E1-44B9-B149-339564472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305F1E4-BBF1-49BD-8F68-CC1FDD62FC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9D635B5-1315-478A-A051-9759592E8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9BE6882-89C3-40CC-A18E-94AF8B0D6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3018892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9BA0F5-566B-4F18-8E3B-8D18DD1B1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Forma libre: forma 2">
            <a:extLst>
              <a:ext uri="{FF2B5EF4-FFF2-40B4-BE49-F238E27FC236}">
                <a16:creationId xmlns:a16="http://schemas.microsoft.com/office/drawing/2014/main" id="{BC4ECD19-5B52-45AD-88BE-4D75E3F8D92C}"/>
              </a:ext>
            </a:extLst>
          </p:cNvPr>
          <p:cNvSpPr/>
          <p:nvPr userDrawn="1"/>
        </p:nvSpPr>
        <p:spPr>
          <a:xfrm>
            <a:off x="-16042" y="352926"/>
            <a:ext cx="9144000" cy="6272463"/>
          </a:xfrm>
          <a:custGeom>
            <a:avLst/>
            <a:gdLst>
              <a:gd name="connsiteX0" fmla="*/ 9144000 w 9144000"/>
              <a:gd name="connsiteY0" fmla="*/ 160421 h 6272463"/>
              <a:gd name="connsiteX1" fmla="*/ 8069179 w 9144000"/>
              <a:gd name="connsiteY1" fmla="*/ 176463 h 6272463"/>
              <a:gd name="connsiteX2" fmla="*/ 7892716 w 9144000"/>
              <a:gd name="connsiteY2" fmla="*/ 0 h 6272463"/>
              <a:gd name="connsiteX3" fmla="*/ 0 w 9144000"/>
              <a:gd name="connsiteY3" fmla="*/ 16042 h 6272463"/>
              <a:gd name="connsiteX4" fmla="*/ 0 w 9144000"/>
              <a:gd name="connsiteY4" fmla="*/ 6096000 h 6272463"/>
              <a:gd name="connsiteX5" fmla="*/ 978568 w 9144000"/>
              <a:gd name="connsiteY5" fmla="*/ 6096000 h 6272463"/>
              <a:gd name="connsiteX6" fmla="*/ 1203158 w 9144000"/>
              <a:gd name="connsiteY6" fmla="*/ 6272463 h 6272463"/>
              <a:gd name="connsiteX7" fmla="*/ 9144000 w 9144000"/>
              <a:gd name="connsiteY7" fmla="*/ 6272463 h 6272463"/>
              <a:gd name="connsiteX8" fmla="*/ 9144000 w 9144000"/>
              <a:gd name="connsiteY8" fmla="*/ 160421 h 6272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72463">
                <a:moveTo>
                  <a:pt x="9144000" y="160421"/>
                </a:moveTo>
                <a:lnTo>
                  <a:pt x="8069179" y="176463"/>
                </a:lnTo>
                <a:lnTo>
                  <a:pt x="7892716" y="0"/>
                </a:lnTo>
                <a:lnTo>
                  <a:pt x="0" y="16042"/>
                </a:lnTo>
                <a:lnTo>
                  <a:pt x="0" y="6096000"/>
                </a:lnTo>
                <a:lnTo>
                  <a:pt x="978568" y="6096000"/>
                </a:lnTo>
                <a:lnTo>
                  <a:pt x="1203158" y="6272463"/>
                </a:lnTo>
                <a:lnTo>
                  <a:pt x="9144000" y="6272463"/>
                </a:lnTo>
                <a:lnTo>
                  <a:pt x="9144000" y="16042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937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2603566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337514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3570424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314355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 i="0" baseline="0">
                <a:solidFill>
                  <a:schemeClr val="accent1">
                    <a:lumMod val="50000"/>
                  </a:schemeClr>
                </a:solidFill>
                <a:latin typeface="Verdana +Título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CDB1D4D3-1F09-4516-B3C5-F03D00B2CF9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7010400" y="4191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fld id="{8FDC3FA9-CF31-4036-A309-FBDE2F22D6CA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425450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>
            <a:extLst>
              <a:ext uri="{FF2B5EF4-FFF2-40B4-BE49-F238E27FC236}">
                <a16:creationId xmlns:a16="http://schemas.microsoft.com/office/drawing/2014/main" id="{719F2908-6D28-40D3-8F6C-89BFA30C59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s-MX" sz="1200" baseline="0" dirty="0">
                <a:solidFill>
                  <a:schemeClr val="bg1"/>
                </a:solidFill>
                <a:latin typeface="Arial" panose="020B0604020202020204" pitchFamily="34" charset="0"/>
              </a:rPr>
              <a:t>8-</a:t>
            </a:r>
            <a:fld id="{D4F9CDAD-AB20-4517-B96F-847A0352BD1F}" type="slidenum">
              <a:rPr lang="en-US" altLang="es-MX" sz="1200" baseline="0" smtClean="0">
                <a:solidFill>
                  <a:schemeClr val="bg1"/>
                </a:solidFill>
                <a:latin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r>
              <a:rPr lang="en-US" altLang="es-MX" sz="1200" baseline="0" dirty="0">
                <a:solidFill>
                  <a:schemeClr val="bg1"/>
                </a:solidFill>
                <a:latin typeface="Arial" panose="020B0604020202020204" pitchFamily="34" charset="0"/>
              </a:rPr>
              <a:t>-S290-PE</a:t>
            </a: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CB32A928-7120-4215-BE52-916C4E04B18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61913" y="6465888"/>
            <a:ext cx="1189038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s-MX" altLang="es-MX" sz="2000" b="1" baseline="0" dirty="0">
                <a:solidFill>
                  <a:schemeClr val="bg1"/>
                </a:solidFill>
              </a:rPr>
              <a:t>Unidad 8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E80FDD27-AB22-429A-B9B6-2367E2A4D0EC}"/>
              </a:ext>
            </a:extLst>
          </p:cNvPr>
          <p:cNvSpPr/>
          <p:nvPr userDrawn="1"/>
        </p:nvSpPr>
        <p:spPr>
          <a:xfrm>
            <a:off x="0" y="1219200"/>
            <a:ext cx="914400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8000" b="1" dirty="0">
                <a:solidFill>
                  <a:schemeClr val="bg1"/>
                </a:solidFill>
                <a:latin typeface="Impact" panose="020B0806030902050204" pitchFamily="34" charset="0"/>
                <a:ea typeface="Verdana" panose="020B0604030504040204" pitchFamily="34" charset="0"/>
              </a:rPr>
              <a:t>Manteniéndose actualizado sobre la meteorología del fuego</a:t>
            </a:r>
            <a:endParaRPr lang="es-MX" sz="8000" b="1" dirty="0">
              <a:solidFill>
                <a:schemeClr val="bg1"/>
              </a:solidFill>
              <a:latin typeface="Impact" panose="020B080603090205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797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4154898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E8A9048-1291-4049-AA69-0752B221F10D}" type="datetimeFigureOut">
              <a:rPr lang="es-MX" smtClean="0"/>
              <a:t>13/02/2021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F9CDAD-AB20-4517-B96F-847A0352BD1F}" type="slidenum">
              <a:rPr lang="en-US" altLang="es-MX" smtClean="0"/>
              <a:pPr/>
              <a:t>‹Nº›</a:t>
            </a:fld>
            <a:endParaRPr lang="en-US" altLang="es-MX" dirty="0"/>
          </a:p>
        </p:txBody>
      </p:sp>
    </p:spTree>
    <p:extLst>
      <p:ext uri="{BB962C8B-B14F-4D97-AF65-F5344CB8AC3E}">
        <p14:creationId xmlns:p14="http://schemas.microsoft.com/office/powerpoint/2010/main" val="3669027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7E4D7800-6F40-489D-9BA9-CEF0443E75D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s-MX" sz="1200" baseline="0" dirty="0">
                <a:solidFill>
                  <a:schemeClr val="bg1"/>
                </a:solidFill>
                <a:latin typeface="Arial" panose="020B0604020202020204" pitchFamily="34" charset="0"/>
              </a:rPr>
              <a:t>8-</a:t>
            </a:r>
            <a:fld id="{D4F9CDAD-AB20-4517-B96F-847A0352BD1F}" type="slidenum">
              <a:rPr lang="en-US" altLang="es-MX" sz="1200" baseline="0" smtClean="0">
                <a:solidFill>
                  <a:schemeClr val="bg1"/>
                </a:solidFill>
                <a:latin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r>
              <a:rPr lang="en-US" altLang="es-MX" sz="1200" baseline="0" dirty="0">
                <a:solidFill>
                  <a:schemeClr val="bg1"/>
                </a:solidFill>
                <a:latin typeface="Arial" panose="020B0604020202020204" pitchFamily="34" charset="0"/>
              </a:rPr>
              <a:t>-S290-PE</a:t>
            </a: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006C4B98-2603-417A-9EE7-CDE89907B1F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61913" y="6465888"/>
            <a:ext cx="1189038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s-MX" altLang="es-MX" sz="2000" b="1" baseline="0" dirty="0">
                <a:solidFill>
                  <a:schemeClr val="bg1"/>
                </a:solidFill>
              </a:rPr>
              <a:t>Unidad 8</a:t>
            </a:r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B76B6FE7-4C43-496B-A22E-BFF760351C4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14438" y="6591300"/>
            <a:ext cx="6946900" cy="3079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1400" b="1" baseline="0" dirty="0">
                <a:solidFill>
                  <a:schemeClr val="bg1"/>
                </a:solidFill>
              </a:rPr>
              <a:t>Manteniéndose actualizado sobre la meteorología del fuego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6AB002D8-24F9-4CA3-9DB1-76955FFF0C2C}"/>
              </a:ext>
            </a:extLst>
          </p:cNvPr>
          <p:cNvGrpSpPr/>
          <p:nvPr userDrawn="1"/>
        </p:nvGrpSpPr>
        <p:grpSpPr>
          <a:xfrm>
            <a:off x="477115" y="-48987"/>
            <a:ext cx="8640381" cy="570891"/>
            <a:chOff x="477115" y="-48987"/>
            <a:chExt cx="8640381" cy="570891"/>
          </a:xfrm>
        </p:grpSpPr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C851A902-2A75-46B8-B634-EB201D719B83}"/>
                </a:ext>
              </a:extLst>
            </p:cNvPr>
            <p:cNvSpPr/>
            <p:nvPr userDrawn="1"/>
          </p:nvSpPr>
          <p:spPr>
            <a:xfrm>
              <a:off x="477115" y="-48987"/>
              <a:ext cx="7173759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sz="2400" b="1" spc="20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bg1">
                        <a:alpha val="40000"/>
                      </a:scheme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Intermedio de comportamiento del fuego</a:t>
              </a:r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99458561-C2CE-433D-A15D-F24E0FC82039}"/>
                </a:ext>
              </a:extLst>
            </p:cNvPr>
            <p:cNvSpPr/>
            <p:nvPr userDrawn="1"/>
          </p:nvSpPr>
          <p:spPr>
            <a:xfrm>
              <a:off x="8110489" y="60239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sz="2400" b="1" baseline="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bg1">
                        <a:alpha val="40000"/>
                      </a:scheme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S-290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478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27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699" r:id="rId14"/>
    <p:sldLayoutId id="2147483726" r:id="rId15"/>
    <p:sldLayoutId id="214748372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image" Target="../media/image29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43EADF59-392A-41B9-B268-D99CE305ABF0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533400"/>
            <a:ext cx="2819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r>
              <a:rPr lang="en-US" altLang="es-MX" dirty="0">
                <a:latin typeface="Verdana" panose="020B0604030504040204" pitchFamily="34" charset="0"/>
                <a:ea typeface="Verdana" panose="020B0604030504040204" pitchFamily="34" charset="0"/>
              </a:rPr>
              <a:t>Unidad 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305800" cy="4724400"/>
          </a:xfrm>
        </p:spPr>
        <p:txBody>
          <a:bodyPr>
            <a:noAutofit/>
          </a:bodyPr>
          <a:lstStyle/>
          <a:p>
            <a:pPr marL="342900" indent="-342900" fontAlgn="base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s-MX" altLang="es-MX" sz="3200" b="1" dirty="0"/>
              <a:t>Proporciona el potencial de fuego para un área geográfica</a:t>
            </a:r>
          </a:p>
          <a:p>
            <a:pPr marL="342900" indent="-342900" fontAlgn="base">
              <a:lnSpc>
                <a:spcPct val="100000"/>
              </a:lnSpc>
              <a:spcBef>
                <a:spcPct val="20000"/>
              </a:spcBef>
              <a:defRPr/>
            </a:pPr>
            <a:r>
              <a:rPr lang="es-MX" altLang="es-MX" sz="3200" b="1" dirty="0"/>
              <a:t>Los productos incluye: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/>
              <a:t>Discusión de tiempo atmosférico / combustibles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/>
              <a:t>Deshidratación actual y proyectada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/>
              <a:t>Mapa de discusión del potencial de fuego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/>
              <a:t>Tiempo atmosférico significativo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/>
              <a:t>Días de alto riesgo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/>
              <a:t>Necesidades de recursos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Servicios de pronostico</a:t>
            </a:r>
          </a:p>
          <a:p>
            <a:pPr algn="ctr" eaLnBrk="1" hangingPunct="1"/>
            <a:r>
              <a:rPr lang="es-MX" altLang="es-MX" sz="3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Potencial significativo de fuego de 7 días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FD0EE86C-2BD4-45C7-8CB5-BA53FE0096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325563"/>
          </a:xfrm>
        </p:spPr>
        <p:txBody>
          <a:bodyPr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Perspectiva mensual de la climatología del fuego/ peligro de fuego</a:t>
            </a:r>
          </a:p>
        </p:txBody>
      </p:sp>
      <p:pic>
        <p:nvPicPr>
          <p:cNvPr id="16390" name="Picture 6" descr="june(f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57400"/>
            <a:ext cx="39624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GACCMonthly"/>
          <p:cNvPicPr>
            <a:picLocks noChangeAspect="1" noChangeArrowheads="1"/>
          </p:cNvPicPr>
          <p:nvPr/>
        </p:nvPicPr>
        <p:blipFill>
          <a:blip r:embed="rId3"/>
          <a:srcRect r="1561"/>
          <a:stretch>
            <a:fillRect/>
          </a:stretch>
        </p:blipFill>
        <p:spPr bwMode="auto">
          <a:xfrm>
            <a:off x="457200" y="1752600"/>
            <a:ext cx="40513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</p:pic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4860925" y="5867400"/>
            <a:ext cx="39020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MX" altLang="es-MX" b="1" dirty="0">
                <a:latin typeface="Arial" panose="020B0604020202020204" pitchFamily="34" charset="0"/>
              </a:rPr>
              <a:t>Reporte y mapa de peligro de fuego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47DE5E49-1FB4-4C73-86F5-B0B905064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EED8AF26-2F60-4402-A4DC-02E1DA4AB204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11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66800"/>
            <a:ext cx="89916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70000"/>
              </a:lnSpc>
              <a:spcAft>
                <a:spcPct val="0"/>
              </a:spcAft>
            </a:pPr>
            <a:r>
              <a:rPr lang="es-MX" altLang="es-MX" sz="34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Perspectivas mensuales la meteorología del fuego/ peligro de fuego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209800"/>
            <a:ext cx="89916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s-MX" altLang="es-MX" sz="3200" b="1" noProof="0" dirty="0">
                <a:latin typeface="Arial" panose="020B0604020202020204" pitchFamily="34" charset="0"/>
                <a:cs typeface="Arial" panose="020B0604020202020204" pitchFamily="34" charset="0"/>
              </a:rPr>
              <a:t>Mensual:</a:t>
            </a:r>
          </a:p>
          <a:p>
            <a:pPr lvl="1" eaLnBrk="1" hangingPunct="1">
              <a:lnSpc>
                <a:spcPct val="90000"/>
              </a:lnSpc>
              <a:buFont typeface="Calibri" panose="020F0502020204030204" pitchFamily="34" charset="0"/>
              <a:buChar char="–"/>
            </a:pPr>
            <a:r>
              <a:rPr lang="es-MX" altLang="es-MX" sz="2800" b="0" noProof="0" dirty="0">
                <a:latin typeface="Arial" panose="020B0604020202020204" pitchFamily="34" charset="0"/>
                <a:cs typeface="Arial" panose="020B0604020202020204" pitchFamily="34" charset="0"/>
              </a:rPr>
              <a:t>Generados por los CCAGs</a:t>
            </a:r>
          </a:p>
          <a:p>
            <a:pPr lvl="1" eaLnBrk="1" hangingPunct="1">
              <a:lnSpc>
                <a:spcPct val="10000"/>
              </a:lnSpc>
            </a:pPr>
            <a:endParaRPr lang="es-MX" altLang="es-MX" b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s-MX" altLang="es-MX" sz="3200" b="1" noProof="0" dirty="0">
                <a:latin typeface="Arial" panose="020B0604020202020204" pitchFamily="34" charset="0"/>
                <a:cs typeface="Arial" panose="020B0604020202020204" pitchFamily="34" charset="0"/>
              </a:rPr>
              <a:t>Incluye: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–"/>
            </a:pPr>
            <a:r>
              <a:rPr lang="es-MX" altLang="es-MX" dirty="0">
                <a:ea typeface="Verdana" panose="020B0604030504040204" pitchFamily="34" charset="0"/>
              </a:rPr>
              <a:t>Una breve discusión de tiempo atmosférico general /peligro de fuego para el AG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–"/>
            </a:pPr>
            <a:r>
              <a:rPr lang="es-MX" altLang="es-MX" dirty="0">
                <a:ea typeface="Verdana" panose="020B0604030504040204" pitchFamily="34" charset="0"/>
              </a:rPr>
              <a:t>Una breve discusión sobre anomalías del combustible / humedad del combustible del AG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–"/>
            </a:pPr>
            <a:r>
              <a:rPr lang="es-MX" altLang="es-MX" dirty="0">
                <a:ea typeface="Verdana" panose="020B0604030504040204" pitchFamily="34" charset="0"/>
              </a:rPr>
              <a:t>Temperatura y precipitación pronosticadas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–"/>
            </a:pPr>
            <a:r>
              <a:rPr lang="es-MX" altLang="es-MX" dirty="0">
                <a:ea typeface="Verdana" panose="020B0604030504040204" pitchFamily="34" charset="0"/>
              </a:rPr>
              <a:t>Mapa del potencial de fuego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85800" y="3810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Servicios de pronostico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2D215E1C-D7AD-46E6-AE47-85BDBFF53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Perspectiva nacional de incendios forestales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5800" y="762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chemeClr val="bg1"/>
                </a:solidFill>
                <a:latin typeface="Verdana" panose="020B0604030504040204" pitchFamily="34" charset="0"/>
              </a:rPr>
              <a:t>Servicios de pronostico</a:t>
            </a:r>
          </a:p>
        </p:txBody>
      </p:sp>
      <p:pic>
        <p:nvPicPr>
          <p:cNvPr id="18438" name="Picture 6" descr="National Monthly Ver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447800"/>
            <a:ext cx="4114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NationalFireOutlook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6"/>
          <a:stretch>
            <a:fillRect/>
          </a:stretch>
        </p:blipFill>
        <p:spPr bwMode="auto">
          <a:xfrm>
            <a:off x="2743200" y="1752600"/>
            <a:ext cx="40179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 descr="NationalFireOutloo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7"/>
          <a:stretch>
            <a:fillRect/>
          </a:stretch>
        </p:blipFill>
        <p:spPr bwMode="auto">
          <a:xfrm>
            <a:off x="173038" y="2027237"/>
            <a:ext cx="4017962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2B7F3B00-5BFF-465F-BC27-30C4E9A54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1452B60E-E2CF-4267-A6F8-6015EFC7FDAF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13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52600"/>
            <a:ext cx="7772400" cy="4419600"/>
          </a:xfrm>
        </p:spPr>
        <p:txBody>
          <a:bodyPr>
            <a:noAutofit/>
          </a:bodyPr>
          <a:lstStyle/>
          <a:p>
            <a:pPr eaLnBrk="1" hangingPunct="1"/>
            <a:r>
              <a:rPr lang="es-MX" altLang="es-MX" sz="3200" noProof="0" dirty="0"/>
              <a:t>Panorama mensual nacional: 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/>
              <a:t>Publicación mensual durante todo el año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/>
              <a:t>Compilado de perspectiva mensual de la meteorología del fuego/peligro de fuego de cada AG</a:t>
            </a:r>
          </a:p>
          <a:p>
            <a:r>
              <a:rPr lang="es-MX" altLang="es-MX" sz="3200" dirty="0"/>
              <a:t>Los productos incluyen:</a:t>
            </a:r>
          </a:p>
          <a:p>
            <a:pPr marL="742950" lvl="1" indent="-2857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dirty="0"/>
              <a:t>Narrativas de cada CCAG</a:t>
            </a:r>
          </a:p>
          <a:p>
            <a:pPr marL="742950" lvl="1" indent="-2857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dirty="0"/>
              <a:t>Estadísticas actuales y proyectadas de incendios</a:t>
            </a:r>
          </a:p>
          <a:p>
            <a:pPr marL="742950" lvl="1" indent="-2857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dirty="0"/>
              <a:t>Mapa del potencial de fuego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85800" y="3810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Servicios de pronostico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8F50233-BFD2-4D39-87C9-17B879D98D50}"/>
              </a:ext>
            </a:extLst>
          </p:cNvPr>
          <p:cNvSpPr txBox="1">
            <a:spLocks noChangeArrowheads="1"/>
          </p:cNvSpPr>
          <p:nvPr/>
        </p:nvSpPr>
        <p:spPr>
          <a:xfrm>
            <a:off x="-16933" y="762000"/>
            <a:ext cx="91440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 fontAlgn="base"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Perspectiva nacional de incendios forestales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00200"/>
            <a:ext cx="7772400" cy="4572000"/>
          </a:xfrm>
        </p:spPr>
        <p:txBody>
          <a:bodyPr>
            <a:noAutofit/>
          </a:bodyPr>
          <a:lstStyle/>
          <a:p>
            <a:pPr eaLnBrk="1" hangingPunct="1"/>
            <a:r>
              <a:rPr lang="es-MX" altLang="es-MX" sz="3000" b="1" dirty="0"/>
              <a:t>Publicado a nivel geográfico y nacional, antes a la temporada de incendios</a:t>
            </a:r>
          </a:p>
          <a:p>
            <a:pPr eaLnBrk="1" hangingPunct="1"/>
            <a:r>
              <a:rPr lang="es-MX" altLang="es-MX" sz="3000" b="1" dirty="0"/>
              <a:t>El producto típicamente incluye: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/>
              <a:t>Resumen ejecutivo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/>
              <a:t>Introducción y objetivos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/>
              <a:t>Situación actual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/>
              <a:t>Comparación de las condiciones actuales e históricas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/>
              <a:t>Pronósticos y perspectivas de climatología, tiempo atmosférico y fuego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838200" y="3810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Servicios de pronostico</a:t>
            </a:r>
          </a:p>
          <a:p>
            <a:pPr algn="ctr"/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Evaluaciones de temporada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CB12D069-D82A-41C8-BB21-E53C08A59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295400"/>
            <a:ext cx="7620000" cy="4800600"/>
          </a:xfrm>
        </p:spPr>
        <p:txBody>
          <a:bodyPr>
            <a:normAutofit/>
          </a:bodyPr>
          <a:lstStyle/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solidFill>
                  <a:schemeClr val="bg1"/>
                </a:solidFill>
              </a:rPr>
              <a:t>Predicción de ocurrencia de incendios y necesidad de recursos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solidFill>
                  <a:schemeClr val="bg1"/>
                </a:solidFill>
              </a:rPr>
              <a:t>Escenarios futuros y</a:t>
            </a:r>
          </a:p>
          <a:p>
            <a:pPr marL="457200" lvl="1" indent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es-MX" altLang="es-MX" dirty="0">
                <a:solidFill>
                  <a:schemeClr val="bg1"/>
                </a:solidFill>
              </a:rPr>
              <a:t>   probabilidades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solidFill>
                  <a:schemeClr val="bg1"/>
                </a:solidFill>
              </a:rPr>
              <a:t>Consideraciones, </a:t>
            </a:r>
          </a:p>
          <a:p>
            <a:pPr marL="457200" lvl="1" indent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es-MX" altLang="es-MX" dirty="0">
                <a:solidFill>
                  <a:schemeClr val="bg1"/>
                </a:solidFill>
              </a:rPr>
              <a:t>   preocupaciones y </a:t>
            </a:r>
          </a:p>
          <a:p>
            <a:pPr marL="457200" lvl="1" indent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es-MX" altLang="es-MX" dirty="0">
                <a:solidFill>
                  <a:schemeClr val="bg1"/>
                </a:solidFill>
              </a:rPr>
              <a:t>   consecuencias de</a:t>
            </a:r>
          </a:p>
          <a:p>
            <a:pPr marL="457200" lvl="1" indent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es-MX" altLang="es-MX" dirty="0">
                <a:solidFill>
                  <a:schemeClr val="bg1"/>
                </a:solidFill>
              </a:rPr>
              <a:t>   gestión.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solidFill>
                  <a:schemeClr val="bg1"/>
                </a:solidFill>
              </a:rPr>
              <a:t>Resumen, discusiones</a:t>
            </a:r>
          </a:p>
          <a:p>
            <a:pPr marL="457200" lvl="1" indent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es-MX" altLang="es-MX" dirty="0">
                <a:solidFill>
                  <a:schemeClr val="bg1"/>
                </a:solidFill>
              </a:rPr>
              <a:t>   y recomendaciones.</a:t>
            </a:r>
          </a:p>
          <a:p>
            <a:pPr eaLnBrk="1" hangingPunct="1"/>
            <a:endParaRPr lang="en-US" altLang="es-MX" sz="2400" b="0" dirty="0">
              <a:solidFill>
                <a:schemeClr val="bg1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762000" y="228600"/>
            <a:ext cx="7924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chemeClr val="bg1"/>
                </a:solidFill>
                <a:latin typeface="Verdana" panose="020B0604030504040204" pitchFamily="34" charset="0"/>
              </a:rPr>
              <a:t>Servicios de pronostico</a:t>
            </a:r>
          </a:p>
          <a:p>
            <a:pPr algn="ctr" eaLnBrk="1" hangingPunct="1"/>
            <a:r>
              <a:rPr lang="es-MX" altLang="es-MX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Evaluaciones de temporada</a:t>
            </a:r>
          </a:p>
        </p:txBody>
      </p:sp>
      <p:pic>
        <p:nvPicPr>
          <p:cNvPr id="20485" name="Picture 5" descr="NationalAssesment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28800"/>
            <a:ext cx="388620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NationalAssesmen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28800"/>
            <a:ext cx="3894138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 descr="NationalAsses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28800"/>
            <a:ext cx="3937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1B548B74-BAE1-4AB8-AAF2-6D95AE94C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4DB9298C-FB34-4733-9642-4E281E1070BD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16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905000"/>
            <a:ext cx="8153400" cy="4495800"/>
          </a:xfrm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40000"/>
              </a:spcAft>
            </a:pPr>
            <a:r>
              <a:rPr lang="es-MX" altLang="es-MX" sz="2400" b="1" dirty="0">
                <a:latin typeface="+mn-lt"/>
              </a:rPr>
              <a:t>Informes meteorológicos</a:t>
            </a:r>
          </a:p>
          <a:p>
            <a:pPr marL="342900" indent="-342900" fontAlgn="base">
              <a:spcBef>
                <a:spcPct val="20000"/>
              </a:spcBef>
              <a:spcAft>
                <a:spcPct val="40000"/>
              </a:spcAft>
            </a:pPr>
            <a:r>
              <a:rPr lang="es-MX" altLang="es-MX" sz="2400" b="1" dirty="0">
                <a:latin typeface="+mn-lt"/>
              </a:rPr>
              <a:t>Resúmenes diarios de pronósticos meteorológicos de fuego del SMN</a:t>
            </a:r>
          </a:p>
          <a:p>
            <a:pPr marL="342900" indent="-342900" fontAlgn="base">
              <a:spcBef>
                <a:spcPct val="20000"/>
              </a:spcBef>
              <a:spcAft>
                <a:spcPct val="40000"/>
              </a:spcAft>
            </a:pPr>
            <a:r>
              <a:rPr lang="es-MX" altLang="es-MX" sz="2400" b="1" dirty="0">
                <a:latin typeface="+mn-lt"/>
              </a:rPr>
              <a:t>Monitoreo a largo plazo de precipitación</a:t>
            </a:r>
          </a:p>
          <a:p>
            <a:pPr marL="342900" indent="-342900" fontAlgn="base">
              <a:spcBef>
                <a:spcPct val="20000"/>
              </a:spcBef>
              <a:spcAft>
                <a:spcPct val="40000"/>
              </a:spcAft>
            </a:pPr>
            <a:r>
              <a:rPr lang="es-MX" altLang="es-MX" sz="2400" b="1" dirty="0">
                <a:latin typeface="+mn-lt"/>
              </a:rPr>
              <a:t>Resúmenes de manejo de humo</a:t>
            </a:r>
          </a:p>
          <a:p>
            <a:pPr marL="342900" indent="-342900" fontAlgn="base">
              <a:spcBef>
                <a:spcPct val="20000"/>
              </a:spcBef>
              <a:spcAft>
                <a:spcPct val="40000"/>
              </a:spcAft>
            </a:pPr>
            <a:r>
              <a:rPr lang="es-MX" altLang="es-MX" sz="2400" b="1" dirty="0">
                <a:latin typeface="+mn-lt"/>
              </a:rPr>
              <a:t>Pronósticos de sitio para quemas planificadas y manejo de humo (California)</a:t>
            </a:r>
          </a:p>
          <a:p>
            <a:pPr marL="342900" indent="-342900" fontAlgn="base">
              <a:spcBef>
                <a:spcPct val="20000"/>
              </a:spcBef>
              <a:spcAft>
                <a:spcPct val="40000"/>
              </a:spcAft>
            </a:pPr>
            <a:r>
              <a:rPr lang="es-MX" altLang="es-MX" sz="2400" b="1" dirty="0">
                <a:latin typeface="+mn-lt"/>
              </a:rPr>
              <a:t>METI o apoyo técnico especializado a cargo de meteorólogos calificados del CCAG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685800" y="7620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Servicios de pronostico</a:t>
            </a:r>
          </a:p>
          <a:p>
            <a:pPr algn="ctr" eaLnBrk="1" hangingPunct="1"/>
            <a:r>
              <a:rPr lang="es-MX" altLang="es-MX" sz="2800" b="1" dirty="0">
                <a:solidFill>
                  <a:srgbClr val="000066"/>
                </a:solidFill>
                <a:latin typeface="Verdana" panose="020B0604030504040204" pitchFamily="34" charset="0"/>
              </a:rPr>
              <a:t>Otros productos y servicios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81891" y="381000"/>
            <a:ext cx="8104909" cy="914400"/>
          </a:xfrm>
        </p:spPr>
        <p:txBody>
          <a:bodyPr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4000" b="1" dirty="0">
                <a:solidFill>
                  <a:srgbClr val="000066"/>
                </a:solidFill>
                <a:latin typeface="+mj-lt"/>
                <a:cs typeface="+mj-cs"/>
              </a:rPr>
              <a:t>Servicio meteorológico nacional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19200"/>
            <a:ext cx="7772400" cy="1905000"/>
          </a:xfrm>
        </p:spPr>
        <p:txBody>
          <a:bodyPr>
            <a:normAutofit lnSpcReduction="1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Cuenta con más de 120 oficinas (EUA)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Tiene una variedad de programas funcionales, incluyendo meteorología del fuego</a:t>
            </a:r>
            <a:endParaRPr lang="en-US" altLang="es-MX" sz="3200" dirty="0">
              <a:latin typeface="+mn-lt"/>
              <a:cs typeface="+mn-cs"/>
            </a:endParaRPr>
          </a:p>
        </p:txBody>
      </p:sp>
      <p:pic>
        <p:nvPicPr>
          <p:cNvPr id="19460" name="Picture 4" descr="offi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0400"/>
            <a:ext cx="4648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overviewm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02000"/>
            <a:ext cx="3657600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610600" cy="4724400"/>
          </a:xfrm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es-MX" altLang="es-MX" sz="3200" b="1" dirty="0">
                <a:latin typeface="+mn-lt"/>
                <a:cs typeface="+mn-cs"/>
              </a:rPr>
              <a:t>El programa de la meteorología del fuego:</a:t>
            </a:r>
          </a:p>
          <a:p>
            <a:pPr marL="34290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700" dirty="0">
                <a:latin typeface="+mn-lt"/>
                <a:cs typeface="+mn-cs"/>
              </a:rPr>
              <a:t>Un conjunto básico de productos estandarizados de meteorología del fuego.</a:t>
            </a:r>
          </a:p>
          <a:p>
            <a:pPr marL="34290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700" dirty="0">
                <a:latin typeface="+mn-lt"/>
                <a:cs typeface="+mn-cs"/>
              </a:rPr>
              <a:t>Servicios de consulta para la prevención, supresión y otras actividades de manejo del territorio.</a:t>
            </a:r>
          </a:p>
          <a:p>
            <a:pPr marL="34290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700" dirty="0">
                <a:latin typeface="+mn-lt"/>
                <a:cs typeface="+mn-cs"/>
              </a:rPr>
              <a:t>Productos opcionales a juicio de la oficina regional y local.</a:t>
            </a:r>
          </a:p>
          <a:p>
            <a:pPr marL="34290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2700" dirty="0">
                <a:latin typeface="+mn-lt"/>
                <a:cs typeface="+mn-cs"/>
              </a:rPr>
              <a:t>Productos emitidos por el personal central de pronostico de la oficina local para el área de servicio de meteorología del fuego (zonas de meteorología del fuego).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81000"/>
            <a:ext cx="8534400" cy="914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MX" altLang="es-MX" sz="4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Servicio meteorológico nacional</a:t>
            </a:r>
            <a:br>
              <a:rPr lang="es-MX" altLang="es-MX" sz="4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Productos y servicios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81000"/>
            <a:ext cx="7162800" cy="609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4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Objetivos de la Unidad 8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990600"/>
            <a:ext cx="8915400" cy="5029200"/>
          </a:xfrm>
        </p:spPr>
        <p:txBody>
          <a:bodyPr>
            <a:noAutofit/>
          </a:bodyPr>
          <a:lstStyle/>
          <a:p>
            <a:pPr marL="609600" indent="-609600" algn="just" eaLnBrk="1" hangingPunct="1">
              <a:spcAft>
                <a:spcPct val="20000"/>
              </a:spcAft>
              <a:buFontTx/>
              <a:buAutoNum type="arabicPeriod"/>
            </a:pPr>
            <a:r>
              <a:rPr lang="es-MX" altLang="es-MX" sz="2700" b="1" noProof="0" dirty="0">
                <a:ea typeface="Verdana" panose="020B0604030504040204" pitchFamily="34" charset="0"/>
              </a:rPr>
              <a:t>Identificar los tipos, el propósito y los elementos de los productos del servicio de pronostico.</a:t>
            </a:r>
          </a:p>
          <a:p>
            <a:pPr marL="609600" indent="-609600" algn="just" eaLnBrk="1" hangingPunct="1">
              <a:spcAft>
                <a:spcPct val="20000"/>
              </a:spcAft>
              <a:buFontTx/>
              <a:buAutoNum type="arabicPeriod"/>
            </a:pPr>
            <a:r>
              <a:rPr lang="es-MX" altLang="es-MX" sz="2700" b="1" noProof="0" dirty="0">
                <a:ea typeface="Verdana" panose="020B0604030504040204" pitchFamily="34" charset="0"/>
              </a:rPr>
              <a:t>Identificar los tipos, el propósito y los elementos de los productos del Servicio Meteorológico Nacional.</a:t>
            </a:r>
          </a:p>
          <a:p>
            <a:pPr marL="609600" indent="-609600" algn="just" eaLnBrk="1" hangingPunct="1">
              <a:spcAft>
                <a:spcPct val="20000"/>
              </a:spcAft>
              <a:buFontTx/>
              <a:buAutoNum type="arabicPeriod"/>
            </a:pPr>
            <a:r>
              <a:rPr lang="es-MX" altLang="es-MX" sz="2700" b="1" noProof="0" dirty="0">
                <a:ea typeface="Verdana" panose="020B0604030504040204" pitchFamily="34" charset="0"/>
              </a:rPr>
              <a:t>Identificar las formas en que los combatientes de incendios pueden recibir los productos de meteorología del fuego y observaciones del tiempo atmosférico.</a:t>
            </a:r>
          </a:p>
          <a:p>
            <a:pPr marL="609600" indent="-609600" algn="just" eaLnBrk="1" hangingPunct="1">
              <a:spcAft>
                <a:spcPct val="20000"/>
              </a:spcAft>
              <a:buFontTx/>
              <a:buAutoNum type="arabicPeriod"/>
            </a:pPr>
            <a:r>
              <a:rPr lang="es-MX" altLang="es-MX" sz="2700" b="1" noProof="0" dirty="0">
                <a:ea typeface="Verdana" panose="020B0604030504040204" pitchFamily="34" charset="0"/>
              </a:rPr>
              <a:t>Describir la importancia de los meteorólogos de incidente (METI) y los analistas de comportamiento del fuego (ACF) en los incendios forestales.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5720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MX" altLang="es-MX" sz="32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Productos y servicios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85334"/>
            <a:ext cx="82296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MX" altLang="es-MX" sz="3200" b="1" dirty="0">
                <a:latin typeface="+mn-lt"/>
                <a:cs typeface="+mn-cs"/>
              </a:rPr>
              <a:t>El</a:t>
            </a:r>
            <a:r>
              <a:rPr lang="es-MX" altLang="es-MX" sz="2400" dirty="0"/>
              <a:t> </a:t>
            </a:r>
            <a:r>
              <a:rPr lang="es-MX" altLang="es-MX" sz="3200" b="1" dirty="0">
                <a:latin typeface="+mn-lt"/>
                <a:cs typeface="+mn-cs"/>
              </a:rPr>
              <a:t>programa de la meteorología del fuego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57200" y="381000"/>
            <a:ext cx="8382000" cy="457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 meteorológico nacional</a:t>
            </a:r>
          </a:p>
        </p:txBody>
      </p:sp>
      <p:pic>
        <p:nvPicPr>
          <p:cNvPr id="21509" name="Picture 5" descr="2004_rma_firewx_z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28975"/>
            <a:ext cx="403860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NWS FireWeather Foreca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33600"/>
            <a:ext cx="4572000" cy="32797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66863" y="3137078"/>
            <a:ext cx="1150698" cy="328739"/>
          </a:xfrm>
          <a:prstGeom prst="rect">
            <a:avLst/>
          </a:prstGeom>
          <a:solidFill>
            <a:schemeClr val="tx1"/>
          </a:solidFill>
        </p:spPr>
        <p:txBody>
          <a:bodyPr wrap="none" lIns="36000" tIns="36000" rIns="36000">
            <a:spAutoFit/>
          </a:bodyPr>
          <a:lstStyle/>
          <a:p>
            <a:pPr eaLnBrk="1" hangingPunct="1">
              <a:defRPr/>
            </a:pPr>
            <a:r>
              <a:rPr lang="es-MX" sz="800" b="1" dirty="0">
                <a:solidFill>
                  <a:schemeClr val="bg1"/>
                </a:solidFill>
              </a:rPr>
              <a:t>PC de operaciones</a:t>
            </a:r>
          </a:p>
          <a:p>
            <a:pPr eaLnBrk="1" hangingPunct="1">
              <a:defRPr/>
            </a:pPr>
            <a:r>
              <a:rPr lang="es-MX" sz="800" b="1" dirty="0">
                <a:solidFill>
                  <a:schemeClr val="bg1"/>
                </a:solidFill>
              </a:rPr>
              <a:t>Con acceso a internet</a:t>
            </a:r>
          </a:p>
        </p:txBody>
      </p:sp>
      <p:sp>
        <p:nvSpPr>
          <p:cNvPr id="21512" name="CuadroTexto 7"/>
          <p:cNvSpPr txBox="1">
            <a:spLocks noChangeArrowheads="1"/>
          </p:cNvSpPr>
          <p:nvPr/>
        </p:nvSpPr>
        <p:spPr bwMode="auto">
          <a:xfrm>
            <a:off x="1644512" y="2955715"/>
            <a:ext cx="848557" cy="318924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MX" altLang="es-MX" sz="800" b="1" dirty="0">
                <a:solidFill>
                  <a:schemeClr val="bg1"/>
                </a:solidFill>
              </a:rPr>
              <a:t>Editor de textos</a:t>
            </a:r>
          </a:p>
          <a:p>
            <a:pPr eaLnBrk="1" hangingPunct="1"/>
            <a:r>
              <a:rPr lang="es-MX" altLang="es-MX" sz="800" b="1" dirty="0">
                <a:solidFill>
                  <a:schemeClr val="bg1"/>
                </a:solidFill>
              </a:rPr>
              <a:t>de los pronósticos</a:t>
            </a:r>
          </a:p>
        </p:txBody>
      </p:sp>
      <p:sp>
        <p:nvSpPr>
          <p:cNvPr id="21513" name="CuadroTexto 8"/>
          <p:cNvSpPr txBox="1">
            <a:spLocks noChangeArrowheads="1"/>
          </p:cNvSpPr>
          <p:nvPr/>
        </p:nvSpPr>
        <p:spPr bwMode="auto">
          <a:xfrm>
            <a:off x="2514600" y="2833376"/>
            <a:ext cx="1138967" cy="29792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latin typeface="Times New Roman" panose="02020603050405020304" pitchFamily="18" charset="0"/>
              </a:defRPr>
            </a:lvl2pPr>
            <a:lvl3pPr marL="1143000" indent="-228600">
              <a:defRPr sz="2400">
                <a:latin typeface="Times New Roman" panose="02020603050405020304" pitchFamily="18" charset="0"/>
              </a:defRPr>
            </a:lvl3pPr>
            <a:lvl4pPr marL="1600200" indent="-228600">
              <a:defRPr sz="2400">
                <a:latin typeface="Times New Roman" panose="02020603050405020304" pitchFamily="18" charset="0"/>
              </a:defRPr>
            </a:lvl4pPr>
            <a:lvl5pPr marL="2057400" indent="-228600">
              <a:defRPr sz="2400"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9pPr>
          </a:lstStyle>
          <a:p>
            <a:r>
              <a:rPr lang="es-MX" altLang="es-MX" dirty="0"/>
              <a:t>Monitores de gráficos de pronósticos</a:t>
            </a:r>
          </a:p>
        </p:txBody>
      </p:sp>
      <p:sp>
        <p:nvSpPr>
          <p:cNvPr id="21514" name="CuadroTexto 2"/>
          <p:cNvSpPr txBox="1">
            <a:spLocks noChangeArrowheads="1"/>
          </p:cNvSpPr>
          <p:nvPr/>
        </p:nvSpPr>
        <p:spPr bwMode="auto">
          <a:xfrm>
            <a:off x="4122420" y="2706068"/>
            <a:ext cx="754380" cy="29792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latin typeface="Times New Roman" panose="02020603050405020304" pitchFamily="18" charset="0"/>
              </a:defRPr>
            </a:lvl2pPr>
            <a:lvl3pPr marL="1143000" indent="-228600">
              <a:defRPr sz="2400">
                <a:latin typeface="Times New Roman" panose="02020603050405020304" pitchFamily="18" charset="0"/>
              </a:defRPr>
            </a:lvl3pPr>
            <a:lvl4pPr marL="1600200" indent="-228600">
              <a:defRPr sz="2400">
                <a:latin typeface="Times New Roman" panose="02020603050405020304" pitchFamily="18" charset="0"/>
              </a:defRPr>
            </a:lvl4pPr>
            <a:lvl5pPr marL="2057400" indent="-228600">
              <a:defRPr sz="2400"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9pPr>
          </a:lstStyle>
          <a:p>
            <a:r>
              <a:rPr lang="es-MX" altLang="es-MX" dirty="0"/>
              <a:t>Pantalla de radar Doppler</a:t>
            </a:r>
          </a:p>
        </p:txBody>
      </p:sp>
      <p:sp>
        <p:nvSpPr>
          <p:cNvPr id="21515" name="CuadroTexto 3"/>
          <p:cNvSpPr txBox="1">
            <a:spLocks noChangeArrowheads="1"/>
          </p:cNvSpPr>
          <p:nvPr/>
        </p:nvSpPr>
        <p:spPr bwMode="auto">
          <a:xfrm>
            <a:off x="381000" y="2438400"/>
            <a:ext cx="838371" cy="36933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latin typeface="Times New Roman" panose="02020603050405020304" pitchFamily="18" charset="0"/>
              </a:defRPr>
            </a:lvl2pPr>
            <a:lvl3pPr marL="1143000" indent="-228600">
              <a:defRPr sz="2400">
                <a:latin typeface="Times New Roman" panose="02020603050405020304" pitchFamily="18" charset="0"/>
              </a:defRPr>
            </a:lvl3pPr>
            <a:lvl4pPr marL="1600200" indent="-228600">
              <a:defRPr sz="2400">
                <a:latin typeface="Times New Roman" panose="02020603050405020304" pitchFamily="18" charset="0"/>
              </a:defRPr>
            </a:lvl4pPr>
            <a:lvl5pPr marL="2057400" indent="-228600">
              <a:defRPr sz="2400"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MX" altLang="es-MX" dirty="0"/>
              <a:t>Estación</a:t>
            </a:r>
          </a:p>
          <a:p>
            <a:pPr algn="ctr"/>
            <a:r>
              <a:rPr lang="es-MX" altLang="es-MX" dirty="0"/>
              <a:t>de </a:t>
            </a:r>
          </a:p>
          <a:p>
            <a:pPr algn="ctr"/>
            <a:r>
              <a:rPr lang="es-MX" altLang="es-MX" dirty="0"/>
              <a:t>radiocomunicación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352800" y="4733092"/>
            <a:ext cx="1524000" cy="67710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latin typeface="Times New Roman" panose="02020603050405020304" pitchFamily="18" charset="0"/>
              </a:defRPr>
            </a:lvl2pPr>
            <a:lvl3pPr marL="1143000" indent="-228600">
              <a:defRPr sz="2400">
                <a:latin typeface="Times New Roman" panose="02020603050405020304" pitchFamily="18" charset="0"/>
              </a:defRPr>
            </a:lvl3pPr>
            <a:lvl4pPr marL="1600200" indent="-228600">
              <a:defRPr sz="2400">
                <a:latin typeface="Times New Roman" panose="02020603050405020304" pitchFamily="18" charset="0"/>
              </a:defRPr>
            </a:lvl4pPr>
            <a:lvl5pPr marL="2057400" indent="-228600">
              <a:defRPr sz="2400"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9pPr>
          </a:lstStyle>
          <a:p>
            <a:r>
              <a:rPr lang="es-MX" sz="1000" dirty="0"/>
              <a:t>Oficina de pronóstico del servicio meteorológico </a:t>
            </a:r>
          </a:p>
          <a:p>
            <a:r>
              <a:rPr lang="es-MX" sz="1000" dirty="0"/>
              <a:t>nacional - Boulder, Colorado</a:t>
            </a:r>
          </a:p>
        </p:txBody>
      </p:sp>
      <p:sp>
        <p:nvSpPr>
          <p:cNvPr id="21517" name="CuadroTexto 5"/>
          <p:cNvSpPr txBox="1">
            <a:spLocks noChangeArrowheads="1"/>
          </p:cNvSpPr>
          <p:nvPr/>
        </p:nvSpPr>
        <p:spPr bwMode="auto">
          <a:xfrm>
            <a:off x="228600" y="2133600"/>
            <a:ext cx="3496278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MX" altLang="es-MX" sz="1400" b="1" dirty="0">
                <a:solidFill>
                  <a:srgbClr val="FF0000"/>
                </a:solidFill>
                <a:latin typeface="Arial Nova Cond Light" panose="020B0306020202020204" pitchFamily="34" charset="0"/>
                <a:ea typeface="Verdana" panose="020B0604030504040204" pitchFamily="34" charset="0"/>
              </a:rPr>
              <a:t>Pronosticador de la meteorología del fuego del SMN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0629FA6-ADB6-4307-BC74-8A51DC976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-24938" y="427037"/>
            <a:ext cx="9144000" cy="1325563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es-MX" altLang="es-MX" sz="3400" b="1" noProof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Pronóstico de meteorología del fuego para planificación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57200" y="25400"/>
            <a:ext cx="8458200" cy="457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 meteorológico nacional</a:t>
            </a:r>
          </a:p>
        </p:txBody>
      </p:sp>
      <p:pic>
        <p:nvPicPr>
          <p:cNvPr id="22533" name="Picture 6" descr="foreca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47720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>
            <a:extLst>
              <a:ext uri="{FF2B5EF4-FFF2-40B4-BE49-F238E27FC236}">
                <a16:creationId xmlns:a16="http://schemas.microsoft.com/office/drawing/2014/main" id="{C5776790-2CD6-4740-A526-8AD5EC32B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E4DB576B-50CF-4CD0-A26E-58BB607EE9A9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21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91440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0000"/>
          </a:bodyPr>
          <a:lstStyle/>
          <a:p>
            <a:pPr algn="ctr" fontAlgn="base">
              <a:lnSpc>
                <a:spcPct val="80000"/>
              </a:lnSpc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+mn-ea"/>
                <a:cs typeface="+mn-cs"/>
              </a:rPr>
              <a:t>Pronósticos de meteorología del fuego y manifiestos provistos por el servicio meteorológico nacional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2057400"/>
            <a:ext cx="8382000" cy="4114800"/>
          </a:xfrm>
        </p:spPr>
        <p:txBody>
          <a:bodyPr>
            <a:no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25000"/>
              </a:spcAft>
            </a:pPr>
            <a:r>
              <a:rPr lang="es-MX" altLang="es-MX" sz="3200" dirty="0">
                <a:latin typeface="+mn-lt"/>
                <a:cs typeface="+mn-cs"/>
              </a:rPr>
              <a:t>Pronósticos de meteorología del fuego para planificación.</a:t>
            </a:r>
          </a:p>
          <a:p>
            <a:pPr marL="342900" indent="-342900" fontAlgn="base">
              <a:spcBef>
                <a:spcPct val="0"/>
              </a:spcBef>
              <a:spcAft>
                <a:spcPct val="25000"/>
              </a:spcAft>
            </a:pPr>
            <a:r>
              <a:rPr lang="es-MX" altLang="es-MX" sz="3200" dirty="0">
                <a:latin typeface="+mn-lt"/>
                <a:cs typeface="+mn-cs"/>
              </a:rPr>
              <a:t>Pronósticos del SNCPF.</a:t>
            </a:r>
          </a:p>
          <a:p>
            <a:pPr marL="342900" indent="-342900" fontAlgn="base">
              <a:spcBef>
                <a:spcPct val="0"/>
              </a:spcBef>
              <a:spcAft>
                <a:spcPct val="25000"/>
              </a:spcAft>
            </a:pPr>
            <a:r>
              <a:rPr lang="es-MX" altLang="es-MX" sz="3200" dirty="0">
                <a:latin typeface="+mn-lt"/>
                <a:cs typeface="+mn-cs"/>
              </a:rPr>
              <a:t>Pronósticos para el manejo del humo.</a:t>
            </a:r>
          </a:p>
          <a:p>
            <a:pPr marL="342900" indent="-342900" fontAlgn="base">
              <a:spcBef>
                <a:spcPct val="0"/>
              </a:spcBef>
              <a:spcAft>
                <a:spcPct val="25000"/>
              </a:spcAft>
            </a:pPr>
            <a:r>
              <a:rPr lang="es-MX" altLang="es-MX" sz="3200" dirty="0">
                <a:latin typeface="+mn-lt"/>
                <a:cs typeface="+mn-cs"/>
              </a:rPr>
              <a:t>Pronósticos de tiempo atmosférico puntual.</a:t>
            </a:r>
          </a:p>
          <a:p>
            <a:pPr marL="342900" indent="-342900" fontAlgn="base">
              <a:spcBef>
                <a:spcPct val="0"/>
              </a:spcBef>
              <a:spcAft>
                <a:spcPct val="25000"/>
              </a:spcAft>
            </a:pPr>
            <a:r>
              <a:rPr lang="es-MX" altLang="es-MX" sz="3200" dirty="0">
                <a:latin typeface="+mn-lt"/>
                <a:cs typeface="+mn-cs"/>
              </a:rPr>
              <a:t>Alerta meteorológica de fuego y advertencia de bandera roja. </a:t>
            </a:r>
          </a:p>
          <a:p>
            <a:pPr marL="342900" indent="-342900" fontAlgn="base">
              <a:spcBef>
                <a:spcPct val="0"/>
              </a:spcBef>
              <a:spcAft>
                <a:spcPct val="25000"/>
              </a:spcAft>
            </a:pPr>
            <a:r>
              <a:rPr lang="es-MX" altLang="es-MX" sz="3200" dirty="0">
                <a:latin typeface="+mn-lt"/>
                <a:cs typeface="+mn-cs"/>
              </a:rPr>
              <a:t>Manifiesto de peligro de incendios forestal.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828800"/>
            <a:ext cx="8229600" cy="4572000"/>
          </a:xfrm>
        </p:spPr>
        <p:txBody>
          <a:bodyPr/>
          <a:lstStyle/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sz="3200" b="1" dirty="0">
                <a:latin typeface="+mn-lt"/>
                <a:cs typeface="+mn-cs"/>
              </a:rPr>
              <a:t>Un producto narrativo o tabular por zona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sz="3200" b="1" dirty="0">
                <a:latin typeface="+mn-lt"/>
                <a:cs typeface="+mn-cs"/>
              </a:rPr>
              <a:t>Propósito: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  <a:defRPr/>
            </a:pPr>
            <a:r>
              <a:rPr lang="es-MX" altLang="es-MX" dirty="0">
                <a:latin typeface="+mn-lt"/>
              </a:rPr>
              <a:t>Pre-supresión para manejo del fuego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  <a:defRPr/>
            </a:pPr>
            <a:r>
              <a:rPr lang="es-MX" altLang="es-MX" dirty="0">
                <a:latin typeface="+mn-lt"/>
              </a:rPr>
              <a:t>Preparación para ataque inicial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  <a:defRPr/>
            </a:pPr>
            <a:r>
              <a:rPr lang="es-MX" altLang="es-MX" dirty="0">
                <a:latin typeface="+mn-lt"/>
              </a:rPr>
              <a:t>Plantilla diaria de personal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  <a:defRPr/>
            </a:pPr>
            <a:r>
              <a:rPr lang="es-MX" altLang="es-MX" dirty="0">
                <a:latin typeface="+mn-lt"/>
              </a:rPr>
              <a:t>Programa de prevención</a:t>
            </a:r>
          </a:p>
          <a:p>
            <a:pPr marL="342900" lvl="1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MX" altLang="es-MX" sz="3200" b="1" dirty="0">
                <a:latin typeface="+mn-lt"/>
                <a:cs typeface="+mn-cs"/>
              </a:rPr>
              <a:t>Tiene en cuenta la topografía local.</a:t>
            </a:r>
          </a:p>
          <a:p>
            <a:pPr marL="342900" lvl="1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MX" altLang="es-MX" sz="3200" b="1" dirty="0">
                <a:latin typeface="+mn-lt"/>
                <a:cs typeface="+mn-cs"/>
              </a:rPr>
              <a:t>No es específico del lugar.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96D79D-08DE-4684-8E61-B15ABD4EB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81000"/>
            <a:ext cx="8382000" cy="457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 meteorológico nacional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E5FB889-39DB-4442-952A-66143FB0F15D}"/>
              </a:ext>
            </a:extLst>
          </p:cNvPr>
          <p:cNvSpPr txBox="1">
            <a:spLocks noChangeArrowheads="1"/>
          </p:cNvSpPr>
          <p:nvPr/>
        </p:nvSpPr>
        <p:spPr>
          <a:xfrm>
            <a:off x="8467" y="914400"/>
            <a:ext cx="9144000" cy="8683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defPPr>
              <a:defRPr lang="en-US"/>
            </a:defPPr>
            <a:lvl1pPr algn="ctr">
              <a:defRPr sz="3600" b="1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742950" indent="-285750" eaLnBrk="0" hangingPunct="0">
              <a:defRPr sz="2400"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MX" altLang="es-MX" dirty="0"/>
              <a:t>Pronóstico de meteorología del fuego para planificación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905000"/>
            <a:ext cx="8525933" cy="4724400"/>
          </a:xfrm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es-MX" altLang="es-MX" sz="3200" b="1" dirty="0">
                <a:latin typeface="+mn-lt"/>
                <a:cs typeface="+mn-cs"/>
              </a:rPr>
              <a:t>Los elementos incluidos en el PMFP: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dirty="0">
                <a:latin typeface="+mn-lt"/>
                <a:cs typeface="+mn-cs"/>
              </a:rPr>
              <a:t>Titulares y discusión de la meteorología del fuego.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dirty="0">
                <a:latin typeface="+mn-lt"/>
                <a:cs typeface="+mn-cs"/>
              </a:rPr>
              <a:t>Cielo y tiempo atmosférico.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dirty="0">
                <a:latin typeface="+mn-lt"/>
                <a:cs typeface="+mn-cs"/>
              </a:rPr>
              <a:t>Temperatura.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dirty="0">
                <a:latin typeface="+mn-lt"/>
                <a:cs typeface="+mn-cs"/>
              </a:rPr>
              <a:t>Humedad relativa.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dirty="0">
                <a:latin typeface="+mn-lt"/>
                <a:cs typeface="+mn-cs"/>
              </a:rPr>
              <a:t>Viento superficiales (6 m).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dirty="0">
                <a:latin typeface="+mn-lt"/>
                <a:cs typeface="+mn-cs"/>
              </a:rPr>
              <a:t>Perspectiva de 3 a 7 días.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FE38404-7E68-4124-B0EE-9C4C2DD15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81000"/>
            <a:ext cx="8382000" cy="457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 meteorológico nacional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868E0CD-80EA-4D4A-9EFF-9BCA35BC42C0}"/>
              </a:ext>
            </a:extLst>
          </p:cNvPr>
          <p:cNvSpPr txBox="1">
            <a:spLocks noChangeArrowheads="1"/>
          </p:cNvSpPr>
          <p:nvPr/>
        </p:nvSpPr>
        <p:spPr>
          <a:xfrm>
            <a:off x="8467" y="914400"/>
            <a:ext cx="9144000" cy="8683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defPPr>
              <a:defRPr lang="en-US"/>
            </a:defPPr>
            <a:lvl1pPr algn="ctr">
              <a:defRPr sz="3600" b="1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742950" indent="-285750" eaLnBrk="0" hangingPunct="0">
              <a:defRPr sz="2400"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MX" altLang="es-MX" dirty="0"/>
              <a:t>Pronóstico de meteorología del fuego para planificación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2286000"/>
            <a:ext cx="7696200" cy="4191000"/>
          </a:xfrm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es-MX" altLang="es-MX" sz="3200" b="1" dirty="0">
                <a:latin typeface="+mn-lt"/>
                <a:cs typeface="+mn-cs"/>
              </a:rPr>
              <a:t>Otros elementos que incluyen: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Índice de Haines.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Vientos en la cima de la montaña.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Alturas de mezcla.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Vientos de transporte.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Dispersión.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Índice de claridad.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Probabilidad de lluvia húmeda (PLH).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B8864B-D9CB-4664-98BF-C7589FC5C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81000"/>
            <a:ext cx="8382000" cy="457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 meteorológico nacional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645E0B20-7C76-4EDD-B503-F527606D3AE4}"/>
              </a:ext>
            </a:extLst>
          </p:cNvPr>
          <p:cNvSpPr txBox="1">
            <a:spLocks noChangeArrowheads="1"/>
          </p:cNvSpPr>
          <p:nvPr/>
        </p:nvSpPr>
        <p:spPr>
          <a:xfrm>
            <a:off x="8467" y="1112837"/>
            <a:ext cx="9144000" cy="8683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defPPr>
              <a:defRPr lang="en-US"/>
            </a:defPPr>
            <a:lvl1pPr algn="ctr">
              <a:defRPr sz="3600" b="1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742950" indent="-285750" eaLnBrk="0" hangingPunct="0">
              <a:defRPr sz="2400"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s-MX" altLang="es-MX" sz="3200" dirty="0"/>
              <a:t>Pronóstico de meteorología del fuego para planificación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457200"/>
            <a:ext cx="8763000" cy="1219200"/>
          </a:xfrm>
        </p:spPr>
        <p:txBody>
          <a:bodyPr/>
          <a:lstStyle/>
          <a:p>
            <a:pPr algn="ctr" eaLnBrk="1" hangingPunct="1"/>
            <a:r>
              <a:rPr lang="es-MX" altLang="es-MX" sz="4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Nivel de actividad de rayos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305800" cy="5105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50000"/>
              </a:spcAft>
              <a:buFontTx/>
              <a:buNone/>
              <a:defRPr/>
            </a:pPr>
            <a:r>
              <a:rPr lang="es-MX" altLang="es-MX" sz="2800" b="0" noProof="0" dirty="0"/>
              <a:t>NAR (LAL) 1– Sin tormentas</a:t>
            </a:r>
          </a:p>
          <a:p>
            <a:pPr eaLnBrk="1" hangingPunct="1">
              <a:spcBef>
                <a:spcPct val="0"/>
              </a:spcBef>
              <a:spcAft>
                <a:spcPct val="50000"/>
              </a:spcAft>
              <a:buFontTx/>
              <a:buNone/>
              <a:defRPr/>
            </a:pPr>
            <a:r>
              <a:rPr lang="es-MX" altLang="es-MX" sz="2800" b="0" noProof="0" dirty="0"/>
              <a:t>NAR (LAL) 2– </a:t>
            </a:r>
            <a:r>
              <a:rPr lang="es-MX" sz="2800" b="0" noProof="0" dirty="0"/>
              <a:t>Tormentas aisladas</a:t>
            </a:r>
            <a:r>
              <a:rPr lang="es-MX" altLang="es-MX" sz="2800" b="0" noProof="0" dirty="0"/>
              <a:t>, lluvia ligera</a:t>
            </a:r>
          </a:p>
          <a:p>
            <a:pPr marL="2508250" indent="-2508250" eaLnBrk="1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FontTx/>
              <a:buNone/>
              <a:defRPr/>
            </a:pPr>
            <a:r>
              <a:rPr lang="es-MX" altLang="es-MX" sz="2800" b="0" noProof="0" dirty="0"/>
              <a:t>NAR (LAL) 3 – </a:t>
            </a:r>
            <a:r>
              <a:rPr lang="es-MX" sz="2800" b="0" noProof="0" dirty="0"/>
              <a:t>Tormentas muy dispersas</a:t>
            </a:r>
            <a:r>
              <a:rPr lang="es-MX" altLang="es-MX" sz="2800" b="0" noProof="0" dirty="0"/>
              <a:t>, lluvia ligera a moderada</a:t>
            </a:r>
          </a:p>
          <a:p>
            <a:pPr eaLnBrk="1" hangingPunct="1">
              <a:spcBef>
                <a:spcPct val="0"/>
              </a:spcBef>
              <a:spcAft>
                <a:spcPct val="50000"/>
              </a:spcAft>
              <a:buFontTx/>
              <a:buNone/>
              <a:defRPr/>
            </a:pPr>
            <a:r>
              <a:rPr lang="es-MX" altLang="es-MX" sz="2800" b="0" noProof="0" dirty="0"/>
              <a:t>NAR (LAL) 4 – </a:t>
            </a:r>
            <a:r>
              <a:rPr lang="es-MX" sz="2800" b="0" noProof="0" dirty="0"/>
              <a:t>Tormentas dispersas</a:t>
            </a:r>
            <a:r>
              <a:rPr lang="es-MX" altLang="es-MX" sz="2800" b="0" noProof="0" dirty="0"/>
              <a:t>, lluvia moderada</a:t>
            </a:r>
          </a:p>
          <a:p>
            <a:pPr marL="2424113" indent="-2424113" eaLnBrk="1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FontTx/>
              <a:buNone/>
              <a:defRPr/>
            </a:pPr>
            <a:r>
              <a:rPr lang="es-MX" altLang="es-MX" sz="2800" b="0" noProof="0" dirty="0"/>
              <a:t>NAR (LAL) 5 – Numerosas tormentas, lluvias moderada a fuertes</a:t>
            </a:r>
          </a:p>
          <a:p>
            <a:pPr eaLnBrk="1" hangingPunct="1">
              <a:spcBef>
                <a:spcPct val="0"/>
              </a:spcBef>
              <a:spcAft>
                <a:spcPct val="50000"/>
              </a:spcAft>
              <a:buFontTx/>
              <a:buNone/>
              <a:defRPr/>
            </a:pPr>
            <a:r>
              <a:rPr lang="es-MX" altLang="es-MX" sz="2800" b="0" noProof="0" dirty="0"/>
              <a:t>NAR (LAL) 6 – </a:t>
            </a:r>
            <a:r>
              <a:rPr lang="es-MX" sz="2800" b="0" noProof="0" dirty="0"/>
              <a:t>Igual que NAR 3</a:t>
            </a:r>
            <a:r>
              <a:rPr lang="es-MX" altLang="es-MX" sz="2800" b="0" noProof="0" dirty="0"/>
              <a:t>, pero secas.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609600"/>
            <a:ext cx="89154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3200" b="1" dirty="0">
                <a:solidFill>
                  <a:srgbClr val="000066"/>
                </a:solidFill>
                <a:latin typeface="+mj-lt"/>
                <a:cs typeface="+mj-cs"/>
              </a:rPr>
              <a:t>Pronóstico de tiempo atmosférico puntual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00200"/>
            <a:ext cx="4724400" cy="4876800"/>
          </a:xfrm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b="1" dirty="0">
                <a:latin typeface="+mn-lt"/>
                <a:cs typeface="+mn-cs"/>
              </a:rPr>
              <a:t>Pronósticos puntual: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sz="2400" dirty="0">
                <a:latin typeface="+mn-lt"/>
              </a:rPr>
              <a:t>sitio específico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sz="2400" dirty="0">
                <a:latin typeface="+mn-lt"/>
              </a:rPr>
              <a:t>emitido para ajustarse        a la hora, topografía y    tiempo atmosférico de     una ubicación específica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b="1" dirty="0">
                <a:latin typeface="+mn-lt"/>
                <a:cs typeface="+mn-cs"/>
              </a:rPr>
              <a:t>Usados para: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2400" dirty="0">
                <a:latin typeface="+mn-lt"/>
              </a:rPr>
              <a:t>incendios forestales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2400" dirty="0">
                <a:latin typeface="+mn-lt"/>
              </a:rPr>
              <a:t>quemas prescritas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2400" dirty="0">
                <a:latin typeface="+mn-lt"/>
              </a:rPr>
              <a:t>proyectos de fumigación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2400" dirty="0">
                <a:latin typeface="+mn-lt"/>
              </a:rPr>
              <a:t>incidentes de materiales peligrosos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2400" dirty="0">
                <a:latin typeface="+mn-lt"/>
              </a:rPr>
              <a:t>Otros proyectos especiales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04800" y="457200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 meteorológico nacional</a:t>
            </a:r>
          </a:p>
        </p:txBody>
      </p:sp>
      <p:pic>
        <p:nvPicPr>
          <p:cNvPr id="28677" name="Picture 5" descr="P1010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42672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362200"/>
            <a:ext cx="8305800" cy="3200400"/>
          </a:xfrm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es-MX" altLang="es-MX" sz="3200" b="1" dirty="0">
                <a:latin typeface="+mn-lt"/>
                <a:cs typeface="+mn-cs"/>
              </a:rPr>
              <a:t>SMN puntual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Estándar nacional (EEUU) para las solicitudes puntuales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Programa WEB de solicitud/respuesta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Debe utilizarse siempre que sea posible</a:t>
            </a:r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0" y="9906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200" b="1" dirty="0">
                <a:solidFill>
                  <a:srgbClr val="000066"/>
                </a:solidFill>
                <a:latin typeface="Verdana" panose="020B0604030504040204" pitchFamily="34" charset="0"/>
              </a:rPr>
              <a:t>Pronóstico de tiempo atmosférico puntual</a:t>
            </a:r>
          </a:p>
        </p:txBody>
      </p:sp>
      <p:sp>
        <p:nvSpPr>
          <p:cNvPr id="29703" name="Rectangle 4"/>
          <p:cNvSpPr>
            <a:spLocks noChangeArrowheads="1"/>
          </p:cNvSpPr>
          <p:nvPr/>
        </p:nvSpPr>
        <p:spPr bwMode="auto">
          <a:xfrm>
            <a:off x="228600" y="516467"/>
            <a:ext cx="8610600" cy="457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 meteorológico nacional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3072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9144000" cy="1219200"/>
          </a:xfrm>
        </p:spPr>
        <p:txBody>
          <a:bodyPr>
            <a:normAutofit fontScale="9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es-MX" altLang="es-MX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Pronóstico de tiempo atmosférico puntual</a:t>
            </a:r>
            <a:br>
              <a:rPr lang="es-MX" altLang="es-MX" sz="2400" noProof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MX" altLang="es-MX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Formato de solicitud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04800" y="0"/>
            <a:ext cx="861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chemeClr val="bg1"/>
                </a:solidFill>
                <a:latin typeface="Verdana" panose="020B0604030504040204" pitchFamily="34" charset="0"/>
              </a:rPr>
              <a:t>Servicio meteorológico nacional</a:t>
            </a:r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228600" y="1938866"/>
            <a:ext cx="6629400" cy="432118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1" fontAlgn="base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  <a:defRPr/>
            </a:pPr>
            <a:r>
              <a:rPr lang="es-MX" altLang="es-MX" sz="2800" b="1" dirty="0">
                <a:solidFill>
                  <a:schemeClr val="bg1"/>
                </a:solidFill>
                <a:latin typeface="Arial" panose="020B0604020202020204" pitchFamily="34" charset="0"/>
              </a:rPr>
              <a:t>El formato para solicitud incluye:</a:t>
            </a:r>
          </a:p>
          <a:p>
            <a:pPr lvl="1" indent="-342900" eaLnBrk="1" fontAlgn="base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>
                <a:solidFill>
                  <a:schemeClr val="bg1"/>
                </a:solidFill>
                <a:latin typeface="Arial" panose="020B0604020202020204" pitchFamily="34" charset="0"/>
              </a:rPr>
              <a:t>Nombre del proyecto</a:t>
            </a:r>
          </a:p>
          <a:p>
            <a:pPr lvl="1" indent="-342900" eaLnBrk="1" fontAlgn="base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>
                <a:solidFill>
                  <a:schemeClr val="bg1"/>
                </a:solidFill>
                <a:latin typeface="Arial" panose="020B0604020202020204" pitchFamily="34" charset="0"/>
              </a:rPr>
              <a:t>Institución solicitante</a:t>
            </a:r>
          </a:p>
          <a:p>
            <a:pPr lvl="1" indent="-342900" eaLnBrk="1" fontAlgn="base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>
                <a:solidFill>
                  <a:schemeClr val="bg1"/>
                </a:solidFill>
                <a:latin typeface="Arial" panose="020B0604020202020204" pitchFamily="34" charset="0"/>
              </a:rPr>
              <a:t>Ubicación</a:t>
            </a:r>
          </a:p>
          <a:p>
            <a:pPr lvl="1" indent="-342900" eaLnBrk="1" fontAlgn="base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>
                <a:solidFill>
                  <a:schemeClr val="bg1"/>
                </a:solidFill>
                <a:latin typeface="Arial" panose="020B0604020202020204" pitchFamily="34" charset="0"/>
              </a:rPr>
              <a:t>Tipo de combustible</a:t>
            </a:r>
          </a:p>
          <a:p>
            <a:pPr lvl="1" indent="-342900" eaLnBrk="1" fontAlgn="base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>
                <a:solidFill>
                  <a:schemeClr val="bg1"/>
                </a:solidFill>
                <a:latin typeface="Arial" panose="020B0604020202020204" pitchFamily="34" charset="0"/>
              </a:rPr>
              <a:t>Mediciones en campo</a:t>
            </a:r>
          </a:p>
          <a:p>
            <a:pPr lvl="1" indent="-342900" eaLnBrk="1" fontAlgn="base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>
                <a:solidFill>
                  <a:schemeClr val="bg1"/>
                </a:solidFill>
                <a:latin typeface="Arial" panose="020B0604020202020204" pitchFamily="34" charset="0"/>
              </a:rPr>
              <a:t>Elementos del pronóstico</a:t>
            </a:r>
          </a:p>
          <a:p>
            <a:pPr lvl="1" indent="-442913" eaLnBrk="1" fontAlgn="base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>
                <a:solidFill>
                  <a:schemeClr val="bg1"/>
                </a:solidFill>
                <a:latin typeface="Arial" panose="020B0604020202020204" pitchFamily="34" charset="0"/>
              </a:rPr>
              <a:t>Comentarios</a:t>
            </a:r>
          </a:p>
          <a:p>
            <a:pPr lvl="1" indent="-342900" eaLnBrk="1" fontAlgn="base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Tx/>
              <a:buChar char="–"/>
              <a:defRPr/>
            </a:pPr>
            <a:r>
              <a:rPr lang="es-MX" altLang="es-MX" dirty="0">
                <a:solidFill>
                  <a:schemeClr val="bg1"/>
                </a:solidFill>
                <a:latin typeface="Arial" panose="020B0604020202020204" pitchFamily="34" charset="0"/>
              </a:rPr>
              <a:t>Envío</a:t>
            </a:r>
          </a:p>
        </p:txBody>
      </p:sp>
      <p:pic>
        <p:nvPicPr>
          <p:cNvPr id="34824" name="Picture 8" descr="REQU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62200"/>
            <a:ext cx="45688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ADA8B904-EBF7-429D-92CA-FEBF2810C7A0}" type="slidenum">
              <a:rPr lang="en-US" altLang="es-MX" sz="1000" smtClean="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29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9144000" cy="83820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es-MX" altLang="es-MX" sz="4000" b="1" noProof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Satisfaciendo las necesidades del manejo del fuego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600200"/>
            <a:ext cx="8991600" cy="4572000"/>
          </a:xfrm>
        </p:spPr>
        <p:txBody>
          <a:bodyPr>
            <a:normAutofit fontScale="25000" lnSpcReduction="20000"/>
          </a:bodyPr>
          <a:lstStyle/>
          <a:p>
            <a:pPr marL="342900" indent="-3429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12800" b="1" dirty="0">
                <a:latin typeface="Arial +Cuerpo"/>
              </a:rPr>
              <a:t>Los productos de meteorología del fuego / potencial de fuego, ayudan a: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11200" dirty="0"/>
              <a:t>Planificar las actividades diarias de manejo del fuego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11200" dirty="0"/>
              <a:t>Planificar acciones efectivas de control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11200" dirty="0"/>
              <a:t>Determinar el potencial de fuego a corto y largo plazo</a:t>
            </a:r>
          </a:p>
          <a:p>
            <a:pPr marL="342900" indent="-3429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12800" b="1" dirty="0">
                <a:latin typeface="Arial +Cuerpo"/>
              </a:rPr>
              <a:t>Productos desarrollados por 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11200" dirty="0"/>
              <a:t>Servicios de pronostico de la agencia de manejo del territorio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sz="11200" dirty="0"/>
              <a:t>Servicio Meteorológico Nacional (SMN)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14400"/>
            <a:ext cx="91440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0000"/>
              </a:lnSpc>
              <a:spcAft>
                <a:spcPct val="0"/>
              </a:spcAft>
            </a:pPr>
            <a:r>
              <a:rPr lang="es-MX" altLang="es-MX" sz="32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Respuesta de pronóstico de tiempo atmosférico puntual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981200"/>
            <a:ext cx="8686800" cy="4191000"/>
          </a:xfrm>
        </p:spPr>
        <p:txBody>
          <a:bodyPr/>
          <a:lstStyle/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es-MX" altLang="es-MX" sz="3200" b="1" dirty="0">
                <a:latin typeface="+mn-lt"/>
                <a:cs typeface="+mn-cs"/>
              </a:rPr>
              <a:t>Pronóstico de tiempo atmosférico puntual finalizado</a:t>
            </a:r>
            <a:endParaRPr lang="es-MX" altLang="es-MX" dirty="0"/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Vigencia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Mapas topográficos de                           ubicación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Información sobre ubicación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Elevación, exposición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Tipo de combustible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Observaciones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04800" y="499534"/>
            <a:ext cx="861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 meteorológico nacional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181600" y="2362200"/>
            <a:ext cx="3886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s-MX" altLang="es-MX" b="1" dirty="0">
              <a:latin typeface="Arial" panose="020B0604020202020204" pitchFamily="34" charset="0"/>
            </a:endParaRPr>
          </a:p>
          <a:p>
            <a:pPr lvl="1" fontAlgn="base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s-MX" altLang="es-MX" sz="2800" dirty="0">
                <a:latin typeface="Arial" panose="020B0604020202020204" pitchFamily="34" charset="0"/>
              </a:rPr>
              <a:t>Parámetros solicitados</a:t>
            </a:r>
          </a:p>
          <a:p>
            <a:pPr lvl="1" fontAlgn="base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s-MX" altLang="es-MX" sz="2800" dirty="0">
                <a:latin typeface="Arial" panose="020B0604020202020204" pitchFamily="34" charset="0"/>
              </a:rPr>
              <a:t>Pronóstico</a:t>
            </a:r>
          </a:p>
          <a:p>
            <a:pPr lvl="2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s-MX" altLang="es-MX" dirty="0">
                <a:latin typeface="Arial" panose="020B0604020202020204" pitchFamily="34" charset="0"/>
              </a:rPr>
              <a:t>Discusión</a:t>
            </a:r>
          </a:p>
          <a:p>
            <a:pPr lvl="2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s-MX" altLang="es-MX" dirty="0">
                <a:latin typeface="Arial" panose="020B0604020202020204" pitchFamily="34" charset="0"/>
              </a:rPr>
              <a:t>Elementos del pronóstico</a:t>
            </a:r>
          </a:p>
          <a:p>
            <a:pPr lvl="2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s-MX" altLang="es-MX" dirty="0">
                <a:latin typeface="Arial" panose="020B0604020202020204" pitchFamily="34" charset="0"/>
              </a:rPr>
              <a:t>Retroalimentación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990600"/>
            <a:ext cx="77724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0000"/>
              </a:lnSpc>
              <a:spcAft>
                <a:spcPct val="0"/>
              </a:spcAft>
            </a:pPr>
            <a:r>
              <a:rPr lang="es-MX" altLang="es-MX" sz="32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Pasos para obtener un buen pronostico puntual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2057400"/>
            <a:ext cx="8001000" cy="4267200"/>
          </a:xfrm>
        </p:spPr>
        <p:txBody>
          <a:bodyPr>
            <a:noAutofit/>
          </a:bodyPr>
          <a:lstStyle/>
          <a:p>
            <a:pPr marL="342900" indent="-342900" fontAlgn="base">
              <a:lnSpc>
                <a:spcPct val="90000"/>
              </a:lnSpc>
              <a:spcBef>
                <a:spcPts val="600"/>
              </a:spcBef>
              <a:spcAft>
                <a:spcPts val="1500"/>
              </a:spcAft>
            </a:pPr>
            <a:r>
              <a:rPr lang="es-MX" altLang="es-MX" sz="3200" dirty="0">
                <a:latin typeface="+mn-lt"/>
                <a:cs typeface="+mn-cs"/>
              </a:rPr>
              <a:t>Tomar y registrar datos representativos de tiempo atmosférico en el incendio</a:t>
            </a:r>
          </a:p>
          <a:p>
            <a:pPr marL="342900" indent="-342900" fontAlgn="base">
              <a:lnSpc>
                <a:spcPct val="90000"/>
              </a:lnSpc>
              <a:spcBef>
                <a:spcPts val="600"/>
              </a:spcBef>
              <a:spcAft>
                <a:spcPts val="1500"/>
              </a:spcAft>
            </a:pPr>
            <a:r>
              <a:rPr lang="es-MX" altLang="es-MX" sz="3200" dirty="0">
                <a:latin typeface="+mn-lt"/>
                <a:cs typeface="+mn-cs"/>
              </a:rPr>
              <a:t>Completar el formato de solicitud del SMN Puntual</a:t>
            </a:r>
          </a:p>
          <a:p>
            <a:pPr marL="342900" indent="-342900" fontAlgn="base">
              <a:spcBef>
                <a:spcPts val="600"/>
              </a:spcBef>
              <a:spcAft>
                <a:spcPts val="1500"/>
              </a:spcAft>
            </a:pPr>
            <a:r>
              <a:rPr lang="es-MX" altLang="es-MX" sz="3200" dirty="0">
                <a:latin typeface="+mn-lt"/>
                <a:cs typeface="+mn-cs"/>
              </a:rPr>
              <a:t>Transferir el formato de solicitud del SMN puntual</a:t>
            </a:r>
          </a:p>
          <a:p>
            <a:pPr marL="342900" indent="-342900" fontAlgn="base">
              <a:spcBef>
                <a:spcPts val="600"/>
              </a:spcBef>
              <a:spcAft>
                <a:spcPts val="1500"/>
              </a:spcAft>
            </a:pPr>
            <a:r>
              <a:rPr lang="es-MX" altLang="es-MX" sz="3200" dirty="0">
                <a:latin typeface="+mn-lt"/>
                <a:cs typeface="+mn-cs"/>
              </a:rPr>
              <a:t>Dar retroalimentación al pronosticador sobre la precisión del pronostico</a:t>
            </a:r>
          </a:p>
          <a:p>
            <a:pPr eaLnBrk="1" hangingPunct="1">
              <a:spcAft>
                <a:spcPct val="50000"/>
              </a:spcAft>
            </a:pPr>
            <a:endParaRPr lang="es-MX" altLang="es-MX" sz="3200" b="0" noProof="0" dirty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81000" y="533400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 meteorológico nacional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762000"/>
            <a:ext cx="85344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80000"/>
              </a:lnSpc>
              <a:spcAft>
                <a:spcPct val="0"/>
              </a:spcAft>
            </a:pPr>
            <a:r>
              <a:rPr lang="es-MX" altLang="es-MX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Advertencia de bandera roja y alerta meteorológica de fuego</a:t>
            </a:r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304800" y="152400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chemeClr val="bg1"/>
                </a:solidFill>
                <a:latin typeface="Verdana" panose="020B0604030504040204" pitchFamily="34" charset="0"/>
              </a:rPr>
              <a:t>Servicio Meteorológico Nacional</a:t>
            </a:r>
          </a:p>
        </p:txBody>
      </p:sp>
      <p:pic>
        <p:nvPicPr>
          <p:cNvPr id="41992" name="Picture 8" descr="Red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81200"/>
            <a:ext cx="3962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Picture 9" descr="FireWxWat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14600"/>
            <a:ext cx="3962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355E0FBE-9E27-45D2-859F-5DBA87C86835}" type="slidenum">
              <a:rPr lang="en-US" altLang="es-MX" sz="1000" smtClean="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32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30480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 meteorológico nacional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85800" y="2209800"/>
            <a:ext cx="80010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200" dirty="0">
                <a:latin typeface="Arial" panose="020B0604020202020204" pitchFamily="34" charset="0"/>
              </a:rPr>
              <a:t>El servicio meteorológico nacional emitirá una </a:t>
            </a:r>
            <a:r>
              <a:rPr lang="es-MX" altLang="es-MX" sz="3200" u="sng" dirty="0">
                <a:solidFill>
                  <a:schemeClr val="accent1"/>
                </a:solidFill>
                <a:latin typeface="Arial" panose="020B0604020202020204" pitchFamily="34" charset="0"/>
              </a:rPr>
              <a:t>alerta</a:t>
            </a:r>
            <a:r>
              <a:rPr lang="es-MX" altLang="es-MX" sz="320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o</a:t>
            </a:r>
            <a:r>
              <a:rPr lang="es-MX" altLang="es-MX" sz="320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s-MX" altLang="es-MX" sz="3200" u="sng" dirty="0">
                <a:solidFill>
                  <a:schemeClr val="accent1"/>
                </a:solidFill>
                <a:latin typeface="Arial" panose="020B0604020202020204" pitchFamily="34" charset="0"/>
              </a:rPr>
              <a:t>advertencia</a:t>
            </a:r>
            <a:endParaRPr lang="es-MX" altLang="es-MX" sz="3200" u="sng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s-MX" altLang="es-MX" sz="3200" dirty="0">
                <a:latin typeface="Arial" panose="020B0604020202020204" pitchFamily="34" charset="0"/>
              </a:rPr>
              <a:t>para notificar a los manejadores de fuego y de tierras de condiciones de tiempo atmosférico </a:t>
            </a:r>
            <a:r>
              <a:rPr lang="es-MX" altLang="es-MX" sz="3200" dirty="0">
                <a:solidFill>
                  <a:schemeClr val="accent1"/>
                </a:solidFill>
                <a:latin typeface="Arial" panose="020B0604020202020204" pitchFamily="34" charset="0"/>
              </a:rPr>
              <a:t>CRÍTICAS O QUE CAMBIAN RÁPIDAMENTE</a:t>
            </a:r>
            <a:r>
              <a:rPr lang="es-MX" altLang="es-MX" sz="3200" dirty="0">
                <a:latin typeface="Arial" panose="020B0604020202020204" pitchFamily="34" charset="0"/>
              </a:rPr>
              <a:t>, y que potencialmente aumentan el peligro de fuego de una manera significativa.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7970F96-5578-409F-B825-FC5E7998DDBF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66800"/>
            <a:ext cx="853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r>
              <a:rPr lang="es-MX" altLang="es-MX" dirty="0">
                <a:latin typeface="Verdana" panose="020B0604030504040204" pitchFamily="34" charset="0"/>
                <a:ea typeface="Verdana" panose="020B0604030504040204" pitchFamily="34" charset="0"/>
              </a:rPr>
              <a:t>Advertencia de bandera roja y alerta meteorológica de fuego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81200"/>
            <a:ext cx="8458200" cy="4419600"/>
          </a:xfrm>
        </p:spPr>
        <p:txBody>
          <a:bodyPr>
            <a:normAutofit lnSpcReduction="1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sz="3200" b="1" dirty="0">
                <a:latin typeface="+mn-lt"/>
                <a:cs typeface="+mn-cs"/>
              </a:rPr>
              <a:t>Alerta meteorológica de fuego: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  <a:defRPr/>
            </a:pPr>
            <a:r>
              <a:rPr lang="es-MX" altLang="es-MX" sz="2600" dirty="0">
                <a:latin typeface="+mn-lt"/>
              </a:rPr>
              <a:t>Alto potencial para bandera roja en 24-72 horas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  <a:defRPr/>
            </a:pPr>
            <a:r>
              <a:rPr lang="es-MX" altLang="es-MX" sz="2600" dirty="0">
                <a:latin typeface="+mn-lt"/>
              </a:rPr>
              <a:t>Pueden ser emitidos en el primer período de 12 horas para tormentas secas.</a:t>
            </a:r>
          </a:p>
          <a:p>
            <a:pPr marL="342900" lvl="1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altLang="es-MX" sz="3200" b="1" dirty="0">
                <a:latin typeface="+mn-lt"/>
                <a:cs typeface="+mn-cs"/>
              </a:rPr>
              <a:t>Advertencia de bandera roja:</a:t>
            </a:r>
          </a:p>
          <a:p>
            <a:pPr marL="742950" lvl="1" indent="-2857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/>
            </a:pPr>
            <a:r>
              <a:rPr lang="es-MX" altLang="es-MX" sz="2600" dirty="0">
                <a:latin typeface="+mn-lt"/>
              </a:rPr>
              <a:t>Emitidas para avisar un evento de bandera roja inminente o en curso.</a:t>
            </a:r>
          </a:p>
          <a:p>
            <a:pPr marL="742950" lvl="1" indent="-2857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/>
            </a:pPr>
            <a:r>
              <a:rPr lang="es-MX" altLang="es-MX" sz="2600" dirty="0">
                <a:latin typeface="+mn-lt"/>
              </a:rPr>
              <a:t>Se emite cuando hay una alta certidumbre de que las condiciones de bandera roja ocurrirán en 24 horas o menos.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AA98945-A496-4276-8AC8-452192198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0934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 meteorológico nacional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6921223-FF75-4442-9A17-8BB991E7922C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914400"/>
            <a:ext cx="853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r>
              <a:rPr lang="es-MX" altLang="es-MX" dirty="0">
                <a:latin typeface="Verdana" panose="020B0604030504040204" pitchFamily="34" charset="0"/>
                <a:ea typeface="Verdana" panose="020B0604030504040204" pitchFamily="34" charset="0"/>
              </a:rPr>
              <a:t>Advertencia de bandera roja y alerta meteorológica de fuego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91440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80000"/>
              </a:lnSpc>
              <a:spcAft>
                <a:spcPct val="0"/>
              </a:spcAft>
            </a:pPr>
            <a:r>
              <a:rPr lang="es-MX" altLang="es-MX" sz="32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Parámetros para advertencia de bandera roja y alerta de meteorológica de fuego.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514600"/>
            <a:ext cx="8305800" cy="4114800"/>
          </a:xfrm>
        </p:spPr>
        <p:txBody>
          <a:bodyPr>
            <a:noAutofit/>
          </a:bodyPr>
          <a:lstStyle/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3200" b="1" dirty="0">
                <a:latin typeface="+mn-lt"/>
                <a:cs typeface="+mn-cs"/>
              </a:rPr>
              <a:t>Los parámetros pueden estar basados en umbrales establecidos local o regionalmente</a:t>
            </a:r>
          </a:p>
          <a:p>
            <a:pPr eaLnBrk="1" hangingPunct="1">
              <a:lnSpc>
                <a:spcPct val="80000"/>
              </a:lnSpc>
            </a:pPr>
            <a:r>
              <a:rPr lang="es-MX" altLang="es-MX" sz="3200" b="1" dirty="0">
                <a:latin typeface="+mn-lt"/>
                <a:cs typeface="+mn-cs"/>
              </a:rPr>
              <a:t>Los parámetros generales pueden incluir peligro de fuego alto a extremo en combinación con 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Rayo seco. (ocurre ignición o puede ocurrir)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Los primeros rayos después de un período extremadamente seco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04800" y="499534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 meteorológico nacional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2667000"/>
            <a:ext cx="8458200" cy="2971800"/>
          </a:xfrm>
        </p:spPr>
        <p:txBody>
          <a:bodyPr/>
          <a:lstStyle/>
          <a:p>
            <a:pPr marL="742950" lvl="1" indent="-285750" fontAlgn="base">
              <a:spcBef>
                <a:spcPct val="20000"/>
              </a:spcBef>
              <a:spcAft>
                <a:spcPct val="25000"/>
              </a:spcAft>
              <a:buChar char="–"/>
            </a:pPr>
            <a:r>
              <a:rPr lang="es-MX" altLang="es-MX" dirty="0">
                <a:latin typeface="+mn-lt"/>
              </a:rPr>
              <a:t>Humedad relativa inusualmente baja.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25000"/>
              </a:spcAft>
              <a:buChar char="–"/>
            </a:pPr>
            <a:r>
              <a:rPr lang="es-MX" altLang="es-MX" dirty="0">
                <a:latin typeface="+mn-lt"/>
              </a:rPr>
              <a:t>Aire muy seco e inestable (Índice de Haines alto)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25000"/>
              </a:spcAft>
              <a:buChar char="–"/>
            </a:pPr>
            <a:r>
              <a:rPr lang="es-MX" altLang="es-MX" dirty="0">
                <a:latin typeface="+mn-lt"/>
              </a:rPr>
              <a:t>Vientos muy fuertes y cambiantes que pueden o no estar asociados con un frente frío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782C4BC-1223-4D91-8408-25F40F8C1FB3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143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 fontAlgn="base">
              <a:lnSpc>
                <a:spcPct val="80000"/>
              </a:lnSpc>
              <a:spcAft>
                <a:spcPct val="0"/>
              </a:spcAft>
            </a:pPr>
            <a:r>
              <a:rPr lang="es-MX" altLang="es-MX" sz="32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Parámetros para advertencia de bandera roja y alerta de meteorológica de fuego.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8F14DD6-F2C6-4F5D-AA9D-D88F3A2F5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99534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 meteorológico nacional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990600"/>
            <a:ext cx="8382000" cy="533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32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Pronóstico de manejo de humo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600200"/>
            <a:ext cx="7772400" cy="4267200"/>
          </a:xfrm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Éstos pueden incluir: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Discusión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Vientos de                                      transporte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Altura de mezcla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Estabilidad</a:t>
            </a:r>
          </a:p>
          <a:p>
            <a:pPr marL="742950" lvl="1" indent="-2857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Dispersión</a:t>
            </a:r>
          </a:p>
          <a:p>
            <a:pPr lvl="1" eaLnBrk="1" hangingPunct="1">
              <a:lnSpc>
                <a:spcPct val="50000"/>
              </a:lnSpc>
            </a:pPr>
            <a:endParaRPr lang="es-MX" altLang="es-MX" b="0" dirty="0"/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Las agencias locales de manejo del fuego y el SMN deben establecer el contenido, formato y frecuencia de emisión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81000" y="457200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 meteorológico nacional</a:t>
            </a:r>
          </a:p>
        </p:txBody>
      </p:sp>
      <p:pic>
        <p:nvPicPr>
          <p:cNvPr id="38917" name="Picture 5" descr="FireDan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23"/>
          <a:stretch>
            <a:fillRect/>
          </a:stretch>
        </p:blipFill>
        <p:spPr bwMode="auto">
          <a:xfrm>
            <a:off x="4724400" y="2209800"/>
            <a:ext cx="41910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91440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3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Recuperación de información de la meteorología del fuego</a:t>
            </a:r>
            <a:br>
              <a:rPr lang="es-MX" altLang="es-MX" sz="3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</a:br>
            <a:r>
              <a:rPr lang="es-MX" altLang="es-MX" sz="3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Internet y otras fuentes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84200" y="1828800"/>
            <a:ext cx="8178800" cy="41148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 fontAlgn="base">
              <a:spcBef>
                <a:spcPts val="1200"/>
              </a:spcBef>
              <a:spcAft>
                <a:spcPct val="0"/>
              </a:spcAft>
            </a:pPr>
            <a:r>
              <a:rPr lang="es-MX" altLang="es-MX" sz="3000" b="1" dirty="0">
                <a:latin typeface="+mn-lt"/>
                <a:cs typeface="+mn-cs"/>
              </a:rPr>
              <a:t>Principales fuentes de productos de la meteorología del fuego:</a:t>
            </a:r>
          </a:p>
          <a:p>
            <a:pPr marL="742950" lvl="1" indent="-28575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Sitios WEB de los servicios de pronostico</a:t>
            </a:r>
          </a:p>
          <a:p>
            <a:pPr marL="742950" lvl="1" indent="-28575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Página WEB del Servicio Nacional de pronostico</a:t>
            </a:r>
          </a:p>
          <a:p>
            <a:pPr marL="742950" lvl="1" indent="-28575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Sitios WEB locales del SMN</a:t>
            </a:r>
          </a:p>
          <a:p>
            <a:pPr marL="742950" lvl="1" indent="-28575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Página WEB del SMN</a:t>
            </a:r>
          </a:p>
          <a:p>
            <a:pPr marL="342900" indent="-342900" fontAlgn="base">
              <a:spcBef>
                <a:spcPts val="1800"/>
              </a:spcBef>
              <a:spcAft>
                <a:spcPct val="0"/>
              </a:spcAft>
            </a:pPr>
            <a:r>
              <a:rPr lang="es-MX" altLang="es-MX" sz="3000" b="1" dirty="0">
                <a:latin typeface="+mn-lt"/>
                <a:cs typeface="+mn-cs"/>
              </a:rPr>
              <a:t>Fuentes alternativas</a:t>
            </a:r>
          </a:p>
          <a:p>
            <a:pPr marL="742950" lvl="1" indent="-28575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–"/>
            </a:pPr>
            <a:r>
              <a:rPr lang="es-MX" altLang="es-MX" dirty="0">
                <a:latin typeface="+mn-lt"/>
              </a:rPr>
              <a:t>Comunicaciones telefónicas o por radio desde el centro de despacho interinstitucional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4096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152400"/>
            <a:ext cx="8686800" cy="16002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Recuperación de información de la meteorología del fuego</a:t>
            </a:r>
            <a:br>
              <a:rPr lang="es-MX" altLang="es-MX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</a:br>
            <a:r>
              <a:rPr lang="es-MX" altLang="es-MX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Red de observación y análisis en tiempo real</a:t>
            </a:r>
          </a:p>
        </p:txBody>
      </p:sp>
      <p:pic>
        <p:nvPicPr>
          <p:cNvPr id="40964" name="Picture 6" descr="roman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28800"/>
            <a:ext cx="4835525" cy="473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3602ADE9-5D60-46E9-AF5D-DBF082CB28C9}" type="slidenum">
              <a:rPr lang="en-US" altLang="es-MX" sz="1000" smtClean="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39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altLang="es-MX" sz="4000" b="1" noProof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Servicios de pronostico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686800" cy="5029200"/>
          </a:xfrm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55000"/>
              </a:spcAft>
            </a:pPr>
            <a:r>
              <a:rPr lang="es-MX" altLang="es-MX" sz="3200" dirty="0"/>
              <a:t>Grupos combinados de coordinadores de inteligencia de fuego, ACF y meteorólogos de fuego (MF).</a:t>
            </a:r>
          </a:p>
          <a:p>
            <a:pPr algn="just" fontAlgn="b">
              <a:spcBef>
                <a:spcPts val="0"/>
              </a:spcBef>
              <a:spcAft>
                <a:spcPts val="1000"/>
              </a:spcAft>
            </a:pPr>
            <a:r>
              <a:rPr lang="es-MX" altLang="es-MX" sz="3200" b="0" dirty="0"/>
              <a:t>Cada centro de coordinación de área geográfica (CCAG) tiene un grupo de servicios de pronostico para satisfacer las necesidades del área geográfica.</a:t>
            </a:r>
          </a:p>
          <a:p>
            <a:pPr algn="just" fontAlgn="b">
              <a:spcAft>
                <a:spcPct val="55000"/>
              </a:spcAft>
            </a:pPr>
            <a:r>
              <a:rPr lang="es-MX" altLang="es-MX" sz="3200" dirty="0"/>
              <a:t>La información a nivel de CCAG se integra en las perspectivas a nivel nacional</a:t>
            </a:r>
            <a:r>
              <a:rPr lang="en-US" altLang="es-MX" sz="3200" dirty="0"/>
              <a:t>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743200"/>
            <a:ext cx="8077200" cy="2971800"/>
          </a:xfrm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35000"/>
              </a:spcAft>
            </a:pPr>
            <a:r>
              <a:rPr lang="es-MX" altLang="es-MX" sz="3200" b="1" dirty="0">
                <a:latin typeface="+mn-lt"/>
                <a:cs typeface="+mn-cs"/>
              </a:rPr>
              <a:t>ROMAN </a:t>
            </a:r>
            <a:r>
              <a:rPr lang="es-MX" altLang="es-MX" sz="2400" b="1" dirty="0">
                <a:latin typeface="+mn-lt"/>
                <a:cs typeface="+mn-cs"/>
              </a:rPr>
              <a:t>(por sus siglas en inglés)</a:t>
            </a:r>
            <a:endParaRPr lang="es-MX" altLang="es-MX" sz="3200" b="1" dirty="0">
              <a:latin typeface="+mn-lt"/>
              <a:cs typeface="+mn-cs"/>
            </a:endParaRP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35000"/>
              </a:spcAft>
              <a:buChar char="–"/>
            </a:pPr>
            <a:r>
              <a:rPr lang="es-MX" altLang="es-MX" dirty="0">
                <a:latin typeface="+mn-lt"/>
              </a:rPr>
              <a:t>Aplicación WEB de recuperación de observaciones de tiempo atmosférico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35000"/>
              </a:spcAft>
              <a:buChar char="–"/>
            </a:pPr>
            <a:r>
              <a:rPr lang="es-MX" altLang="es-MX" dirty="0">
                <a:latin typeface="+mn-lt"/>
              </a:rPr>
              <a:t>Sistema de menús sencillos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35000"/>
              </a:spcAft>
              <a:buChar char="–"/>
            </a:pPr>
            <a:r>
              <a:rPr lang="es-MX" altLang="es-MX" dirty="0">
                <a:latin typeface="+mn-lt"/>
              </a:rPr>
              <a:t>Datos mostrados a escala regional o local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F44C02B-1B6F-4DAF-835A-E2BE005D7E1C}"/>
              </a:ext>
            </a:extLst>
          </p:cNvPr>
          <p:cNvSpPr txBox="1">
            <a:spLocks noChangeArrowheads="1"/>
          </p:cNvSpPr>
          <p:nvPr/>
        </p:nvSpPr>
        <p:spPr>
          <a:xfrm>
            <a:off x="304800" y="533400"/>
            <a:ext cx="8686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r>
              <a:rPr lang="es-MX" altLang="es-MX" dirty="0">
                <a:latin typeface="Verdana" panose="020B0604030504040204" pitchFamily="34" charset="0"/>
                <a:ea typeface="Verdana" panose="020B0604030504040204" pitchFamily="34" charset="0"/>
              </a:rPr>
              <a:t>Recuperación de información de la meteorología del fuego</a:t>
            </a:r>
            <a:br>
              <a:rPr lang="es-MX" altLang="es-MX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MX" altLang="es-MX" dirty="0">
                <a:latin typeface="Verdana" panose="020B0604030504040204" pitchFamily="34" charset="0"/>
                <a:ea typeface="Verdana" panose="020B0604030504040204" pitchFamily="34" charset="0"/>
              </a:rPr>
              <a:t>Red de observación y análisis en tiempo real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Meteorólogo de incidente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457200" y="152400"/>
            <a:ext cx="834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chemeClr val="bg1"/>
                </a:solidFill>
                <a:latin typeface="Verdana" panose="020B0604030504040204" pitchFamily="34" charset="0"/>
              </a:rPr>
              <a:t>Apoyo meteorológico en el sitio</a:t>
            </a:r>
          </a:p>
        </p:txBody>
      </p:sp>
      <p:pic>
        <p:nvPicPr>
          <p:cNvPr id="51207" name="Picture 7" descr="Mikes wx briefg 7-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371600"/>
            <a:ext cx="5943600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Picture 8" descr="ATMUForeca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1800"/>
            <a:ext cx="3111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B3CA0296-A0BB-4038-9079-2DEA32C51EDC}" type="slidenum">
              <a:rPr lang="en-US" altLang="es-MX" sz="1000" smtClean="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41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6" descr="balloon m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657600"/>
            <a:ext cx="60960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7839ECC6-3204-4CBB-A197-0CBA6CCBDFDD}"/>
              </a:ext>
            </a:extLst>
          </p:cNvPr>
          <p:cNvSpPr txBox="1">
            <a:spLocks noChangeArrowheads="1"/>
          </p:cNvSpPr>
          <p:nvPr/>
        </p:nvSpPr>
        <p:spPr>
          <a:xfrm>
            <a:off x="685800" y="762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r>
              <a:rPr lang="es-MX" altLang="es-MX" dirty="0">
                <a:latin typeface="Verdana" panose="020B0604030504040204" pitchFamily="34" charset="0"/>
                <a:ea typeface="Verdana" panose="020B0604030504040204" pitchFamily="34" charset="0"/>
              </a:rPr>
              <a:t>Meteorólogo de incidente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B89D738-1A1D-4C31-932E-3725414B07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33400"/>
            <a:ext cx="834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Apoyo meteorológico en el sitio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828800"/>
            <a:ext cx="8382000" cy="3352800"/>
          </a:xfrm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Incluye meteorólogos del SMN, del servicio de manejo de tierras, o estatales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Emitir pronósticos específicos del incidente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Proporcionar informes de tiempo atmosférico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dirty="0">
                <a:latin typeface="+mn-lt"/>
                <a:cs typeface="+mn-cs"/>
              </a:rPr>
              <a:t>Recoger información sobre el tiempo atmosférico</a:t>
            </a:r>
            <a:endParaRPr lang="en-US" altLang="es-MX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pic>
        <p:nvPicPr>
          <p:cNvPr id="4505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4572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10" descr="24hourtre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609600"/>
            <a:ext cx="4673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11" descr="roma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0"/>
            <a:ext cx="442753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143000"/>
            <a:ext cx="84582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32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Tecnología del meteorólogo de incidente del SMN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514600"/>
            <a:ext cx="8077200" cy="3886200"/>
          </a:xfrm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b="1" dirty="0">
                <a:latin typeface="+mn-lt"/>
                <a:cs typeface="+mn-cs"/>
              </a:rPr>
              <a:t>Unidad atmosférica de teodolito meteorológico (UATM)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b="1" dirty="0">
                <a:latin typeface="+mn-lt"/>
              </a:rPr>
              <a:t>Observación de vientos generales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b="1" dirty="0">
                <a:latin typeface="+mn-lt"/>
              </a:rPr>
              <a:t>Globo meteorológico y                     teodolito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81000" y="631825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Apoyo meteorológico en el sitio</a:t>
            </a:r>
          </a:p>
        </p:txBody>
      </p:sp>
      <p:pic>
        <p:nvPicPr>
          <p:cNvPr id="46085" name="Picture 5" descr="RAWS-theodolite-lindquist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413" y="3984625"/>
            <a:ext cx="3811587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05000"/>
            <a:ext cx="8686800" cy="4114800"/>
          </a:xfrm>
        </p:spPr>
        <p:txBody>
          <a:bodyPr>
            <a:normAutofit/>
          </a:bodyPr>
          <a:lstStyle/>
          <a:p>
            <a:pPr eaLnBrk="1" hangingPunct="1"/>
            <a:endParaRPr lang="en-US" altLang="es-MX" sz="2400" dirty="0"/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Antena parabólica bidireccional de alta velocidad para la trasmisión y recepción de datos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Sistema de respuesta                        meteorológica para                                       todos los riesgos                                             (SRM)</a:t>
            </a:r>
            <a:endParaRPr lang="en-US" altLang="es-MX" dirty="0">
              <a:latin typeface="+mn-lt"/>
            </a:endParaRPr>
          </a:p>
        </p:txBody>
      </p:sp>
      <p:pic>
        <p:nvPicPr>
          <p:cNvPr id="47109" name="Picture 5" descr="DirecwayIV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200400"/>
            <a:ext cx="44196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31206AF5-8304-45FE-8829-36676AE8C78F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143000"/>
            <a:ext cx="845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 fontAlgn="base">
              <a:spcAft>
                <a:spcPct val="0"/>
              </a:spcAft>
            </a:pPr>
            <a:r>
              <a:rPr lang="es-MX" altLang="es-MX" sz="32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Tecnología del meteorólogo de incidente del SMN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FE6B445-5EEC-4B65-94D6-86D9D6D6D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631825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Apoyo meteorológico en el sitio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0"/>
            <a:ext cx="91440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4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Analista de comportamiento del fuego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057400"/>
            <a:ext cx="8686800" cy="2971800"/>
          </a:xfrm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b="1" dirty="0">
                <a:latin typeface="+mn-lt"/>
                <a:cs typeface="+mn-cs"/>
              </a:rPr>
              <a:t>Analista de comportamiento del fuego (ACF)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sz="3200" b="0" noProof="0" dirty="0"/>
              <a:t> </a:t>
            </a:r>
            <a:r>
              <a:rPr lang="es-MX" altLang="es-MX" sz="3200" dirty="0">
                <a:latin typeface="+mn-lt"/>
              </a:rPr>
              <a:t>Calcula la predicción de comportamiento del fuego  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sz="3200" dirty="0">
                <a:latin typeface="+mn-lt"/>
              </a:rPr>
              <a:t>Produce el pronósticos de comportamiento del fuego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91440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Analista de comportamiento del fuego y meteorólogo de incidente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752600"/>
            <a:ext cx="8458200" cy="1828800"/>
          </a:xfrm>
        </p:spPr>
        <p:txBody>
          <a:bodyPr>
            <a:normAutofit fontScale="92500" lnSpcReduction="1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El METI trabaja para el ACF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El METI prepara un pronóstico detallado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El ACF prepara el pronósticos de comportamiento del fuego</a:t>
            </a:r>
          </a:p>
        </p:txBody>
      </p:sp>
      <p:pic>
        <p:nvPicPr>
          <p:cNvPr id="49156" name="Picture 4" descr="615_fban_imets---K_Close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99"/>
          <a:stretch>
            <a:fillRect/>
          </a:stretch>
        </p:blipFill>
        <p:spPr bwMode="auto">
          <a:xfrm>
            <a:off x="2667000" y="3895725"/>
            <a:ext cx="41910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3505200" y="3810000"/>
            <a:ext cx="457200" cy="6858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 flipH="1">
            <a:off x="5181600" y="3810000"/>
            <a:ext cx="1524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>
            <a:off x="5486400" y="3810000"/>
            <a:ext cx="3048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36F704E5-871A-49A3-8695-96A6D92C1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4290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s-MX" b="1" dirty="0">
                <a:solidFill>
                  <a:schemeClr val="accent1"/>
                </a:solidFill>
                <a:latin typeface="Arial" panose="020B0604020202020204" pitchFamily="34" charset="0"/>
              </a:rPr>
              <a:t>ACF</a:t>
            </a: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211288D3-FA56-42BF-894C-419D78711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34290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s-MX" b="1" dirty="0">
                <a:solidFill>
                  <a:schemeClr val="accent1"/>
                </a:solidFill>
                <a:latin typeface="Arial" panose="020B0604020202020204" pitchFamily="34" charset="0"/>
              </a:rPr>
              <a:t>METI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28600"/>
            <a:ext cx="7772400" cy="6858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Pronóstico de comportamiento del fuego</a:t>
            </a:r>
          </a:p>
        </p:txBody>
      </p:sp>
      <p:pic>
        <p:nvPicPr>
          <p:cNvPr id="50180" name="Picture 5" descr="FireBehavior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563" y="1066800"/>
            <a:ext cx="4440237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457200"/>
            <a:ext cx="77724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4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Pronóstico de comportamiento del fuego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2900" y="1600200"/>
            <a:ext cx="8801100" cy="5029200"/>
          </a:xfrm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Preparados por el ACF.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Responde a las necesidades del mando del incidente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s-MX" altLang="es-MX" sz="3200" dirty="0">
                <a:latin typeface="+mn-lt"/>
                <a:cs typeface="+mn-cs"/>
              </a:rPr>
              <a:t>El producto: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Interpreta los cálculos del incendio forestal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Describe el comportamiento pasado y futuro del incendio forestal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har char="–"/>
            </a:pPr>
            <a:r>
              <a:rPr lang="es-MX" altLang="es-MX" dirty="0">
                <a:latin typeface="+mn-lt"/>
              </a:rPr>
              <a:t>Identifica los riesgos debido al incendio forestal para las actividades terrestres y aéreas.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02AE83BB-0C99-4740-9F01-7E95CC6F8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pic>
        <p:nvPicPr>
          <p:cNvPr id="6148" name="Picture 4" descr="g_gaccmap_n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6934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2209800" y="3170238"/>
            <a:ext cx="5349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MX" sz="1100" b="1" dirty="0">
                <a:solidFill>
                  <a:srgbClr val="333333"/>
                </a:solidFill>
                <a:latin typeface="Arial" panose="020B0604020202020204" pitchFamily="34" charset="0"/>
              </a:rPr>
              <a:t>Reno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895600" y="1371600"/>
            <a:ext cx="328327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MX" sz="2400" b="1" dirty="0">
                <a:latin typeface="Verdana" panose="020B0604030504040204" pitchFamily="34" charset="0"/>
                <a:ea typeface="Verdana" panose="020B0604030504040204" pitchFamily="34" charset="0"/>
              </a:rPr>
              <a:t>Áreas geográficas</a:t>
            </a:r>
            <a:endParaRPr lang="es-MX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1547F6F8-8BA9-49DF-884E-0E92C5EE7120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0" y="304800"/>
            <a:ext cx="6934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MX" altLang="es-MX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Servicios de pronostico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29C7B9EF-9000-46DB-9556-D6D1B3512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11D67DBF-CE21-4483-B490-A74E97328971}" type="slidenum">
              <a:rPr lang="en-US" altLang="es-MX" sz="100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5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-S290-EP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7772400" cy="609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es-MX" altLang="es-MX" sz="4000" b="1" dirty="0">
                <a:solidFill>
                  <a:srgbClr val="000066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Objetivos de la unidad 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F3FEF6-CF8A-47C6-94EB-B813D3D411FF}"/>
              </a:ext>
            </a:extLst>
          </p:cNvPr>
          <p:cNvSpPr txBox="1">
            <a:spLocks noChangeArrowheads="1"/>
          </p:cNvSpPr>
          <p:nvPr/>
        </p:nvSpPr>
        <p:spPr>
          <a:xfrm>
            <a:off x="76200" y="990600"/>
            <a:ext cx="89154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spcAft>
                <a:spcPct val="20000"/>
              </a:spcAft>
              <a:buFontTx/>
              <a:buAutoNum type="arabicPeriod"/>
            </a:pPr>
            <a:r>
              <a:rPr lang="es-MX" altLang="es-MX" sz="2700" b="1" dirty="0">
                <a:ea typeface="Verdana" panose="020B0604030504040204" pitchFamily="34" charset="0"/>
              </a:rPr>
              <a:t>Identificar los tipos, el propósito y los elementos de los productos del servicio de pronostico.</a:t>
            </a:r>
          </a:p>
          <a:p>
            <a:pPr marL="609600" indent="-609600" algn="just">
              <a:spcAft>
                <a:spcPct val="20000"/>
              </a:spcAft>
              <a:buFontTx/>
              <a:buAutoNum type="arabicPeriod"/>
            </a:pPr>
            <a:r>
              <a:rPr lang="es-MX" altLang="es-MX" sz="2700" b="1" dirty="0">
                <a:ea typeface="Verdana" panose="020B0604030504040204" pitchFamily="34" charset="0"/>
              </a:rPr>
              <a:t>Identificar los tipos, el propósito y los elementos de los productos del Servicio Meteorológico Nacional.</a:t>
            </a:r>
          </a:p>
          <a:p>
            <a:pPr marL="609600" indent="-609600" algn="just">
              <a:spcAft>
                <a:spcPct val="20000"/>
              </a:spcAft>
              <a:buFontTx/>
              <a:buAutoNum type="arabicPeriod"/>
            </a:pPr>
            <a:r>
              <a:rPr lang="es-MX" altLang="es-MX" sz="2700" b="1" dirty="0">
                <a:ea typeface="Verdana" panose="020B0604030504040204" pitchFamily="34" charset="0"/>
              </a:rPr>
              <a:t>Identificar las formas en que los combatientes de incendios pueden recibir los productos de meteorología del fuego y observaciones del tiempo atmosférico.</a:t>
            </a:r>
          </a:p>
          <a:p>
            <a:pPr marL="609600" indent="-609600" algn="just">
              <a:spcAft>
                <a:spcPct val="20000"/>
              </a:spcAft>
              <a:buFontTx/>
              <a:buAutoNum type="arabicPeriod"/>
            </a:pPr>
            <a:r>
              <a:rPr lang="es-MX" altLang="es-MX" sz="2700" b="1" dirty="0">
                <a:ea typeface="Verdana" panose="020B0604030504040204" pitchFamily="34" charset="0"/>
              </a:rPr>
              <a:t>Describir la importancia de los meteorólogos de incidente (METI) y los analistas de comportamiento del fuego (ACF) en los incendios forestales.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905000"/>
            <a:ext cx="8077200" cy="49530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spcAft>
                <a:spcPct val="50000"/>
              </a:spcAft>
            </a:pPr>
            <a:r>
              <a:rPr lang="es-MX" altLang="es-MX" sz="2800" b="0" dirty="0"/>
              <a:t>Monitorea, analiza y pronostica la meteorología del fuego, peligro de fuego y el impacto de los recursos interinstitucionales de manejo del fuego.</a:t>
            </a:r>
          </a:p>
          <a:p>
            <a:pPr algn="just" eaLnBrk="1" hangingPunct="1">
              <a:lnSpc>
                <a:spcPct val="90000"/>
              </a:lnSpc>
              <a:spcAft>
                <a:spcPct val="50000"/>
              </a:spcAft>
            </a:pPr>
            <a:r>
              <a:rPr lang="es-MX" altLang="es-MX" sz="2800" b="0" dirty="0"/>
              <a:t>Produce un rango de perspectivas combinadas de meteorología del fuego/peligro de fuego para zonas de servicio de pronostico predeterminadas.</a:t>
            </a:r>
          </a:p>
          <a:p>
            <a:pPr algn="just" eaLnBrk="1" hangingPunct="1">
              <a:lnSpc>
                <a:spcPct val="90000"/>
              </a:lnSpc>
              <a:spcAft>
                <a:spcPct val="50000"/>
              </a:spcAft>
            </a:pPr>
            <a:r>
              <a:rPr lang="es-MX" altLang="es-MX" sz="2800" b="0" dirty="0"/>
              <a:t>Las zonas están basadas en la climatología y topografía de las estaciones </a:t>
            </a:r>
            <a:r>
              <a:rPr lang="es-MX" altLang="es-MX" dirty="0"/>
              <a:t>m</a:t>
            </a:r>
            <a:r>
              <a:rPr lang="es-MX" altLang="es-MX" sz="2800" b="0" dirty="0"/>
              <a:t>eteorológicas </a:t>
            </a:r>
            <a:r>
              <a:rPr lang="es-MX" altLang="es-MX" dirty="0"/>
              <a:t>a</a:t>
            </a:r>
            <a:r>
              <a:rPr lang="es-MX" altLang="es-MX" sz="2800" b="0" dirty="0"/>
              <a:t>utomáticas (</a:t>
            </a:r>
            <a:r>
              <a:rPr lang="es-MX" altLang="es-MX" dirty="0"/>
              <a:t>EMAS).</a:t>
            </a:r>
            <a:endParaRPr lang="en-US" altLang="es-MX" sz="2800" b="0" dirty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685800" y="609600"/>
            <a:ext cx="7848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Servicios de pronostico</a:t>
            </a:r>
          </a:p>
          <a:p>
            <a:pPr algn="ctr" eaLnBrk="1" hangingPunct="1"/>
            <a:r>
              <a:rPr lang="es-MX" altLang="es-MX" sz="3000" b="1" dirty="0">
                <a:solidFill>
                  <a:srgbClr val="000066"/>
                </a:solidFill>
                <a:latin typeface="Verdana" panose="020B0604030504040204" pitchFamily="34" charset="0"/>
              </a:rPr>
              <a:t>Productos y servicios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00200"/>
            <a:ext cx="7848600" cy="4343400"/>
          </a:xfrm>
        </p:spPr>
        <p:txBody>
          <a:bodyPr>
            <a:normAutofit/>
          </a:bodyPr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es-MX" altLang="es-MX" b="0" dirty="0"/>
              <a:t> Los productos están diseñados </a:t>
            </a:r>
            <a:r>
              <a:rPr lang="es-MX" altLang="es-MX" dirty="0"/>
              <a:t>para</a:t>
            </a:r>
            <a:r>
              <a:rPr lang="es-MX" altLang="es-MX" b="0" dirty="0"/>
              <a:t> ayudar a la toma de decisiones relacionados con los recursos a niveles de CCAG y nacional</a:t>
            </a:r>
          </a:p>
        </p:txBody>
      </p:sp>
      <p:pic>
        <p:nvPicPr>
          <p:cNvPr id="11267" name="Picture 5" descr="PSA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925762"/>
            <a:ext cx="348615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838200" y="3733800"/>
            <a:ext cx="419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s-MX" b="1" dirty="0">
                <a:latin typeface="Arial" panose="020B0604020202020204" pitchFamily="34" charset="0"/>
              </a:rPr>
              <a:t>Zonas de servicio de pronostico del área  noroeste</a:t>
            </a: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685800" y="533400"/>
            <a:ext cx="7848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Servicios de pronostico</a:t>
            </a:r>
          </a:p>
          <a:p>
            <a:pPr algn="ctr" eaLnBrk="1" hangingPunct="1"/>
            <a:r>
              <a:rPr lang="es-MX" altLang="es-MX" sz="3000" b="1" dirty="0">
                <a:solidFill>
                  <a:srgbClr val="000066"/>
                </a:solidFill>
                <a:latin typeface="Verdana" panose="020B0604030504040204" pitchFamily="34" charset="0"/>
              </a:rPr>
              <a:t>Productos y servicios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6400"/>
            <a:ext cx="8382000" cy="4191000"/>
          </a:xfrm>
        </p:spPr>
        <p:txBody>
          <a:bodyPr>
            <a:noAutofit/>
          </a:bodyPr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s-MX" altLang="es-MX" sz="3000" b="0" noProof="0" dirty="0"/>
              <a:t>Potencial significativo de fuego de 7 días.</a:t>
            </a:r>
          </a:p>
          <a:p>
            <a:pPr eaLnBrk="1" fontAlgn="b" hangingPunct="1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s-MX" altLang="es-MX" sz="3000" b="0" noProof="0" dirty="0"/>
              <a:t>Perspectiva mensual de meteorología del fuego/ peligro de fuego.</a:t>
            </a:r>
          </a:p>
          <a:p>
            <a:pPr eaLnBrk="1" fontAlgn="b" hangingPunct="1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s-MX" altLang="es-MX" sz="3000" b="0" noProof="0" dirty="0"/>
              <a:t>Perspectiva nacional </a:t>
            </a:r>
            <a:r>
              <a:rPr lang="es-MX" altLang="es-MX" sz="3000" dirty="0"/>
              <a:t>de meteorología</a:t>
            </a:r>
            <a:r>
              <a:rPr lang="es-MX" altLang="es-MX" sz="3000" b="0" noProof="0" dirty="0"/>
              <a:t> del fuego/peligro de fuego. 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s-MX" altLang="es-MX" sz="3000" b="0" noProof="0" dirty="0"/>
              <a:t>Perspectiva de la evaluación de temporada.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</a:pPr>
            <a:r>
              <a:rPr lang="es-MX" altLang="es-MX" sz="3000" b="0" noProof="0" dirty="0"/>
              <a:t>Otros productos</a:t>
            </a: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685800" y="457200"/>
            <a:ext cx="7848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MX" altLang="es-MX" sz="3600" b="1" dirty="0">
                <a:solidFill>
                  <a:srgbClr val="000066"/>
                </a:solidFill>
                <a:latin typeface="Verdana" panose="020B0604030504040204" pitchFamily="34" charset="0"/>
              </a:rPr>
              <a:t>Servicios de pronostico</a:t>
            </a:r>
          </a:p>
          <a:p>
            <a:pPr algn="ctr" eaLnBrk="1" hangingPunct="1"/>
            <a:r>
              <a:rPr lang="es-MX" altLang="es-MX" sz="3000" b="1" dirty="0">
                <a:solidFill>
                  <a:srgbClr val="000066"/>
                </a:solidFill>
                <a:latin typeface="Verdana" panose="020B0604030504040204" pitchFamily="34" charset="0"/>
              </a:rPr>
              <a:t>Conjunto de productos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0DDDE54F-323F-4DDE-9917-0B9E7008A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3366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 dirty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543800" cy="1325563"/>
          </a:xfrm>
        </p:spPr>
        <p:txBody>
          <a:bodyPr/>
          <a:lstStyle/>
          <a:p>
            <a:pPr algn="ctr" eaLnBrk="1" hangingPunct="1">
              <a:spcAft>
                <a:spcPct val="30000"/>
              </a:spcAft>
            </a:pPr>
            <a:r>
              <a:rPr lang="es-MX" altLang="es-MX" sz="3600" b="1" noProof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Potencial significativo de fuego de 7 </a:t>
            </a:r>
            <a:r>
              <a:rPr lang="es-MX" altLang="es-MX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días</a:t>
            </a:r>
            <a:endParaRPr lang="es-MX" altLang="es-MX" sz="3600" b="1" noProof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244" name="Picture 6" descr="exampl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58888"/>
            <a:ext cx="5638800" cy="537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8-</a:t>
            </a:r>
            <a:fld id="{C78B3510-5DF1-4556-B18F-32EF3C7FF06E}" type="slidenum">
              <a:rPr lang="en-US" altLang="es-MX" sz="1000" smtClean="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9</a:t>
            </a:fld>
            <a:r>
              <a:rPr lang="en-US" altLang="es-MX" sz="100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290_8_1_1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290_8_1_1" id="{3357E484-C72B-40EE-BD63-B567FB42889A}" vid="{09E9F96D-1391-4024-9661-031328C0F1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S290_8_1_1</Template>
  <TotalTime>18164</TotalTime>
  <Words>2088</Words>
  <Application>Microsoft Office PowerPoint</Application>
  <PresentationFormat>Presentación en pantalla (4:3)</PresentationFormat>
  <Paragraphs>320</Paragraphs>
  <Slides>50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9" baseType="lpstr">
      <vt:lpstr>Arial</vt:lpstr>
      <vt:lpstr>Arial +Cuerpo</vt:lpstr>
      <vt:lpstr>Arial Nova Cond Light</vt:lpstr>
      <vt:lpstr>Calibri</vt:lpstr>
      <vt:lpstr>Impact</vt:lpstr>
      <vt:lpstr>Times New Roman</vt:lpstr>
      <vt:lpstr>Verdana</vt:lpstr>
      <vt:lpstr>Verdana +Título</vt:lpstr>
      <vt:lpstr>S290_8_1_1</vt:lpstr>
      <vt:lpstr>Presentación de PowerPoint</vt:lpstr>
      <vt:lpstr>Objetivos de la Unidad 8</vt:lpstr>
      <vt:lpstr>Satisfaciendo las necesidades del manejo del fuego</vt:lpstr>
      <vt:lpstr>Servicios de pronostico</vt:lpstr>
      <vt:lpstr>Presentación de PowerPoint</vt:lpstr>
      <vt:lpstr>Presentación de PowerPoint</vt:lpstr>
      <vt:lpstr>Presentación de PowerPoint</vt:lpstr>
      <vt:lpstr>Presentación de PowerPoint</vt:lpstr>
      <vt:lpstr>Potencial significativo de fuego de 7 días</vt:lpstr>
      <vt:lpstr>Presentación de PowerPoint</vt:lpstr>
      <vt:lpstr>Perspectiva mensual de la climatología del fuego/ peligro de fuego</vt:lpstr>
      <vt:lpstr>Perspectivas mensuales la meteorología del fuego/ peligro de fuego</vt:lpstr>
      <vt:lpstr>Perspectiva nacional de incendios forestales</vt:lpstr>
      <vt:lpstr>Presentación de PowerPoint</vt:lpstr>
      <vt:lpstr>Presentación de PowerPoint</vt:lpstr>
      <vt:lpstr>Presentación de PowerPoint</vt:lpstr>
      <vt:lpstr>Presentación de PowerPoint</vt:lpstr>
      <vt:lpstr>Servicio meteorológico nacional</vt:lpstr>
      <vt:lpstr>Servicio meteorológico nacional Productos y servicios</vt:lpstr>
      <vt:lpstr>Productos y servicios</vt:lpstr>
      <vt:lpstr>Pronóstico de meteorología del fuego para planificación</vt:lpstr>
      <vt:lpstr>Pronósticos de meteorología del fuego y manifiestos provistos por el servicio meteorológico nacional </vt:lpstr>
      <vt:lpstr>Presentación de PowerPoint</vt:lpstr>
      <vt:lpstr>Presentación de PowerPoint</vt:lpstr>
      <vt:lpstr>Presentación de PowerPoint</vt:lpstr>
      <vt:lpstr>Nivel de actividad de rayos</vt:lpstr>
      <vt:lpstr>Pronóstico de tiempo atmosférico puntual</vt:lpstr>
      <vt:lpstr>Presentación de PowerPoint</vt:lpstr>
      <vt:lpstr>Pronóstico de tiempo atmosférico puntual Formato de solicitud</vt:lpstr>
      <vt:lpstr>Respuesta de pronóstico de tiempo atmosférico puntual</vt:lpstr>
      <vt:lpstr>Pasos para obtener un buen pronostico puntual</vt:lpstr>
      <vt:lpstr>Advertencia de bandera roja y alerta meteorológica de fuego</vt:lpstr>
      <vt:lpstr>Presentación de PowerPoint</vt:lpstr>
      <vt:lpstr>Presentación de PowerPoint</vt:lpstr>
      <vt:lpstr>Parámetros para advertencia de bandera roja y alerta de meteorológica de fuego.</vt:lpstr>
      <vt:lpstr>Presentación de PowerPoint</vt:lpstr>
      <vt:lpstr>Pronóstico de manejo de humo</vt:lpstr>
      <vt:lpstr>Recuperación de información de la meteorología del fuego Internet y otras fuentes</vt:lpstr>
      <vt:lpstr>Recuperación de información de la meteorología del fuego Red de observación y análisis en tiempo real</vt:lpstr>
      <vt:lpstr>Presentación de PowerPoint</vt:lpstr>
      <vt:lpstr>Meteorólogo de incidente</vt:lpstr>
      <vt:lpstr>Presentación de PowerPoint</vt:lpstr>
      <vt:lpstr>Presentación de PowerPoint</vt:lpstr>
      <vt:lpstr>Tecnología del meteorólogo de incidente del SMN</vt:lpstr>
      <vt:lpstr>Presentación de PowerPoint</vt:lpstr>
      <vt:lpstr>Analista de comportamiento del fuego</vt:lpstr>
      <vt:lpstr>Analista de comportamiento del fuego y meteorólogo de incidente</vt:lpstr>
      <vt:lpstr>Pronóstico de comportamiento del fuego</vt:lpstr>
      <vt:lpstr>Pronóstico de comportamiento del fuego</vt:lpstr>
      <vt:lpstr>Objetivos de la unidad 8</vt:lpstr>
    </vt:vector>
  </TitlesOfParts>
  <Company>BLM-NIFC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0 Introduction</dc:title>
  <dc:creator>PrometheUs</dc:creator>
  <cp:keywords>S290_Mex</cp:keywords>
  <cp:lastModifiedBy>Jorge Pulido-Luna</cp:lastModifiedBy>
  <cp:revision>256</cp:revision>
  <dcterms:created xsi:type="dcterms:W3CDTF">2003-11-06T21:05:49Z</dcterms:created>
  <dcterms:modified xsi:type="dcterms:W3CDTF">2021-02-14T07:34:15Z</dcterms:modified>
</cp:coreProperties>
</file>