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2"/>
  </p:notesMasterIdLst>
  <p:handoutMasterIdLst>
    <p:handoutMasterId r:id="rId93"/>
  </p:handoutMasterIdLst>
  <p:sldIdLst>
    <p:sldId id="256" r:id="rId2"/>
    <p:sldId id="257" r:id="rId3"/>
    <p:sldId id="258" r:id="rId4"/>
    <p:sldId id="431" r:id="rId5"/>
    <p:sldId id="564" r:id="rId6"/>
    <p:sldId id="612" r:id="rId7"/>
    <p:sldId id="603" r:id="rId8"/>
    <p:sldId id="606" r:id="rId9"/>
    <p:sldId id="607" r:id="rId10"/>
    <p:sldId id="600" r:id="rId11"/>
    <p:sldId id="609" r:id="rId12"/>
    <p:sldId id="610" r:id="rId13"/>
    <p:sldId id="548" r:id="rId14"/>
    <p:sldId id="549" r:id="rId15"/>
    <p:sldId id="571" r:id="rId16"/>
    <p:sldId id="572" r:id="rId17"/>
    <p:sldId id="451" r:id="rId18"/>
    <p:sldId id="265" r:id="rId19"/>
    <p:sldId id="576" r:id="rId20"/>
    <p:sldId id="511" r:id="rId21"/>
    <p:sldId id="407" r:id="rId22"/>
    <p:sldId id="577" r:id="rId23"/>
    <p:sldId id="596" r:id="rId24"/>
    <p:sldId id="579" r:id="rId25"/>
    <p:sldId id="598" r:id="rId26"/>
    <p:sldId id="484" r:id="rId27"/>
    <p:sldId id="580" r:id="rId28"/>
    <p:sldId id="597" r:id="rId29"/>
    <p:sldId id="602" r:id="rId30"/>
    <p:sldId id="480" r:id="rId31"/>
    <p:sldId id="272" r:id="rId32"/>
    <p:sldId id="618" r:id="rId33"/>
    <p:sldId id="619" r:id="rId34"/>
    <p:sldId id="620" r:id="rId35"/>
    <p:sldId id="627" r:id="rId36"/>
    <p:sldId id="621" r:id="rId37"/>
    <p:sldId id="622" r:id="rId38"/>
    <p:sldId id="623" r:id="rId39"/>
    <p:sldId id="625" r:id="rId40"/>
    <p:sldId id="457" r:id="rId41"/>
    <p:sldId id="470" r:id="rId42"/>
    <p:sldId id="554" r:id="rId43"/>
    <p:sldId id="477" r:id="rId44"/>
    <p:sldId id="582" r:id="rId45"/>
    <p:sldId id="263" r:id="rId46"/>
    <p:sldId id="456" r:id="rId47"/>
    <p:sldId id="584" r:id="rId48"/>
    <p:sldId id="468" r:id="rId49"/>
    <p:sldId id="426" r:id="rId50"/>
    <p:sldId id="472" r:id="rId51"/>
    <p:sldId id="473" r:id="rId52"/>
    <p:sldId id="273" r:id="rId53"/>
    <p:sldId id="525" r:id="rId54"/>
    <p:sldId id="294" r:id="rId55"/>
    <p:sldId id="517" r:id="rId56"/>
    <p:sldId id="521" r:id="rId57"/>
    <p:sldId id="474" r:id="rId58"/>
    <p:sldId id="479" r:id="rId59"/>
    <p:sldId id="293" r:id="rId60"/>
    <p:sldId id="524" r:id="rId61"/>
    <p:sldId id="523" r:id="rId62"/>
    <p:sldId id="561" r:id="rId63"/>
    <p:sldId id="560" r:id="rId64"/>
    <p:sldId id="444" r:id="rId65"/>
    <p:sldId id="588" r:id="rId66"/>
    <p:sldId id="526" r:id="rId67"/>
    <p:sldId id="410" r:id="rId68"/>
    <p:sldId id="529" r:id="rId69"/>
    <p:sldId id="527" r:id="rId70"/>
    <p:sldId id="614" r:id="rId71"/>
    <p:sldId id="528" r:id="rId72"/>
    <p:sldId id="446" r:id="rId73"/>
    <p:sldId id="288" r:id="rId74"/>
    <p:sldId id="628" r:id="rId75"/>
    <p:sldId id="629" r:id="rId76"/>
    <p:sldId id="630" r:id="rId77"/>
    <p:sldId id="631" r:id="rId78"/>
    <p:sldId id="632" r:id="rId79"/>
    <p:sldId id="633" r:id="rId80"/>
    <p:sldId id="634" r:id="rId81"/>
    <p:sldId id="492" r:id="rId82"/>
    <p:sldId id="530" r:id="rId83"/>
    <p:sldId id="594" r:id="rId84"/>
    <p:sldId id="298" r:id="rId85"/>
    <p:sldId id="297" r:id="rId86"/>
    <p:sldId id="532" r:id="rId87"/>
    <p:sldId id="542" r:id="rId88"/>
    <p:sldId id="354" r:id="rId89"/>
    <p:sldId id="496" r:id="rId90"/>
    <p:sldId id="635" r:id="rId9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Pulido" initials="JP" lastIdx="2" clrIdx="0">
    <p:extLst>
      <p:ext uri="{19B8F6BF-5375-455C-9EA6-DF929625EA0E}">
        <p15:presenceInfo xmlns:p15="http://schemas.microsoft.com/office/powerpoint/2012/main" userId="a6929f751fc1078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5D1"/>
    <a:srgbClr val="F2FFD7"/>
    <a:srgbClr val="C6FFFA"/>
    <a:srgbClr val="95E2FF"/>
    <a:srgbClr val="3ECAFF"/>
    <a:srgbClr val="2693FF"/>
    <a:srgbClr val="0071E1"/>
    <a:srgbClr val="9DDCC9"/>
    <a:srgbClr val="EFD067"/>
    <a:srgbClr val="FFEA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E5D7F0-46E1-400D-A87E-25227567CA31}" v="130" dt="2020-09-02T18:35:57.6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9" autoAdjust="0"/>
    <p:restoredTop sz="93431" autoAdjust="0"/>
  </p:normalViewPr>
  <p:slideViewPr>
    <p:cSldViewPr>
      <p:cViewPr varScale="1">
        <p:scale>
          <a:sx n="58" d="100"/>
          <a:sy n="58" d="100"/>
        </p:scale>
        <p:origin x="7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1980"/>
    </p:cViewPr>
  </p:sorterViewPr>
  <p:notesViewPr>
    <p:cSldViewPr>
      <p:cViewPr varScale="1">
        <p:scale>
          <a:sx n="56" d="100"/>
          <a:sy n="56" d="100"/>
        </p:scale>
        <p:origin x="2856" y="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handoutMaster" Target="handoutMasters/handoutMaster1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commentAuthors" Target="commentAuthors.xml"/><Relationship Id="rId9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05E5D7F0-46E1-400D-A87E-25227567CA31}"/>
    <pc:docChg chg="undo custSel modSld modMainMaster">
      <pc:chgData name="Jorge Pulido" userId="a6929f751fc1078e" providerId="LiveId" clId="{05E5D7F0-46E1-400D-A87E-25227567CA31}" dt="2020-09-02T18:36:05.555" v="299" actId="1036"/>
      <pc:docMkLst>
        <pc:docMk/>
      </pc:docMkLst>
      <pc:sldChg chg="modSp mod">
        <pc:chgData name="Jorge Pulido" userId="a6929f751fc1078e" providerId="LiveId" clId="{05E5D7F0-46E1-400D-A87E-25227567CA31}" dt="2020-08-22T22:29:37.603" v="2" actId="20577"/>
        <pc:sldMkLst>
          <pc:docMk/>
          <pc:sldMk cId="0" sldId="256"/>
        </pc:sldMkLst>
        <pc:spChg chg="mod">
          <ac:chgData name="Jorge Pulido" userId="a6929f751fc1078e" providerId="LiveId" clId="{05E5D7F0-46E1-400D-A87E-25227567CA31}" dt="2020-08-22T22:29:37.603" v="2" actId="20577"/>
          <ac:spMkLst>
            <pc:docMk/>
            <pc:sldMk cId="0" sldId="256"/>
            <ac:spMk id="2050" creationId="{00000000-0000-0000-0000-000000000000}"/>
          </ac:spMkLst>
        </pc:spChg>
      </pc:sldChg>
      <pc:sldChg chg="addSp delSp modSp mod">
        <pc:chgData name="Jorge Pulido" userId="a6929f751fc1078e" providerId="LiveId" clId="{05E5D7F0-46E1-400D-A87E-25227567CA31}" dt="2020-08-24T12:36:43.815" v="53" actId="22"/>
        <pc:sldMkLst>
          <pc:docMk/>
          <pc:sldMk cId="0" sldId="257"/>
        </pc:sldMkLst>
        <pc:spChg chg="add">
          <ac:chgData name="Jorge Pulido" userId="a6929f751fc1078e" providerId="LiveId" clId="{05E5D7F0-46E1-400D-A87E-25227567CA31}" dt="2020-08-24T12:36:43.815" v="53" actId="22"/>
          <ac:spMkLst>
            <pc:docMk/>
            <pc:sldMk cId="0" sldId="257"/>
            <ac:spMk id="2" creationId="{A398CBC4-B20B-444F-990D-6F4B0B0B77B4}"/>
          </ac:spMkLst>
        </pc:spChg>
        <pc:spChg chg="del mod">
          <ac:chgData name="Jorge Pulido" userId="a6929f751fc1078e" providerId="LiveId" clId="{05E5D7F0-46E1-400D-A87E-25227567CA31}" dt="2020-08-24T12:36:42.809" v="52" actId="478"/>
          <ac:spMkLst>
            <pc:docMk/>
            <pc:sldMk cId="0" sldId="257"/>
            <ac:spMk id="3074" creationId="{00000000-0000-0000-0000-000000000000}"/>
          </ac:spMkLst>
        </pc:spChg>
        <pc:spChg chg="mod">
          <ac:chgData name="Jorge Pulido" userId="a6929f751fc1078e" providerId="LiveId" clId="{05E5D7F0-46E1-400D-A87E-25227567CA31}" dt="2020-08-24T12:35:08.153" v="36" actId="20577"/>
          <ac:spMkLst>
            <pc:docMk/>
            <pc:sldMk cId="0" sldId="257"/>
            <ac:spMk id="3075" creationId="{00000000-0000-0000-0000-000000000000}"/>
          </ac:spMkLst>
        </pc:spChg>
      </pc:sldChg>
      <pc:sldChg chg="modSp mod">
        <pc:chgData name="Jorge Pulido" userId="a6929f751fc1078e" providerId="LiveId" clId="{05E5D7F0-46E1-400D-A87E-25227567CA31}" dt="2020-09-02T18:26:18.256" v="233" actId="108"/>
        <pc:sldMkLst>
          <pc:docMk/>
          <pc:sldMk cId="0" sldId="258"/>
        </pc:sldMkLst>
        <pc:spChg chg="mod">
          <ac:chgData name="Jorge Pulido" userId="a6929f751fc1078e" providerId="LiveId" clId="{05E5D7F0-46E1-400D-A87E-25227567CA31}" dt="2020-09-02T18:26:18.256" v="233" actId="108"/>
          <ac:spMkLst>
            <pc:docMk/>
            <pc:sldMk cId="0" sldId="258"/>
            <ac:spMk id="4099" creationId="{00000000-0000-0000-0000-000000000000}"/>
          </ac:spMkLst>
        </pc:spChg>
        <pc:spChg chg="mod">
          <ac:chgData name="Jorge Pulido" userId="a6929f751fc1078e" providerId="LiveId" clId="{05E5D7F0-46E1-400D-A87E-25227567CA31}" dt="2020-08-26T15:45:33.219" v="232" actId="20577"/>
          <ac:spMkLst>
            <pc:docMk/>
            <pc:sldMk cId="0" sldId="258"/>
            <ac:spMk id="4104" creationId="{00000000-0000-0000-0000-000000000000}"/>
          </ac:spMkLst>
        </pc:spChg>
      </pc:sldChg>
      <pc:sldChg chg="modSp mod">
        <pc:chgData name="Jorge Pulido" userId="a6929f751fc1078e" providerId="LiveId" clId="{05E5D7F0-46E1-400D-A87E-25227567CA31}" dt="2020-09-02T18:29:51.077" v="258" actId="1076"/>
        <pc:sldMkLst>
          <pc:docMk/>
          <pc:sldMk cId="0" sldId="265"/>
        </pc:sldMkLst>
        <pc:spChg chg="mod">
          <ac:chgData name="Jorge Pulido" userId="a6929f751fc1078e" providerId="LiveId" clId="{05E5D7F0-46E1-400D-A87E-25227567CA31}" dt="2020-09-02T18:29:51.077" v="258" actId="1076"/>
          <ac:spMkLst>
            <pc:docMk/>
            <pc:sldMk cId="0" sldId="265"/>
            <ac:spMk id="19463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8:05.783" v="238" actId="207"/>
          <ac:spMkLst>
            <pc:docMk/>
            <pc:sldMk cId="0" sldId="265"/>
            <ac:spMk id="19464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8:30.686" v="244" actId="1036"/>
          <ac:spMkLst>
            <pc:docMk/>
            <pc:sldMk cId="0" sldId="265"/>
            <ac:spMk id="19465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7:48.635" v="236" actId="207"/>
          <ac:spMkLst>
            <pc:docMk/>
            <pc:sldMk cId="0" sldId="265"/>
            <ac:spMk id="19466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8:13.309" v="240" actId="207"/>
          <ac:spMkLst>
            <pc:docMk/>
            <pc:sldMk cId="0" sldId="265"/>
            <ac:spMk id="19467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8:17.359" v="241" actId="207"/>
          <ac:spMkLst>
            <pc:docMk/>
            <pc:sldMk cId="0" sldId="265"/>
            <ac:spMk id="19468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8:21.315" v="242" actId="207"/>
          <ac:spMkLst>
            <pc:docMk/>
            <pc:sldMk cId="0" sldId="265"/>
            <ac:spMk id="19469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29:24.539" v="251" actId="1076"/>
          <ac:spMkLst>
            <pc:docMk/>
            <pc:sldMk cId="0" sldId="265"/>
            <ac:spMk id="19470" creationId="{00000000-0000-0000-0000-000000000000}"/>
          </ac:spMkLst>
        </pc:spChg>
        <pc:picChg chg="mod">
          <ac:chgData name="Jorge Pulido" userId="a6929f751fc1078e" providerId="LiveId" clId="{05E5D7F0-46E1-400D-A87E-25227567CA31}" dt="2020-09-02T18:29:43.038" v="256" actId="1076"/>
          <ac:picMkLst>
            <pc:docMk/>
            <pc:sldMk cId="0" sldId="265"/>
            <ac:picMk id="19461" creationId="{00000000-0000-0000-0000-000000000000}"/>
          </ac:picMkLst>
        </pc:picChg>
      </pc:sldChg>
      <pc:sldChg chg="modSp mod">
        <pc:chgData name="Jorge Pulido" userId="a6929f751fc1078e" providerId="LiveId" clId="{05E5D7F0-46E1-400D-A87E-25227567CA31}" dt="2020-09-02T18:32:04.112" v="266" actId="1076"/>
        <pc:sldMkLst>
          <pc:docMk/>
          <pc:sldMk cId="0" sldId="293"/>
        </pc:sldMkLst>
        <pc:spChg chg="mod">
          <ac:chgData name="Jorge Pulido" userId="a6929f751fc1078e" providerId="LiveId" clId="{05E5D7F0-46E1-400D-A87E-25227567CA31}" dt="2020-09-02T18:32:04.112" v="266" actId="1076"/>
          <ac:spMkLst>
            <pc:docMk/>
            <pc:sldMk cId="0" sldId="293"/>
            <ac:spMk id="11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31:56.290" v="264" actId="1076"/>
          <ac:spMkLst>
            <pc:docMk/>
            <pc:sldMk cId="0" sldId="293"/>
            <ac:spMk id="61448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32:01.266" v="265" actId="1076"/>
          <ac:spMkLst>
            <pc:docMk/>
            <pc:sldMk cId="0" sldId="293"/>
            <ac:spMk id="61451" creationId="{00000000-0000-0000-0000-000000000000}"/>
          </ac:spMkLst>
        </pc:spChg>
      </pc:sldChg>
      <pc:sldChg chg="modSp">
        <pc:chgData name="Jorge Pulido" userId="a6929f751fc1078e" providerId="LiveId" clId="{05E5D7F0-46E1-400D-A87E-25227567CA31}" dt="2020-09-02T18:34:56.297" v="284" actId="1076"/>
        <pc:sldMkLst>
          <pc:docMk/>
          <pc:sldMk cId="0" sldId="354"/>
        </pc:sldMkLst>
        <pc:spChg chg="mod">
          <ac:chgData name="Jorge Pulido" userId="a6929f751fc1078e" providerId="LiveId" clId="{05E5D7F0-46E1-400D-A87E-25227567CA31}" dt="2020-09-02T18:34:56.297" v="284" actId="1076"/>
          <ac:spMkLst>
            <pc:docMk/>
            <pc:sldMk cId="0" sldId="354"/>
            <ac:spMk id="91157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34:44.491" v="283" actId="207"/>
          <ac:spMkLst>
            <pc:docMk/>
            <pc:sldMk cId="0" sldId="354"/>
            <ac:spMk id="91158" creationId="{00000000-0000-0000-0000-000000000000}"/>
          </ac:spMkLst>
        </pc:spChg>
      </pc:sldChg>
      <pc:sldChg chg="addSp delSp modSp mod addAnim delAnim">
        <pc:chgData name="Jorge Pulido" userId="a6929f751fc1078e" providerId="LiveId" clId="{05E5D7F0-46E1-400D-A87E-25227567CA31}" dt="2020-09-02T18:33:57.808" v="279" actId="1076"/>
        <pc:sldMkLst>
          <pc:docMk/>
          <pc:sldMk cId="0" sldId="426"/>
        </pc:sldMkLst>
        <pc:spChg chg="ord">
          <ac:chgData name="Jorge Pulido" userId="a6929f751fc1078e" providerId="LiveId" clId="{05E5D7F0-46E1-400D-A87E-25227567CA31}" dt="2020-09-02T18:33:49.347" v="277" actId="167"/>
          <ac:spMkLst>
            <pc:docMk/>
            <pc:sldMk cId="0" sldId="426"/>
            <ac:spMk id="51202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33:57.808" v="279" actId="1076"/>
          <ac:spMkLst>
            <pc:docMk/>
            <pc:sldMk cId="0" sldId="426"/>
            <ac:spMk id="196624" creationId="{00000000-0000-0000-0000-000000000000}"/>
          </ac:spMkLst>
        </pc:spChg>
        <pc:spChg chg="add del ord">
          <ac:chgData name="Jorge Pulido" userId="a6929f751fc1078e" providerId="LiveId" clId="{05E5D7F0-46E1-400D-A87E-25227567CA31}" dt="2020-09-02T18:33:51.003" v="278" actId="167"/>
          <ac:spMkLst>
            <pc:docMk/>
            <pc:sldMk cId="0" sldId="426"/>
            <ac:spMk id="196628" creationId="{00000000-0000-0000-0000-000000000000}"/>
          </ac:spMkLst>
        </pc:spChg>
      </pc:sldChg>
      <pc:sldChg chg="modSp mod">
        <pc:chgData name="Jorge Pulido" userId="a6929f751fc1078e" providerId="LiveId" clId="{05E5D7F0-46E1-400D-A87E-25227567CA31}" dt="2020-08-24T12:43:02.023" v="207" actId="20577"/>
        <pc:sldMkLst>
          <pc:docMk/>
          <pc:sldMk cId="0" sldId="431"/>
        </pc:sldMkLst>
        <pc:spChg chg="mod">
          <ac:chgData name="Jorge Pulido" userId="a6929f751fc1078e" providerId="LiveId" clId="{05E5D7F0-46E1-400D-A87E-25227567CA31}" dt="2020-08-24T12:43:02.023" v="207" actId="20577"/>
          <ac:spMkLst>
            <pc:docMk/>
            <pc:sldMk cId="0" sldId="431"/>
            <ac:spMk id="5122" creationId="{00000000-0000-0000-0000-000000000000}"/>
          </ac:spMkLst>
        </pc:spChg>
      </pc:sldChg>
      <pc:sldChg chg="modSp mod">
        <pc:chgData name="Jorge Pulido" userId="a6929f751fc1078e" providerId="LiveId" clId="{05E5D7F0-46E1-400D-A87E-25227567CA31}" dt="2020-09-02T18:36:05.555" v="299" actId="1036"/>
        <pc:sldMkLst>
          <pc:docMk/>
          <pc:sldMk cId="0" sldId="526"/>
        </pc:sldMkLst>
        <pc:spChg chg="mod">
          <ac:chgData name="Jorge Pulido" userId="a6929f751fc1078e" providerId="LiveId" clId="{05E5D7F0-46E1-400D-A87E-25227567CA31}" dt="2020-09-02T18:36:05.555" v="299" actId="1036"/>
          <ac:spMkLst>
            <pc:docMk/>
            <pc:sldMk cId="0" sldId="526"/>
            <ac:spMk id="68611" creationId="{00000000-0000-0000-0000-000000000000}"/>
          </ac:spMkLst>
        </pc:spChg>
      </pc:sldChg>
      <pc:sldChg chg="modSp">
        <pc:chgData name="Jorge Pulido" userId="a6929f751fc1078e" providerId="LiveId" clId="{05E5D7F0-46E1-400D-A87E-25227567CA31}" dt="2020-08-24T12:45:50.182" v="230" actId="108"/>
        <pc:sldMkLst>
          <pc:docMk/>
          <pc:sldMk cId="0" sldId="564"/>
        </pc:sldMkLst>
        <pc:spChg chg="mod">
          <ac:chgData name="Jorge Pulido" userId="a6929f751fc1078e" providerId="LiveId" clId="{05E5D7F0-46E1-400D-A87E-25227567CA31}" dt="2020-08-24T12:45:13.057" v="226" actId="20577"/>
          <ac:spMkLst>
            <pc:docMk/>
            <pc:sldMk cId="0" sldId="564"/>
            <ac:spMk id="435205" creationId="{00000000-0000-0000-0000-000000000000}"/>
          </ac:spMkLst>
        </pc:spChg>
        <pc:spChg chg="mod">
          <ac:chgData name="Jorge Pulido" userId="a6929f751fc1078e" providerId="LiveId" clId="{05E5D7F0-46E1-400D-A87E-25227567CA31}" dt="2020-08-24T12:45:50.182" v="230" actId="108"/>
          <ac:spMkLst>
            <pc:docMk/>
            <pc:sldMk cId="0" sldId="564"/>
            <ac:spMk id="435210" creationId="{00000000-0000-0000-0000-000000000000}"/>
          </ac:spMkLst>
        </pc:spChg>
      </pc:sldChg>
      <pc:sldChg chg="modSp">
        <pc:chgData name="Jorge Pulido" userId="a6929f751fc1078e" providerId="LiveId" clId="{05E5D7F0-46E1-400D-A87E-25227567CA31}" dt="2020-09-02T18:31:09.510" v="263" actId="207"/>
        <pc:sldMkLst>
          <pc:docMk/>
          <pc:sldMk cId="0" sldId="625"/>
        </pc:sldMkLst>
        <pc:spChg chg="mod">
          <ac:chgData name="Jorge Pulido" userId="a6929f751fc1078e" providerId="LiveId" clId="{05E5D7F0-46E1-400D-A87E-25227567CA31}" dt="2020-09-02T18:30:48.176" v="261" actId="207"/>
          <ac:spMkLst>
            <pc:docMk/>
            <pc:sldMk cId="0" sldId="625"/>
            <ac:spMk id="40967" creationId="{00000000-0000-0000-0000-000000000000}"/>
          </ac:spMkLst>
        </pc:spChg>
        <pc:spChg chg="mod">
          <ac:chgData name="Jorge Pulido" userId="a6929f751fc1078e" providerId="LiveId" clId="{05E5D7F0-46E1-400D-A87E-25227567CA31}" dt="2020-09-02T18:31:09.510" v="263" actId="207"/>
          <ac:spMkLst>
            <pc:docMk/>
            <pc:sldMk cId="0" sldId="625"/>
            <ac:spMk id="40968" creationId="{00000000-0000-0000-0000-000000000000}"/>
          </ac:spMkLst>
        </pc:spChg>
      </pc:sldChg>
      <pc:sldChg chg="addSp delSp">
        <pc:chgData name="Jorge Pulido" userId="a6929f751fc1078e" providerId="LiveId" clId="{05E5D7F0-46E1-400D-A87E-25227567CA31}" dt="2020-09-02T18:35:26.599" v="286" actId="478"/>
        <pc:sldMkLst>
          <pc:docMk/>
          <pc:sldMk cId="0" sldId="630"/>
        </pc:sldMkLst>
        <pc:spChg chg="add del">
          <ac:chgData name="Jorge Pulido" userId="a6929f751fc1078e" providerId="LiveId" clId="{05E5D7F0-46E1-400D-A87E-25227567CA31}" dt="2020-09-02T18:35:26.599" v="286" actId="478"/>
          <ac:spMkLst>
            <pc:docMk/>
            <pc:sldMk cId="0" sldId="630"/>
            <ac:spMk id="21" creationId="{15EA602B-0AD8-42BF-B905-8DDB0F322A80}"/>
          </ac:spMkLst>
        </pc:spChg>
      </pc:sldChg>
      <pc:sldMasterChg chg="addSp modSp mod setBg">
        <pc:chgData name="Jorge Pulido" userId="a6929f751fc1078e" providerId="LiveId" clId="{05E5D7F0-46E1-400D-A87E-25227567CA31}" dt="2020-08-22T22:32:07.765" v="24" actId="790"/>
        <pc:sldMasterMkLst>
          <pc:docMk/>
          <pc:sldMasterMk cId="0" sldId="2147483649"/>
        </pc:sldMasterMkLst>
        <pc:spChg chg="mod">
          <ac:chgData name="Jorge Pulido" userId="a6929f751fc1078e" providerId="LiveId" clId="{05E5D7F0-46E1-400D-A87E-25227567CA31}" dt="2020-08-22T22:31:43.191" v="20"/>
          <ac:spMkLst>
            <pc:docMk/>
            <pc:sldMasterMk cId="0" sldId="2147483649"/>
            <ac:spMk id="8" creationId="{743E41D9-46AB-46E8-8EC7-A39C844C0385}"/>
          </ac:spMkLst>
        </pc:spChg>
        <pc:spChg chg="mod">
          <ac:chgData name="Jorge Pulido" userId="a6929f751fc1078e" providerId="LiveId" clId="{05E5D7F0-46E1-400D-A87E-25227567CA31}" dt="2020-08-22T22:31:43.191" v="20"/>
          <ac:spMkLst>
            <pc:docMk/>
            <pc:sldMasterMk cId="0" sldId="2147483649"/>
            <ac:spMk id="9" creationId="{12FB0C04-F6FC-4586-87A3-8562E8FE9748}"/>
          </ac:spMkLst>
        </pc:spChg>
        <pc:spChg chg="mod">
          <ac:chgData name="Jorge Pulido" userId="a6929f751fc1078e" providerId="LiveId" clId="{05E5D7F0-46E1-400D-A87E-25227567CA31}" dt="2020-08-22T22:32:07.765" v="24" actId="790"/>
          <ac:spMkLst>
            <pc:docMk/>
            <pc:sldMasterMk cId="0" sldId="2147483649"/>
            <ac:spMk id="1029" creationId="{00000000-0000-0000-0000-000000000000}"/>
          </ac:spMkLst>
        </pc:spChg>
        <pc:spChg chg="mod">
          <ac:chgData name="Jorge Pulido" userId="a6929f751fc1078e" providerId="LiveId" clId="{05E5D7F0-46E1-400D-A87E-25227567CA31}" dt="2020-08-22T22:32:02.665" v="23" actId="790"/>
          <ac:spMkLst>
            <pc:docMk/>
            <pc:sldMasterMk cId="0" sldId="2147483649"/>
            <ac:spMk id="1030" creationId="{00000000-0000-0000-0000-000000000000}"/>
          </ac:spMkLst>
        </pc:spChg>
        <pc:grpChg chg="add mod">
          <ac:chgData name="Jorge Pulido" userId="a6929f751fc1078e" providerId="LiveId" clId="{05E5D7F0-46E1-400D-A87E-25227567CA31}" dt="2020-08-22T22:31:43.191" v="20"/>
          <ac:grpSpMkLst>
            <pc:docMk/>
            <pc:sldMasterMk cId="0" sldId="2147483649"/>
            <ac:grpSpMk id="7" creationId="{5A89603D-D53D-4ACE-9556-C16CCC284234}"/>
          </ac:grpSpMkLst>
        </pc:grpChg>
      </pc:sldMasterChg>
    </pc:docChg>
  </pc:docChgLst>
  <pc:docChgLst>
    <pc:chgData name="Jorge Pulido" userId="a6929f751fc1078e" providerId="LiveId" clId="{267175CE-B41E-4ABB-99F7-617AF7C2DA6D}"/>
    <pc:docChg chg="undo redo custSel modSld">
      <pc:chgData name="Jorge Pulido" userId="a6929f751fc1078e" providerId="LiveId" clId="{267175CE-B41E-4ABB-99F7-617AF7C2DA6D}" dt="2020-03-16T06:48:03.961" v="3864" actId="20577"/>
      <pc:docMkLst>
        <pc:docMk/>
      </pc:docMkLst>
      <pc:sldChg chg="modSp mod">
        <pc:chgData name="Jorge Pulido" userId="a6929f751fc1078e" providerId="LiveId" clId="{267175CE-B41E-4ABB-99F7-617AF7C2DA6D}" dt="2020-03-16T06:36:51.683" v="3525" actId="20577"/>
        <pc:sldMkLst>
          <pc:docMk/>
          <pc:sldMk cId="0" sldId="257"/>
        </pc:sldMkLst>
        <pc:spChg chg="mod">
          <ac:chgData name="Jorge Pulido" userId="a6929f751fc1078e" providerId="LiveId" clId="{267175CE-B41E-4ABB-99F7-617AF7C2DA6D}" dt="2020-03-16T06:36:51.683" v="3525" actId="20577"/>
          <ac:spMkLst>
            <pc:docMk/>
            <pc:sldMk cId="0" sldId="257"/>
            <ac:spMk id="3075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4:14:36.338" v="724" actId="313"/>
        <pc:sldMkLst>
          <pc:docMk/>
          <pc:sldMk cId="0" sldId="258"/>
        </pc:sldMkLst>
        <pc:spChg chg="mod">
          <ac:chgData name="Jorge Pulido" userId="a6929f751fc1078e" providerId="LiveId" clId="{267175CE-B41E-4ABB-99F7-617AF7C2DA6D}" dt="2020-03-15T04:14:36.338" v="724" actId="313"/>
          <ac:spMkLst>
            <pc:docMk/>
            <pc:sldMk cId="0" sldId="258"/>
            <ac:spMk id="410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8:14:41.360" v="1553" actId="122"/>
        <pc:sldMkLst>
          <pc:docMk/>
          <pc:sldMk cId="0" sldId="263"/>
        </pc:sldMkLst>
        <pc:spChg chg="mod">
          <ac:chgData name="Jorge Pulido" userId="a6929f751fc1078e" providerId="LiveId" clId="{267175CE-B41E-4ABB-99F7-617AF7C2DA6D}" dt="2020-03-15T08:13:16.211" v="1521" actId="1037"/>
          <ac:spMkLst>
            <pc:docMk/>
            <pc:sldMk cId="0" sldId="263"/>
            <ac:spMk id="47117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14:41.360" v="1553" actId="122"/>
          <ac:spMkLst>
            <pc:docMk/>
            <pc:sldMk cId="0" sldId="263"/>
            <ac:spMk id="47118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14:08.635" v="1540" actId="20577"/>
          <ac:spMkLst>
            <pc:docMk/>
            <pc:sldMk cId="0" sldId="263"/>
            <ac:spMk id="6144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7:35:20.868" v="1269" actId="6549"/>
        <pc:sldMkLst>
          <pc:docMk/>
          <pc:sldMk cId="0" sldId="272"/>
        </pc:sldMkLst>
        <pc:spChg chg="mod">
          <ac:chgData name="Jorge Pulido" userId="a6929f751fc1078e" providerId="LiveId" clId="{267175CE-B41E-4ABB-99F7-617AF7C2DA6D}" dt="2020-03-15T07:35:20.868" v="1269" actId="6549"/>
          <ac:spMkLst>
            <pc:docMk/>
            <pc:sldMk cId="0" sldId="272"/>
            <ac:spMk id="3277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26:14.690" v="1656" actId="20577"/>
        <pc:sldMkLst>
          <pc:docMk/>
          <pc:sldMk cId="0" sldId="273"/>
        </pc:sldMkLst>
        <pc:spChg chg="mod">
          <ac:chgData name="Jorge Pulido" userId="a6929f751fc1078e" providerId="LiveId" clId="{267175CE-B41E-4ABB-99F7-617AF7C2DA6D}" dt="2020-03-15T18:26:14.690" v="1656" actId="20577"/>
          <ac:spMkLst>
            <pc:docMk/>
            <pc:sldMk cId="0" sldId="273"/>
            <ac:spMk id="5427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2:41:06.020" v="2682" actId="20577"/>
        <pc:sldMkLst>
          <pc:docMk/>
          <pc:sldMk cId="0" sldId="288"/>
        </pc:sldMkLst>
        <pc:spChg chg="mod">
          <ac:chgData name="Jorge Pulido" userId="a6929f751fc1078e" providerId="LiveId" clId="{267175CE-B41E-4ABB-99F7-617AF7C2DA6D}" dt="2020-03-16T02:39:01.710" v="2644" actId="20577"/>
          <ac:spMkLst>
            <pc:docMk/>
            <pc:sldMk cId="0" sldId="288"/>
            <ac:spMk id="75778" creationId="{00000000-0000-0000-0000-000000000000}"/>
          </ac:spMkLst>
        </pc:spChg>
        <pc:spChg chg="mod">
          <ac:chgData name="Jorge Pulido" userId="a6929f751fc1078e" providerId="LiveId" clId="{267175CE-B41E-4ABB-99F7-617AF7C2DA6D}" dt="2020-03-16T02:39:52.840" v="2662" actId="20577"/>
          <ac:spMkLst>
            <pc:docMk/>
            <pc:sldMk cId="0" sldId="288"/>
            <ac:spMk id="75779" creationId="{00000000-0000-0000-0000-000000000000}"/>
          </ac:spMkLst>
        </pc:spChg>
        <pc:spChg chg="mod">
          <ac:chgData name="Jorge Pulido" userId="a6929f751fc1078e" providerId="LiveId" clId="{267175CE-B41E-4ABB-99F7-617AF7C2DA6D}" dt="2020-03-16T02:40:17.990" v="2673" actId="20577"/>
          <ac:spMkLst>
            <pc:docMk/>
            <pc:sldMk cId="0" sldId="288"/>
            <ac:spMk id="75780" creationId="{00000000-0000-0000-0000-000000000000}"/>
          </ac:spMkLst>
        </pc:spChg>
        <pc:spChg chg="mod">
          <ac:chgData name="Jorge Pulido" userId="a6929f751fc1078e" providerId="LiveId" clId="{267175CE-B41E-4ABB-99F7-617AF7C2DA6D}" dt="2020-03-16T02:41:06.020" v="2682" actId="20577"/>
          <ac:spMkLst>
            <pc:docMk/>
            <pc:sldMk cId="0" sldId="288"/>
            <ac:spMk id="7578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9:06:48.678" v="1983" actId="20577"/>
        <pc:sldMkLst>
          <pc:docMk/>
          <pc:sldMk cId="0" sldId="293"/>
        </pc:sldMkLst>
        <pc:spChg chg="mod">
          <ac:chgData name="Jorge Pulido" userId="a6929f751fc1078e" providerId="LiveId" clId="{267175CE-B41E-4ABB-99F7-617AF7C2DA6D}" dt="2020-03-15T19:04:20.500" v="1927" actId="20577"/>
          <ac:spMkLst>
            <pc:docMk/>
            <pc:sldMk cId="0" sldId="293"/>
            <ac:spMk id="11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4:53.525" v="1949"/>
          <ac:spMkLst>
            <pc:docMk/>
            <pc:sldMk cId="0" sldId="293"/>
            <ac:spMk id="18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3:44.711" v="1909" actId="20577"/>
          <ac:spMkLst>
            <pc:docMk/>
            <pc:sldMk cId="0" sldId="293"/>
            <ac:spMk id="61442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6:48.678" v="1983" actId="20577"/>
          <ac:spMkLst>
            <pc:docMk/>
            <pc:sldMk cId="0" sldId="293"/>
            <ac:spMk id="61443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4:41.514" v="1948" actId="20577"/>
          <ac:spMkLst>
            <pc:docMk/>
            <pc:sldMk cId="0" sldId="293"/>
            <ac:spMk id="61451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5:30.368" v="1976" actId="1076"/>
          <ac:spMkLst>
            <pc:docMk/>
            <pc:sldMk cId="0" sldId="293"/>
            <ac:spMk id="6145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5:48.504" v="1978" actId="20577"/>
          <ac:spMkLst>
            <pc:docMk/>
            <pc:sldMk cId="0" sldId="293"/>
            <ac:spMk id="6145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28:48.817" v="1670" actId="20577"/>
        <pc:sldMkLst>
          <pc:docMk/>
          <pc:sldMk cId="0" sldId="294"/>
        </pc:sldMkLst>
        <pc:spChg chg="mod">
          <ac:chgData name="Jorge Pulido" userId="a6929f751fc1078e" providerId="LiveId" clId="{267175CE-B41E-4ABB-99F7-617AF7C2DA6D}" dt="2020-03-15T18:28:48.817" v="1670" actId="20577"/>
          <ac:spMkLst>
            <pc:docMk/>
            <pc:sldMk cId="0" sldId="294"/>
            <ac:spMk id="5632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6:33:24.332" v="3441" actId="20577"/>
        <pc:sldMkLst>
          <pc:docMk/>
          <pc:sldMk cId="0" sldId="297"/>
        </pc:sldMkLst>
        <pc:spChg chg="mod">
          <ac:chgData name="Jorge Pulido" userId="a6929f751fc1078e" providerId="LiveId" clId="{267175CE-B41E-4ABB-99F7-617AF7C2DA6D}" dt="2020-03-16T06:33:13.894" v="3427" actId="6549"/>
          <ac:spMkLst>
            <pc:docMk/>
            <pc:sldMk cId="0" sldId="297"/>
            <ac:spMk id="88067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33:24.332" v="3441" actId="20577"/>
          <ac:spMkLst>
            <pc:docMk/>
            <pc:sldMk cId="0" sldId="297"/>
            <ac:spMk id="88068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6T06:37:29.101" v="3527" actId="20577"/>
        <pc:sldMkLst>
          <pc:docMk/>
          <pc:sldMk cId="0" sldId="298"/>
        </pc:sldMkLst>
        <pc:spChg chg="mod">
          <ac:chgData name="Jorge Pulido" userId="a6929f751fc1078e" providerId="LiveId" clId="{267175CE-B41E-4ABB-99F7-617AF7C2DA6D}" dt="2020-03-16T06:37:29.101" v="3527" actId="20577"/>
          <ac:spMkLst>
            <pc:docMk/>
            <pc:sldMk cId="0" sldId="298"/>
            <ac:spMk id="8704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20:37.338" v="3372" actId="1038"/>
          <ac:spMkLst>
            <pc:docMk/>
            <pc:sldMk cId="0" sldId="298"/>
            <ac:spMk id="87047" creationId="{00000000-0000-0000-0000-000000000000}"/>
          </ac:spMkLst>
        </pc:spChg>
        <pc:picChg chg="add del">
          <ac:chgData name="Jorge Pulido" userId="a6929f751fc1078e" providerId="LiveId" clId="{267175CE-B41E-4ABB-99F7-617AF7C2DA6D}" dt="2020-03-16T06:34:36.476" v="3484" actId="478"/>
          <ac:picMkLst>
            <pc:docMk/>
            <pc:sldMk cId="0" sldId="298"/>
            <ac:picMk id="87044" creationId="{00000000-0000-0000-0000-000000000000}"/>
          </ac:picMkLst>
        </pc:picChg>
      </pc:sldChg>
      <pc:sldChg chg="modSp mod modAnim">
        <pc:chgData name="Jorge Pulido" userId="a6929f751fc1078e" providerId="LiveId" clId="{267175CE-B41E-4ABB-99F7-617AF7C2DA6D}" dt="2020-03-16T06:47:20.573" v="3825" actId="20577"/>
        <pc:sldMkLst>
          <pc:docMk/>
          <pc:sldMk cId="0" sldId="354"/>
        </pc:sldMkLst>
        <pc:spChg chg="mod">
          <ac:chgData name="Jorge Pulido" userId="a6929f751fc1078e" providerId="LiveId" clId="{267175CE-B41E-4ABB-99F7-617AF7C2DA6D}" dt="2020-03-16T06:47:20.573" v="3825" actId="20577"/>
          <ac:spMkLst>
            <pc:docMk/>
            <pc:sldMk cId="0" sldId="354"/>
            <ac:spMk id="108557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7:07.122" v="3823" actId="20577"/>
          <ac:spMkLst>
            <pc:docMk/>
            <pc:sldMk cId="0" sldId="354"/>
            <ac:spMk id="123908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4:36.506" v="3765" actId="20577"/>
          <ac:spMkLst>
            <pc:docMk/>
            <pc:sldMk cId="0" sldId="354"/>
            <ac:spMk id="123921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5:29:01.966" v="837" actId="20577"/>
        <pc:sldMkLst>
          <pc:docMk/>
          <pc:sldMk cId="0" sldId="407"/>
        </pc:sldMkLst>
        <pc:spChg chg="mod">
          <ac:chgData name="Jorge Pulido" userId="a6929f751fc1078e" providerId="LiveId" clId="{267175CE-B41E-4ABB-99F7-617AF7C2DA6D}" dt="2020-03-15T05:27:55.679" v="810" actId="6549"/>
          <ac:spMkLst>
            <pc:docMk/>
            <pc:sldMk cId="0" sldId="407"/>
            <ac:spMk id="172036" creationId="{00000000-0000-0000-0000-000000000000}"/>
          </ac:spMkLst>
        </pc:spChg>
        <pc:spChg chg="mod">
          <ac:chgData name="Jorge Pulido" userId="a6929f751fc1078e" providerId="LiveId" clId="{267175CE-B41E-4ABB-99F7-617AF7C2DA6D}" dt="2020-03-15T05:27:13.494" v="790" actId="20577"/>
          <ac:spMkLst>
            <pc:docMk/>
            <pc:sldMk cId="0" sldId="407"/>
            <ac:spMk id="172037" creationId="{00000000-0000-0000-0000-000000000000}"/>
          </ac:spMkLst>
        </pc:spChg>
        <pc:spChg chg="mod">
          <ac:chgData name="Jorge Pulido" userId="a6929f751fc1078e" providerId="LiveId" clId="{267175CE-B41E-4ABB-99F7-617AF7C2DA6D}" dt="2020-03-15T05:29:01.966" v="837" actId="20577"/>
          <ac:spMkLst>
            <pc:docMk/>
            <pc:sldMk cId="0" sldId="407"/>
            <ac:spMk id="172039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6T01:53:02.426" v="2347" actId="20577"/>
        <pc:sldMkLst>
          <pc:docMk/>
          <pc:sldMk cId="0" sldId="410"/>
        </pc:sldMkLst>
        <pc:spChg chg="mod">
          <ac:chgData name="Jorge Pulido" userId="a6929f751fc1078e" providerId="LiveId" clId="{267175CE-B41E-4ABB-99F7-617AF7C2DA6D}" dt="2020-03-16T01:52:04.182" v="2325" actId="20577"/>
          <ac:spMkLst>
            <pc:docMk/>
            <pc:sldMk cId="0" sldId="410"/>
            <ac:spMk id="176134" creationId="{00000000-0000-0000-0000-000000000000}"/>
          </ac:spMkLst>
        </pc:spChg>
        <pc:spChg chg="mod">
          <ac:chgData name="Jorge Pulido" userId="a6929f751fc1078e" providerId="LiveId" clId="{267175CE-B41E-4ABB-99F7-617AF7C2DA6D}" dt="2020-03-16T01:53:02.426" v="2347" actId="20577"/>
          <ac:spMkLst>
            <pc:docMk/>
            <pc:sldMk cId="0" sldId="410"/>
            <ac:spMk id="17613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00:20.385" v="1645" actId="20577"/>
        <pc:sldMkLst>
          <pc:docMk/>
          <pc:sldMk cId="0" sldId="426"/>
        </pc:sldMkLst>
        <pc:spChg chg="mod">
          <ac:chgData name="Jorge Pulido" userId="a6929f751fc1078e" providerId="LiveId" clId="{267175CE-B41E-4ABB-99F7-617AF7C2DA6D}" dt="2020-03-15T18:00:20.385" v="1645" actId="20577"/>
          <ac:spMkLst>
            <pc:docMk/>
            <pc:sldMk cId="0" sldId="426"/>
            <ac:spMk id="19662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4:14:06.253" v="723" actId="20577"/>
        <pc:sldMkLst>
          <pc:docMk/>
          <pc:sldMk cId="0" sldId="431"/>
        </pc:sldMkLst>
        <pc:spChg chg="mod">
          <ac:chgData name="Jorge Pulido" userId="a6929f751fc1078e" providerId="LiveId" clId="{267175CE-B41E-4ABB-99F7-617AF7C2DA6D}" dt="2020-03-15T04:14:06.253" v="723" actId="20577"/>
          <ac:spMkLst>
            <pc:docMk/>
            <pc:sldMk cId="0" sldId="431"/>
            <ac:spMk id="512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0:07:57.140" v="2194" actId="20577"/>
        <pc:sldMkLst>
          <pc:docMk/>
          <pc:sldMk cId="0" sldId="444"/>
        </pc:sldMkLst>
        <pc:spChg chg="mod">
          <ac:chgData name="Jorge Pulido" userId="a6929f751fc1078e" providerId="LiveId" clId="{267175CE-B41E-4ABB-99F7-617AF7C2DA6D}" dt="2020-03-16T00:05:15.268" v="2166" actId="1076"/>
          <ac:spMkLst>
            <pc:docMk/>
            <pc:sldMk cId="0" sldId="444"/>
            <ac:spMk id="6656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0:07:57.140" v="2194" actId="20577"/>
          <ac:spMkLst>
            <pc:docMk/>
            <pc:sldMk cId="0" sldId="444"/>
            <ac:spMk id="66563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2:26:25.160" v="2570" actId="20577"/>
        <pc:sldMkLst>
          <pc:docMk/>
          <pc:sldMk cId="0" sldId="446"/>
        </pc:sldMkLst>
        <pc:spChg chg="mod">
          <ac:chgData name="Jorge Pulido" userId="a6929f751fc1078e" providerId="LiveId" clId="{267175CE-B41E-4ABB-99F7-617AF7C2DA6D}" dt="2020-03-16T02:26:25.160" v="2570" actId="20577"/>
          <ac:spMkLst>
            <pc:docMk/>
            <pc:sldMk cId="0" sldId="446"/>
            <ac:spMk id="10240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7:46:32.684" v="1565" actId="6549"/>
        <pc:sldMkLst>
          <pc:docMk/>
          <pc:sldMk cId="0" sldId="456"/>
        </pc:sldMkLst>
        <pc:spChg chg="mod">
          <ac:chgData name="Jorge Pulido" userId="a6929f751fc1078e" providerId="LiveId" clId="{267175CE-B41E-4ABB-99F7-617AF7C2DA6D}" dt="2020-03-15T17:46:32.684" v="1565" actId="6549"/>
          <ac:spMkLst>
            <pc:docMk/>
            <pc:sldMk cId="0" sldId="456"/>
            <ac:spMk id="4813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7:58:12.851" v="1418" actId="20577"/>
        <pc:sldMkLst>
          <pc:docMk/>
          <pc:sldMk cId="0" sldId="457"/>
        </pc:sldMkLst>
        <pc:spChg chg="mod">
          <ac:chgData name="Jorge Pulido" userId="a6929f751fc1078e" providerId="LiveId" clId="{267175CE-B41E-4ABB-99F7-617AF7C2DA6D}" dt="2020-03-15T07:57:55.005" v="1400" actId="20577"/>
          <ac:spMkLst>
            <pc:docMk/>
            <pc:sldMk cId="0" sldId="457"/>
            <ac:spMk id="41986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8:12.851" v="1418" actId="20577"/>
          <ac:spMkLst>
            <pc:docMk/>
            <pc:sldMk cId="0" sldId="457"/>
            <ac:spMk id="260101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8:10.529" v="1416" actId="20577"/>
          <ac:spMkLst>
            <pc:docMk/>
            <pc:sldMk cId="0" sldId="457"/>
            <ac:spMk id="260102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8:08.241" v="1414" actId="20577"/>
          <ac:spMkLst>
            <pc:docMk/>
            <pc:sldMk cId="0" sldId="457"/>
            <ac:spMk id="26010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7:59:01.144" v="1633" actId="115"/>
        <pc:sldMkLst>
          <pc:docMk/>
          <pc:sldMk cId="0" sldId="468"/>
        </pc:sldMkLst>
        <pc:spChg chg="mod">
          <ac:chgData name="Jorge Pulido" userId="a6929f751fc1078e" providerId="LiveId" clId="{267175CE-B41E-4ABB-99F7-617AF7C2DA6D}" dt="2020-03-15T17:58:30.952" v="1630" actId="20577"/>
          <ac:spMkLst>
            <pc:docMk/>
            <pc:sldMk cId="0" sldId="468"/>
            <ac:spMk id="50179" creationId="{00000000-0000-0000-0000-000000000000}"/>
          </ac:spMkLst>
        </pc:spChg>
        <pc:spChg chg="mod">
          <ac:chgData name="Jorge Pulido" userId="a6929f751fc1078e" providerId="LiveId" clId="{267175CE-B41E-4ABB-99F7-617AF7C2DA6D}" dt="2020-03-15T17:59:01.144" v="1633" actId="115"/>
          <ac:spMkLst>
            <pc:docMk/>
            <pc:sldMk cId="0" sldId="468"/>
            <ac:spMk id="50187" creationId="{00000000-0000-0000-0000-000000000000}"/>
          </ac:spMkLst>
        </pc:spChg>
        <pc:spChg chg="mod">
          <ac:chgData name="Jorge Pulido" userId="a6929f751fc1078e" providerId="LiveId" clId="{267175CE-B41E-4ABB-99F7-617AF7C2DA6D}" dt="2020-03-15T17:58:35.945" v="1632" actId="20577"/>
          <ac:spMkLst>
            <pc:docMk/>
            <pc:sldMk cId="0" sldId="468"/>
            <ac:spMk id="5019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8:01:33.473" v="1444" actId="115"/>
        <pc:sldMkLst>
          <pc:docMk/>
          <pc:sldMk cId="0" sldId="470"/>
        </pc:sldMkLst>
        <pc:spChg chg="mod">
          <ac:chgData name="Jorge Pulido" userId="a6929f751fc1078e" providerId="LiveId" clId="{267175CE-B41E-4ABB-99F7-617AF7C2DA6D}" dt="2020-03-15T08:00:29.569" v="1438" actId="20577"/>
          <ac:spMkLst>
            <pc:docMk/>
            <pc:sldMk cId="0" sldId="470"/>
            <ac:spMk id="43010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8:27.088" v="1422" actId="20577"/>
          <ac:spMkLst>
            <pc:docMk/>
            <pc:sldMk cId="0" sldId="470"/>
            <ac:spMk id="43011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01:20.960" v="1442" actId="108"/>
          <ac:spMkLst>
            <pc:docMk/>
            <pc:sldMk cId="0" sldId="470"/>
            <ac:spMk id="287752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01:33.473" v="1444" actId="115"/>
          <ac:spMkLst>
            <pc:docMk/>
            <pc:sldMk cId="0" sldId="470"/>
            <ac:spMk id="287753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04:26.351" v="1652" actId="20577"/>
        <pc:sldMkLst>
          <pc:docMk/>
          <pc:sldMk cId="0" sldId="473"/>
        </pc:sldMkLst>
        <pc:spChg chg="mod">
          <ac:chgData name="Jorge Pulido" userId="a6929f751fc1078e" providerId="LiveId" clId="{267175CE-B41E-4ABB-99F7-617AF7C2DA6D}" dt="2020-03-15T18:04:26.351" v="1652" actId="20577"/>
          <ac:spMkLst>
            <pc:docMk/>
            <pc:sldMk cId="0" sldId="473"/>
            <ac:spMk id="5325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46:54.439" v="1859" actId="20577"/>
        <pc:sldMkLst>
          <pc:docMk/>
          <pc:sldMk cId="0" sldId="474"/>
        </pc:sldMkLst>
        <pc:spChg chg="mod">
          <ac:chgData name="Jorge Pulido" userId="a6929f751fc1078e" providerId="LiveId" clId="{267175CE-B41E-4ABB-99F7-617AF7C2DA6D}" dt="2020-03-15T18:46:54.439" v="1859" actId="20577"/>
          <ac:spMkLst>
            <pc:docMk/>
            <pc:sldMk cId="0" sldId="474"/>
            <ac:spMk id="8198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8:02:57.909" v="1468" actId="20577"/>
        <pc:sldMkLst>
          <pc:docMk/>
          <pc:sldMk cId="0" sldId="477"/>
        </pc:sldMkLst>
        <pc:spChg chg="mod">
          <ac:chgData name="Jorge Pulido" userId="a6929f751fc1078e" providerId="LiveId" clId="{267175CE-B41E-4ABB-99F7-617AF7C2DA6D}" dt="2020-03-15T08:02:57.909" v="1468" actId="20577"/>
          <ac:spMkLst>
            <pc:docMk/>
            <pc:sldMk cId="0" sldId="477"/>
            <ac:spMk id="5851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9:03:10.427" v="1890" actId="14100"/>
        <pc:sldMkLst>
          <pc:docMk/>
          <pc:sldMk cId="0" sldId="479"/>
        </pc:sldMkLst>
        <pc:spChg chg="mod">
          <ac:chgData name="Jorge Pulido" userId="a6929f751fc1078e" providerId="LiveId" clId="{267175CE-B41E-4ABB-99F7-617AF7C2DA6D}" dt="2020-03-15T19:01:06.739" v="1868" actId="20577"/>
          <ac:spMkLst>
            <pc:docMk/>
            <pc:sldMk cId="0" sldId="479"/>
            <ac:spMk id="83972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01:56.043" v="1885" actId="20577"/>
          <ac:spMkLst>
            <pc:docMk/>
            <pc:sldMk cId="0" sldId="479"/>
            <ac:spMk id="317507" creationId="{00000000-0000-0000-0000-000000000000}"/>
          </ac:spMkLst>
        </pc:spChg>
        <pc:picChg chg="mod">
          <ac:chgData name="Jorge Pulido" userId="a6929f751fc1078e" providerId="LiveId" clId="{267175CE-B41E-4ABB-99F7-617AF7C2DA6D}" dt="2020-03-15T19:03:10.427" v="1890" actId="14100"/>
          <ac:picMkLst>
            <pc:docMk/>
            <pc:sldMk cId="0" sldId="479"/>
            <ac:picMk id="60419" creationId="{00000000-0000-0000-0000-000000000000}"/>
          </ac:picMkLst>
        </pc:picChg>
      </pc:sldChg>
      <pc:sldChg chg="modSp mod">
        <pc:chgData name="Jorge Pulido" userId="a6929f751fc1078e" providerId="LiveId" clId="{267175CE-B41E-4ABB-99F7-617AF7C2DA6D}" dt="2020-03-15T05:58:05.444" v="1249" actId="20577"/>
        <pc:sldMkLst>
          <pc:docMk/>
          <pc:sldMk cId="0" sldId="480"/>
        </pc:sldMkLst>
        <pc:spChg chg="mod">
          <ac:chgData name="Jorge Pulido" userId="a6929f751fc1078e" providerId="LiveId" clId="{267175CE-B41E-4ABB-99F7-617AF7C2DA6D}" dt="2020-03-15T05:58:05.444" v="1249" actId="20577"/>
          <ac:spMkLst>
            <pc:docMk/>
            <pc:sldMk cId="0" sldId="480"/>
            <ac:spMk id="3174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5:43:23.948" v="1022" actId="6549"/>
        <pc:sldMkLst>
          <pc:docMk/>
          <pc:sldMk cId="0" sldId="484"/>
        </pc:sldMkLst>
        <pc:spChg chg="mod">
          <ac:chgData name="Jorge Pulido" userId="a6929f751fc1078e" providerId="LiveId" clId="{267175CE-B41E-4ABB-99F7-617AF7C2DA6D}" dt="2020-03-15T05:43:23.948" v="1022" actId="6549"/>
          <ac:spMkLst>
            <pc:docMk/>
            <pc:sldMk cId="0" sldId="484"/>
            <ac:spMk id="2767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4:50:57.867" v="3229" actId="14100"/>
        <pc:sldMkLst>
          <pc:docMk/>
          <pc:sldMk cId="0" sldId="492"/>
        </pc:sldMkLst>
        <pc:spChg chg="mod">
          <ac:chgData name="Jorge Pulido" userId="a6929f751fc1078e" providerId="LiveId" clId="{267175CE-B41E-4ABB-99F7-617AF7C2DA6D}" dt="2020-03-16T04:50:57.867" v="3229" actId="14100"/>
          <ac:spMkLst>
            <pc:docMk/>
            <pc:sldMk cId="0" sldId="492"/>
            <ac:spMk id="113669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6:48:03.961" v="3864" actId="20577"/>
        <pc:sldMkLst>
          <pc:docMk/>
          <pc:sldMk cId="0" sldId="496"/>
        </pc:sldMkLst>
        <pc:spChg chg="mod">
          <ac:chgData name="Jorge Pulido" userId="a6929f751fc1078e" providerId="LiveId" clId="{267175CE-B41E-4ABB-99F7-617AF7C2DA6D}" dt="2020-03-16T06:48:03.961" v="3864" actId="20577"/>
          <ac:spMkLst>
            <pc:docMk/>
            <pc:sldMk cId="0" sldId="496"/>
            <ac:spMk id="92162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5:23:36.753" v="774" actId="20577"/>
        <pc:sldMkLst>
          <pc:docMk/>
          <pc:sldMk cId="0" sldId="511"/>
        </pc:sldMkLst>
        <pc:spChg chg="mod">
          <ac:chgData name="Jorge Pulido" userId="a6929f751fc1078e" providerId="LiveId" clId="{267175CE-B41E-4ABB-99F7-617AF7C2DA6D}" dt="2020-03-15T04:19:37.077" v="747" actId="20577"/>
          <ac:spMkLst>
            <pc:docMk/>
            <pc:sldMk cId="0" sldId="511"/>
            <ac:spMk id="376835" creationId="{00000000-0000-0000-0000-000000000000}"/>
          </ac:spMkLst>
        </pc:spChg>
        <pc:spChg chg="mod">
          <ac:chgData name="Jorge Pulido" userId="a6929f751fc1078e" providerId="LiveId" clId="{267175CE-B41E-4ABB-99F7-617AF7C2DA6D}" dt="2020-03-15T05:23:14.217" v="771" actId="20577"/>
          <ac:spMkLst>
            <pc:docMk/>
            <pc:sldMk cId="0" sldId="511"/>
            <ac:spMk id="376836" creationId="{00000000-0000-0000-0000-000000000000}"/>
          </ac:spMkLst>
        </pc:spChg>
        <pc:spChg chg="mod">
          <ac:chgData name="Jorge Pulido" userId="a6929f751fc1078e" providerId="LiveId" clId="{267175CE-B41E-4ABB-99F7-617AF7C2DA6D}" dt="2020-03-15T05:23:36.753" v="774" actId="20577"/>
          <ac:spMkLst>
            <pc:docMk/>
            <pc:sldMk cId="0" sldId="511"/>
            <ac:spMk id="376838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5T18:32:01.606" v="1735" actId="478"/>
        <pc:sldMkLst>
          <pc:docMk/>
          <pc:sldMk cId="0" sldId="517"/>
        </pc:sldMkLst>
        <pc:spChg chg="add del">
          <ac:chgData name="Jorge Pulido" userId="a6929f751fc1078e" providerId="LiveId" clId="{267175CE-B41E-4ABB-99F7-617AF7C2DA6D}" dt="2020-03-15T18:30:18.299" v="1706" actId="478"/>
          <ac:spMkLst>
            <pc:docMk/>
            <pc:sldMk cId="0" sldId="517"/>
            <ac:spMk id="57346" creationId="{00000000-0000-0000-0000-000000000000}"/>
          </ac:spMkLst>
        </pc:spChg>
        <pc:spChg chg="add del">
          <ac:chgData name="Jorge Pulido" userId="a6929f751fc1078e" providerId="LiveId" clId="{267175CE-B41E-4ABB-99F7-617AF7C2DA6D}" dt="2020-03-15T18:32:01.606" v="1735" actId="478"/>
          <ac:spMkLst>
            <pc:docMk/>
            <pc:sldMk cId="0" sldId="517"/>
            <ac:spMk id="57388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0:52.777" v="1718" actId="20577"/>
          <ac:spMkLst>
            <pc:docMk/>
            <pc:sldMk cId="0" sldId="517"/>
            <ac:spMk id="7987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0:26.942" v="1715" actId="20577"/>
          <ac:spMkLst>
            <pc:docMk/>
            <pc:sldMk cId="0" sldId="517"/>
            <ac:spMk id="79890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1:48.582" v="1733" actId="20577"/>
          <ac:spMkLst>
            <pc:docMk/>
            <pc:sldMk cId="0" sldId="517"/>
            <ac:spMk id="7991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43:04.064" v="1812" actId="20577"/>
        <pc:sldMkLst>
          <pc:docMk/>
          <pc:sldMk cId="0" sldId="521"/>
        </pc:sldMkLst>
        <pc:spChg chg="mod">
          <ac:chgData name="Jorge Pulido" userId="a6929f751fc1078e" providerId="LiveId" clId="{267175CE-B41E-4ABB-99F7-617AF7C2DA6D}" dt="2020-03-15T18:43:04.064" v="1812" actId="20577"/>
          <ac:spMkLst>
            <pc:docMk/>
            <pc:sldMk cId="0" sldId="521"/>
            <ac:spMk id="5838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9:16.593" v="1791" actId="20577"/>
          <ac:spMkLst>
            <pc:docMk/>
            <pc:sldMk cId="0" sldId="521"/>
            <ac:spMk id="38707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9:06.281" v="1789" actId="20577"/>
          <ac:spMkLst>
            <pc:docMk/>
            <pc:sldMk cId="0" sldId="521"/>
            <ac:spMk id="387080" creationId="{00000000-0000-0000-0000-000000000000}"/>
          </ac:spMkLst>
        </pc:spChg>
        <pc:spChg chg="mod">
          <ac:chgData name="Jorge Pulido" userId="a6929f751fc1078e" providerId="LiveId" clId="{267175CE-B41E-4ABB-99F7-617AF7C2DA6D}" dt="2020-03-15T18:39:24.877" v="1797" actId="20577"/>
          <ac:spMkLst>
            <pc:docMk/>
            <pc:sldMk cId="0" sldId="521"/>
            <ac:spMk id="387083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5T19:34:27.736" v="2093" actId="20577"/>
        <pc:sldMkLst>
          <pc:docMk/>
          <pc:sldMk cId="0" sldId="523"/>
        </pc:sldMkLst>
        <pc:spChg chg="add mod">
          <ac:chgData name="Jorge Pulido" userId="a6929f751fc1078e" providerId="LiveId" clId="{267175CE-B41E-4ABB-99F7-617AF7C2DA6D}" dt="2020-03-15T19:17:14" v="2086" actId="108"/>
          <ac:spMkLst>
            <pc:docMk/>
            <pc:sldMk cId="0" sldId="523"/>
            <ac:spMk id="6" creationId="{0218400A-39B5-49CD-B146-8A6512175A50}"/>
          </ac:spMkLst>
        </pc:spChg>
        <pc:spChg chg="del">
          <ac:chgData name="Jorge Pulido" userId="a6929f751fc1078e" providerId="LiveId" clId="{267175CE-B41E-4ABB-99F7-617AF7C2DA6D}" dt="2020-03-15T19:16:25.229" v="2073" actId="478"/>
          <ac:spMkLst>
            <pc:docMk/>
            <pc:sldMk cId="0" sldId="523"/>
            <ac:spMk id="63490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34:27.736" v="2093" actId="20577"/>
          <ac:spMkLst>
            <pc:docMk/>
            <pc:sldMk cId="0" sldId="523"/>
            <ac:spMk id="38912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9:17:04.588" v="2085" actId="1036"/>
        <pc:sldMkLst>
          <pc:docMk/>
          <pc:sldMk cId="0" sldId="524"/>
        </pc:sldMkLst>
        <pc:spChg chg="mod">
          <ac:chgData name="Jorge Pulido" userId="a6929f751fc1078e" providerId="LiveId" clId="{267175CE-B41E-4ABB-99F7-617AF7C2DA6D}" dt="2020-03-15T19:16:58.739" v="2079" actId="108"/>
          <ac:spMkLst>
            <pc:docMk/>
            <pc:sldMk cId="0" sldId="524"/>
            <ac:spMk id="62466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17:04.588" v="2085" actId="1036"/>
          <ac:spMkLst>
            <pc:docMk/>
            <pc:sldMk cId="0" sldId="524"/>
            <ac:spMk id="390147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8:27:53.029" v="1666" actId="20577"/>
        <pc:sldMkLst>
          <pc:docMk/>
          <pc:sldMk cId="0" sldId="525"/>
        </pc:sldMkLst>
        <pc:spChg chg="mod">
          <ac:chgData name="Jorge Pulido" userId="a6929f751fc1078e" providerId="LiveId" clId="{267175CE-B41E-4ABB-99F7-617AF7C2DA6D}" dt="2020-03-15T18:27:53.029" v="1666" actId="20577"/>
          <ac:spMkLst>
            <pc:docMk/>
            <pc:sldMk cId="0" sldId="525"/>
            <ac:spMk id="39117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2:23:28.693" v="2534" actId="20577"/>
        <pc:sldMkLst>
          <pc:docMk/>
          <pc:sldMk cId="0" sldId="527"/>
        </pc:sldMkLst>
        <pc:spChg chg="mod">
          <ac:chgData name="Jorge Pulido" userId="a6929f751fc1078e" providerId="LiveId" clId="{267175CE-B41E-4ABB-99F7-617AF7C2DA6D}" dt="2020-03-16T01:56:26.459" v="2369" actId="20577"/>
          <ac:spMkLst>
            <pc:docMk/>
            <pc:sldMk cId="0" sldId="527"/>
            <ac:spMk id="9933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2:23:28.693" v="2534" actId="20577"/>
          <ac:spMkLst>
            <pc:docMk/>
            <pc:sldMk cId="0" sldId="527"/>
            <ac:spMk id="9933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2:25:49.577" v="2566" actId="20577"/>
        <pc:sldMkLst>
          <pc:docMk/>
          <pc:sldMk cId="0" sldId="528"/>
        </pc:sldMkLst>
        <pc:spChg chg="mod">
          <ac:chgData name="Jorge Pulido" userId="a6929f751fc1078e" providerId="LiveId" clId="{267175CE-B41E-4ABB-99F7-617AF7C2DA6D}" dt="2020-03-16T02:22:53.076" v="2523" actId="20577"/>
          <ac:spMkLst>
            <pc:docMk/>
            <pc:sldMk cId="0" sldId="528"/>
            <ac:spMk id="7374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2:25:49.577" v="2566" actId="20577"/>
          <ac:spMkLst>
            <pc:docMk/>
            <pc:sldMk cId="0" sldId="528"/>
            <ac:spMk id="73747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6:35:54.335" v="3505" actId="20577"/>
        <pc:sldMkLst>
          <pc:docMk/>
          <pc:sldMk cId="0" sldId="529"/>
        </pc:sldMkLst>
        <pc:spChg chg="mod">
          <ac:chgData name="Jorge Pulido" userId="a6929f751fc1078e" providerId="LiveId" clId="{267175CE-B41E-4ABB-99F7-617AF7C2DA6D}" dt="2020-03-16T06:35:54.335" v="3505" actId="20577"/>
          <ac:spMkLst>
            <pc:docMk/>
            <pc:sldMk cId="0" sldId="529"/>
            <ac:spMk id="70669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35:49.161" v="3502" actId="20577"/>
          <ac:spMkLst>
            <pc:docMk/>
            <pc:sldMk cId="0" sldId="529"/>
            <ac:spMk id="7067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1:55:29.525" v="2360" actId="20577"/>
          <ac:spMkLst>
            <pc:docMk/>
            <pc:sldMk cId="0" sldId="529"/>
            <ac:spMk id="70676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6T06:15:33.324" v="3287" actId="20577"/>
        <pc:sldMkLst>
          <pc:docMk/>
          <pc:sldMk cId="0" sldId="530"/>
        </pc:sldMkLst>
        <pc:spChg chg="mod">
          <ac:chgData name="Jorge Pulido" userId="a6929f751fc1078e" providerId="LiveId" clId="{267175CE-B41E-4ABB-99F7-617AF7C2DA6D}" dt="2020-03-16T06:09:25.430" v="3232" actId="20577"/>
          <ac:spMkLst>
            <pc:docMk/>
            <pc:sldMk cId="0" sldId="530"/>
            <ac:spMk id="396293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15:33.324" v="3287" actId="20577"/>
          <ac:spMkLst>
            <pc:docMk/>
            <pc:sldMk cId="0" sldId="530"/>
            <ac:spMk id="396295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10:15.868" v="3236" actId="20577"/>
          <ac:spMkLst>
            <pc:docMk/>
            <pc:sldMk cId="0" sldId="530"/>
            <ac:spMk id="39630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6:40:44.068" v="3639" actId="20577"/>
        <pc:sldMkLst>
          <pc:docMk/>
          <pc:sldMk cId="0" sldId="532"/>
        </pc:sldMkLst>
        <pc:spChg chg="mod">
          <ac:chgData name="Jorge Pulido" userId="a6929f751fc1078e" providerId="LiveId" clId="{267175CE-B41E-4ABB-99F7-617AF7C2DA6D}" dt="2020-03-16T06:40:28.367" v="3637" actId="6549"/>
          <ac:spMkLst>
            <pc:docMk/>
            <pc:sldMk cId="0" sldId="532"/>
            <ac:spMk id="8909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38:17.284" v="3556" actId="6549"/>
          <ac:spMkLst>
            <pc:docMk/>
            <pc:sldMk cId="0" sldId="532"/>
            <ac:spMk id="89103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0:44.068" v="3639" actId="20577"/>
          <ac:spMkLst>
            <pc:docMk/>
            <pc:sldMk cId="0" sldId="532"/>
            <ac:spMk id="398341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6T06:42:56.710" v="3754" actId="6549"/>
        <pc:sldMkLst>
          <pc:docMk/>
          <pc:sldMk cId="0" sldId="542"/>
        </pc:sldMkLst>
        <pc:spChg chg="mod">
          <ac:chgData name="Jorge Pulido" userId="a6929f751fc1078e" providerId="LiveId" clId="{267175CE-B41E-4ABB-99F7-617AF7C2DA6D}" dt="2020-03-16T06:42:56.710" v="3754" actId="6549"/>
          <ac:spMkLst>
            <pc:docMk/>
            <pc:sldMk cId="0" sldId="542"/>
            <ac:spMk id="9011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2:30.505" v="3696" actId="20577"/>
          <ac:spMkLst>
            <pc:docMk/>
            <pc:sldMk cId="0" sldId="542"/>
            <ac:spMk id="90125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2:37.571" v="3707" actId="20577"/>
          <ac:spMkLst>
            <pc:docMk/>
            <pc:sldMk cId="0" sldId="542"/>
            <ac:spMk id="9012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42:14.083" v="3685" actId="6549"/>
          <ac:spMkLst>
            <pc:docMk/>
            <pc:sldMk cId="0" sldId="542"/>
            <ac:spMk id="409603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4:14:49.905" v="736" actId="20577"/>
        <pc:sldMkLst>
          <pc:docMk/>
          <pc:sldMk cId="0" sldId="548"/>
        </pc:sldMkLst>
        <pc:spChg chg="mod">
          <ac:chgData name="Jorge Pulido" userId="a6929f751fc1078e" providerId="LiveId" clId="{267175CE-B41E-4ABB-99F7-617AF7C2DA6D}" dt="2020-03-15T04:14:49.905" v="736" actId="20577"/>
          <ac:spMkLst>
            <pc:docMk/>
            <pc:sldMk cId="0" sldId="548"/>
            <ac:spMk id="14347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57:44.833" v="660" actId="20577"/>
          <ac:spMkLst>
            <pc:docMk/>
            <pc:sldMk cId="0" sldId="548"/>
            <ac:spMk id="416776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56:47.931" v="651" actId="20577"/>
          <ac:spMkLst>
            <pc:docMk/>
            <pc:sldMk cId="0" sldId="548"/>
            <ac:spMk id="416780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57:50.758" v="669" actId="20577"/>
          <ac:spMkLst>
            <pc:docMk/>
            <pc:sldMk cId="0" sldId="548"/>
            <ac:spMk id="416781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4:00:40.569" v="715" actId="20577"/>
        <pc:sldMkLst>
          <pc:docMk/>
          <pc:sldMk cId="0" sldId="549"/>
        </pc:sldMkLst>
        <pc:spChg chg="mod">
          <ac:chgData name="Jorge Pulido" userId="a6929f751fc1078e" providerId="LiveId" clId="{267175CE-B41E-4ABB-99F7-617AF7C2DA6D}" dt="2020-03-15T03:59:49.258" v="696" actId="20577"/>
          <ac:spMkLst>
            <pc:docMk/>
            <pc:sldMk cId="0" sldId="549"/>
            <ac:spMk id="417798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00:00.550" v="705" actId="20577"/>
          <ac:spMkLst>
            <pc:docMk/>
            <pc:sldMk cId="0" sldId="549"/>
            <ac:spMk id="417799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00:16.061" v="713" actId="20577"/>
          <ac:spMkLst>
            <pc:docMk/>
            <pc:sldMk cId="0" sldId="549"/>
            <ac:spMk id="417800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00:40.569" v="715" actId="20577"/>
          <ac:spMkLst>
            <pc:docMk/>
            <pc:sldMk cId="0" sldId="549"/>
            <ac:spMk id="417805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00:13.841" v="710" actId="20577"/>
          <ac:spMkLst>
            <pc:docMk/>
            <pc:sldMk cId="0" sldId="549"/>
            <ac:spMk id="41780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8:02:26.617" v="1459" actId="20577"/>
        <pc:sldMkLst>
          <pc:docMk/>
          <pc:sldMk cId="0" sldId="554"/>
        </pc:sldMkLst>
        <pc:spChg chg="mod">
          <ac:chgData name="Jorge Pulido" userId="a6929f751fc1078e" providerId="LiveId" clId="{267175CE-B41E-4ABB-99F7-617AF7C2DA6D}" dt="2020-03-15T08:01:55.755" v="1448" actId="20577"/>
          <ac:spMkLst>
            <pc:docMk/>
            <pc:sldMk cId="0" sldId="554"/>
            <ac:spMk id="44034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02:26.617" v="1459" actId="20577"/>
          <ac:spMkLst>
            <pc:docMk/>
            <pc:sldMk cId="0" sldId="554"/>
            <ac:spMk id="44037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9:40:32.703" v="2162" actId="20577"/>
        <pc:sldMkLst>
          <pc:docMk/>
          <pc:sldMk cId="0" sldId="560"/>
        </pc:sldMkLst>
        <pc:spChg chg="mod">
          <ac:chgData name="Jorge Pulido" userId="a6929f751fc1078e" providerId="LiveId" clId="{267175CE-B41E-4ABB-99F7-617AF7C2DA6D}" dt="2020-03-15T19:40:32.703" v="2162" actId="20577"/>
          <ac:spMkLst>
            <pc:docMk/>
            <pc:sldMk cId="0" sldId="560"/>
            <ac:spMk id="65539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39:52.055" v="2155" actId="20577"/>
          <ac:spMkLst>
            <pc:docMk/>
            <pc:sldMk cId="0" sldId="560"/>
            <ac:spMk id="6554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9:40:03.948" v="2159" actId="20577"/>
        <pc:sldMkLst>
          <pc:docMk/>
          <pc:sldMk cId="0" sldId="561"/>
        </pc:sldMkLst>
        <pc:spChg chg="mod">
          <ac:chgData name="Jorge Pulido" userId="a6929f751fc1078e" providerId="LiveId" clId="{267175CE-B41E-4ABB-99F7-617AF7C2DA6D}" dt="2020-03-15T19:36:30.966" v="2105" actId="20577"/>
          <ac:spMkLst>
            <pc:docMk/>
            <pc:sldMk cId="0" sldId="561"/>
            <ac:spMk id="6451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40:03.948" v="2159" actId="20577"/>
          <ac:spMkLst>
            <pc:docMk/>
            <pc:sldMk cId="0" sldId="561"/>
            <ac:spMk id="64517" creationId="{00000000-0000-0000-0000-000000000000}"/>
          </ac:spMkLst>
        </pc:spChg>
        <pc:spChg chg="mod">
          <ac:chgData name="Jorge Pulido" userId="a6929f751fc1078e" providerId="LiveId" clId="{267175CE-B41E-4ABB-99F7-617AF7C2DA6D}" dt="2020-03-15T19:39:32.913" v="2150" actId="20577"/>
          <ac:spMkLst>
            <pc:docMk/>
            <pc:sldMk cId="0" sldId="561"/>
            <ac:spMk id="432134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3:09:44.965" v="263" actId="20577"/>
        <pc:sldMkLst>
          <pc:docMk/>
          <pc:sldMk cId="0" sldId="564"/>
        </pc:sldMkLst>
        <pc:spChg chg="mod">
          <ac:chgData name="Jorge Pulido" userId="a6929f751fc1078e" providerId="LiveId" clId="{267175CE-B41E-4ABB-99F7-617AF7C2DA6D}" dt="2020-03-15T03:08:42.506" v="258" actId="20577"/>
          <ac:spMkLst>
            <pc:docMk/>
            <pc:sldMk cId="0" sldId="564"/>
            <ac:spMk id="435205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09:44.965" v="263" actId="20577"/>
          <ac:spMkLst>
            <pc:docMk/>
            <pc:sldMk cId="0" sldId="564"/>
            <ac:spMk id="43521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4:15:54.247" v="744" actId="20577"/>
        <pc:sldMkLst>
          <pc:docMk/>
          <pc:sldMk cId="0" sldId="571"/>
        </pc:sldMkLst>
        <pc:spChg chg="mod">
          <ac:chgData name="Jorge Pulido" userId="a6929f751fc1078e" providerId="LiveId" clId="{267175CE-B41E-4ABB-99F7-617AF7C2DA6D}" dt="2020-03-15T04:15:54.247" v="744" actId="20577"/>
          <ac:spMkLst>
            <pc:docMk/>
            <pc:sldMk cId="0" sldId="571"/>
            <ac:spMk id="16386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4:18:24.596" v="745" actId="113"/>
        <pc:sldMkLst>
          <pc:docMk/>
          <pc:sldMk cId="0" sldId="576"/>
        </pc:sldMkLst>
        <pc:spChg chg="mod">
          <ac:chgData name="Jorge Pulido" userId="a6929f751fc1078e" providerId="LiveId" clId="{267175CE-B41E-4ABB-99F7-617AF7C2DA6D}" dt="2020-03-15T04:18:24.596" v="745" actId="113"/>
          <ac:spMkLst>
            <pc:docMk/>
            <pc:sldMk cId="0" sldId="576"/>
            <ac:spMk id="20482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18:24.596" v="745" actId="113"/>
          <ac:spMkLst>
            <pc:docMk/>
            <pc:sldMk cId="0" sldId="576"/>
            <ac:spMk id="448517" creationId="{00000000-0000-0000-0000-000000000000}"/>
          </ac:spMkLst>
        </pc:spChg>
        <pc:spChg chg="mod">
          <ac:chgData name="Jorge Pulido" userId="a6929f751fc1078e" providerId="LiveId" clId="{267175CE-B41E-4ABB-99F7-617AF7C2DA6D}" dt="2020-03-15T04:18:24.596" v="745" actId="113"/>
          <ac:spMkLst>
            <pc:docMk/>
            <pc:sldMk cId="0" sldId="576"/>
            <ac:spMk id="448519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5:30:47.417" v="878" actId="6549"/>
        <pc:sldMkLst>
          <pc:docMk/>
          <pc:sldMk cId="0" sldId="577"/>
        </pc:sldMkLst>
        <pc:spChg chg="mod">
          <ac:chgData name="Jorge Pulido" userId="a6929f751fc1078e" providerId="LiveId" clId="{267175CE-B41E-4ABB-99F7-617AF7C2DA6D}" dt="2020-03-15T05:30:47.417" v="878" actId="6549"/>
          <ac:spMkLst>
            <pc:docMk/>
            <pc:sldMk cId="0" sldId="577"/>
            <ac:spMk id="449543" creationId="{00000000-0000-0000-0000-000000000000}"/>
          </ac:spMkLst>
        </pc:spChg>
        <pc:picChg chg="mod">
          <ac:chgData name="Jorge Pulido" userId="a6929f751fc1078e" providerId="LiveId" clId="{267175CE-B41E-4ABB-99F7-617AF7C2DA6D}" dt="2020-03-15T05:29:31.754" v="853" actId="1037"/>
          <ac:picMkLst>
            <pc:docMk/>
            <pc:sldMk cId="0" sldId="577"/>
            <ac:picMk id="23556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5:29:20.485" v="839" actId="1076"/>
          <ac:picMkLst>
            <pc:docMk/>
            <pc:sldMk cId="0" sldId="577"/>
            <ac:picMk id="449546" creationId="{00000000-0000-0000-0000-000000000000}"/>
          </ac:picMkLst>
        </pc:picChg>
      </pc:sldChg>
      <pc:sldChg chg="modSp">
        <pc:chgData name="Jorge Pulido" userId="a6929f751fc1078e" providerId="LiveId" clId="{267175CE-B41E-4ABB-99F7-617AF7C2DA6D}" dt="2020-03-15T05:35:17.284" v="957" actId="20577"/>
        <pc:sldMkLst>
          <pc:docMk/>
          <pc:sldMk cId="0" sldId="579"/>
        </pc:sldMkLst>
        <pc:spChg chg="mod">
          <ac:chgData name="Jorge Pulido" userId="a6929f751fc1078e" providerId="LiveId" clId="{267175CE-B41E-4ABB-99F7-617AF7C2DA6D}" dt="2020-03-15T05:35:17.284" v="957" actId="20577"/>
          <ac:spMkLst>
            <pc:docMk/>
            <pc:sldMk cId="0" sldId="579"/>
            <ac:spMk id="451590" creationId="{00000000-0000-0000-0000-000000000000}"/>
          </ac:spMkLst>
        </pc:spChg>
        <pc:picChg chg="mod">
          <ac:chgData name="Jorge Pulido" userId="a6929f751fc1078e" providerId="LiveId" clId="{267175CE-B41E-4ABB-99F7-617AF7C2DA6D}" dt="2020-03-15T05:34:38.906" v="955" actId="1076"/>
          <ac:picMkLst>
            <pc:docMk/>
            <pc:sldMk cId="0" sldId="579"/>
            <ac:picMk id="25605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5:34:35.208" v="954" actId="1076"/>
          <ac:picMkLst>
            <pc:docMk/>
            <pc:sldMk cId="0" sldId="579"/>
            <ac:picMk id="451596" creationId="{00000000-0000-0000-0000-000000000000}"/>
          </ac:picMkLst>
        </pc:picChg>
      </pc:sldChg>
      <pc:sldChg chg="modSp modAnim">
        <pc:chgData name="Jorge Pulido" userId="a6929f751fc1078e" providerId="LiveId" clId="{267175CE-B41E-4ABB-99F7-617AF7C2DA6D}" dt="2020-03-15T05:53:24.376" v="1093" actId="20577"/>
        <pc:sldMkLst>
          <pc:docMk/>
          <pc:sldMk cId="0" sldId="580"/>
        </pc:sldMkLst>
        <pc:spChg chg="mod">
          <ac:chgData name="Jorge Pulido" userId="a6929f751fc1078e" providerId="LiveId" clId="{267175CE-B41E-4ABB-99F7-617AF7C2DA6D}" dt="2020-03-15T05:53:24.376" v="1093" actId="20577"/>
          <ac:spMkLst>
            <pc:docMk/>
            <pc:sldMk cId="0" sldId="580"/>
            <ac:spMk id="45261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8:07:26.133" v="1497" actId="6549"/>
        <pc:sldMkLst>
          <pc:docMk/>
          <pc:sldMk cId="0" sldId="582"/>
        </pc:sldMkLst>
        <pc:spChg chg="mod">
          <ac:chgData name="Jorge Pulido" userId="a6929f751fc1078e" providerId="LiveId" clId="{267175CE-B41E-4ABB-99F7-617AF7C2DA6D}" dt="2020-03-15T08:04:28.092" v="1469" actId="6549"/>
          <ac:spMkLst>
            <pc:docMk/>
            <pc:sldMk cId="0" sldId="582"/>
            <ac:spMk id="59397" creationId="{00000000-0000-0000-0000-000000000000}"/>
          </ac:spMkLst>
        </pc:spChg>
        <pc:spChg chg="mod">
          <ac:chgData name="Jorge Pulido" userId="a6929f751fc1078e" providerId="LiveId" clId="{267175CE-B41E-4ABB-99F7-617AF7C2DA6D}" dt="2020-03-15T08:07:26.133" v="1497" actId="6549"/>
          <ac:spMkLst>
            <pc:docMk/>
            <pc:sldMk cId="0" sldId="582"/>
            <ac:spMk id="45569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17:57:39.844" v="1624" actId="20577"/>
        <pc:sldMkLst>
          <pc:docMk/>
          <pc:sldMk cId="0" sldId="584"/>
        </pc:sldMkLst>
        <pc:spChg chg="mod">
          <ac:chgData name="Jorge Pulido" userId="a6929f751fc1078e" providerId="LiveId" clId="{267175CE-B41E-4ABB-99F7-617AF7C2DA6D}" dt="2020-03-15T17:56:27.605" v="1616" actId="6549"/>
          <ac:spMkLst>
            <pc:docMk/>
            <pc:sldMk cId="0" sldId="584"/>
            <ac:spMk id="49155" creationId="{00000000-0000-0000-0000-000000000000}"/>
          </ac:spMkLst>
        </pc:spChg>
        <pc:spChg chg="mod">
          <ac:chgData name="Jorge Pulido" userId="a6929f751fc1078e" providerId="LiveId" clId="{267175CE-B41E-4ABB-99F7-617AF7C2DA6D}" dt="2020-03-15T17:57:39.844" v="1624" actId="20577"/>
          <ac:spMkLst>
            <pc:docMk/>
            <pc:sldMk cId="0" sldId="584"/>
            <ac:spMk id="457732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0:14:45.413" v="2277" actId="20577"/>
        <pc:sldMkLst>
          <pc:docMk/>
          <pc:sldMk cId="0" sldId="588"/>
        </pc:sldMkLst>
        <pc:spChg chg="mod">
          <ac:chgData name="Jorge Pulido" userId="a6929f751fc1078e" providerId="LiveId" clId="{267175CE-B41E-4ABB-99F7-617AF7C2DA6D}" dt="2020-03-16T00:09:48.241" v="2197" actId="20577"/>
          <ac:spMkLst>
            <pc:docMk/>
            <pc:sldMk cId="0" sldId="588"/>
            <ac:spMk id="6758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0:11:53.517" v="2209" actId="20577"/>
          <ac:spMkLst>
            <pc:docMk/>
            <pc:sldMk cId="0" sldId="588"/>
            <ac:spMk id="67588" creationId="{00000000-0000-0000-0000-000000000000}"/>
          </ac:spMkLst>
        </pc:spChg>
        <pc:spChg chg="mod">
          <ac:chgData name="Jorge Pulido" userId="a6929f751fc1078e" providerId="LiveId" clId="{267175CE-B41E-4ABB-99F7-617AF7C2DA6D}" dt="2020-03-16T00:14:37.029" v="2269" actId="20577"/>
          <ac:spMkLst>
            <pc:docMk/>
            <pc:sldMk cId="0" sldId="588"/>
            <ac:spMk id="461829" creationId="{00000000-0000-0000-0000-000000000000}"/>
          </ac:spMkLst>
        </pc:spChg>
        <pc:spChg chg="mod">
          <ac:chgData name="Jorge Pulido" userId="a6929f751fc1078e" providerId="LiveId" clId="{267175CE-B41E-4ABB-99F7-617AF7C2DA6D}" dt="2020-03-16T00:14:45.413" v="2277" actId="20577"/>
          <ac:spMkLst>
            <pc:docMk/>
            <pc:sldMk cId="0" sldId="588"/>
            <ac:spMk id="46183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6:20:10.696" v="3369" actId="6549"/>
        <pc:sldMkLst>
          <pc:docMk/>
          <pc:sldMk cId="0" sldId="594"/>
        </pc:sldMkLst>
        <pc:spChg chg="mod">
          <ac:chgData name="Jorge Pulido" userId="a6929f751fc1078e" providerId="LiveId" clId="{267175CE-B41E-4ABB-99F7-617AF7C2DA6D}" dt="2020-03-16T06:17:09.269" v="3350" actId="20577"/>
          <ac:spMkLst>
            <pc:docMk/>
            <pc:sldMk cId="0" sldId="594"/>
            <ac:spMk id="28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17:59.039" v="3363" actId="20577"/>
          <ac:spMkLst>
            <pc:docMk/>
            <pc:sldMk cId="0" sldId="594"/>
            <ac:spMk id="29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13:06.078" v="3273" actId="20577"/>
          <ac:spMkLst>
            <pc:docMk/>
            <pc:sldMk cId="0" sldId="594"/>
            <ac:spMk id="86037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15:50.179" v="3302" actId="1076"/>
          <ac:spMkLst>
            <pc:docMk/>
            <pc:sldMk cId="0" sldId="594"/>
            <ac:spMk id="86038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20:10.696" v="3369" actId="6549"/>
          <ac:spMkLst>
            <pc:docMk/>
            <pc:sldMk cId="0" sldId="594"/>
            <ac:spMk id="86039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5:33:59.984" v="952" actId="6549"/>
        <pc:sldMkLst>
          <pc:docMk/>
          <pc:sldMk cId="0" sldId="596"/>
        </pc:sldMkLst>
        <pc:spChg chg="mod">
          <ac:chgData name="Jorge Pulido" userId="a6929f751fc1078e" providerId="LiveId" clId="{267175CE-B41E-4ABB-99F7-617AF7C2DA6D}" dt="2020-03-15T05:33:59.984" v="952" actId="6549"/>
          <ac:spMkLst>
            <pc:docMk/>
            <pc:sldMk cId="0" sldId="596"/>
            <ac:spMk id="24608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5:56:29.317" v="1183" actId="20577"/>
        <pc:sldMkLst>
          <pc:docMk/>
          <pc:sldMk cId="0" sldId="597"/>
        </pc:sldMkLst>
        <pc:spChg chg="mod">
          <ac:chgData name="Jorge Pulido" userId="a6929f751fc1078e" providerId="LiveId" clId="{267175CE-B41E-4ABB-99F7-617AF7C2DA6D}" dt="2020-03-15T05:56:29.317" v="1183" actId="20577"/>
          <ac:spMkLst>
            <pc:docMk/>
            <pc:sldMk cId="0" sldId="597"/>
            <ac:spMk id="29699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5:36:49.691" v="969" actId="20577"/>
        <pc:sldMkLst>
          <pc:docMk/>
          <pc:sldMk cId="0" sldId="598"/>
        </pc:sldMkLst>
        <pc:spChg chg="mod">
          <ac:chgData name="Jorge Pulido" userId="a6929f751fc1078e" providerId="LiveId" clId="{267175CE-B41E-4ABB-99F7-617AF7C2DA6D}" dt="2020-03-15T05:36:49.691" v="969" actId="20577"/>
          <ac:spMkLst>
            <pc:docMk/>
            <pc:sldMk cId="0" sldId="598"/>
            <ac:spMk id="26626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3:24:07.024" v="471" actId="20577"/>
        <pc:sldMkLst>
          <pc:docMk/>
          <pc:sldMk cId="0" sldId="600"/>
        </pc:sldMkLst>
        <pc:spChg chg="mod">
          <ac:chgData name="Jorge Pulido" userId="a6929f751fc1078e" providerId="LiveId" clId="{267175CE-B41E-4ABB-99F7-617AF7C2DA6D}" dt="2020-03-15T03:24:07.024" v="471" actId="20577"/>
          <ac:spMkLst>
            <pc:docMk/>
            <pc:sldMk cId="0" sldId="600"/>
            <ac:spMk id="11266" creationId="{00000000-0000-0000-0000-000000000000}"/>
          </ac:spMkLst>
        </pc:spChg>
        <pc:picChg chg="mod">
          <ac:chgData name="Jorge Pulido" userId="a6929f751fc1078e" providerId="LiveId" clId="{267175CE-B41E-4ABB-99F7-617AF7C2DA6D}" dt="2020-03-15T03:20:59.458" v="378" actId="1076"/>
          <ac:picMkLst>
            <pc:docMk/>
            <pc:sldMk cId="0" sldId="600"/>
            <ac:picMk id="484372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3:21:01.838" v="379" actId="1076"/>
          <ac:picMkLst>
            <pc:docMk/>
            <pc:sldMk cId="0" sldId="600"/>
            <ac:picMk id="484374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3:21:03.511" v="380" actId="1076"/>
          <ac:picMkLst>
            <pc:docMk/>
            <pc:sldMk cId="0" sldId="600"/>
            <ac:picMk id="484377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3:21:07.946" v="381" actId="1076"/>
          <ac:picMkLst>
            <pc:docMk/>
            <pc:sldMk cId="0" sldId="600"/>
            <ac:picMk id="484380" creationId="{00000000-0000-0000-0000-000000000000}"/>
          </ac:picMkLst>
        </pc:picChg>
      </pc:sldChg>
      <pc:sldChg chg="modSp mod">
        <pc:chgData name="Jorge Pulido" userId="a6929f751fc1078e" providerId="LiveId" clId="{267175CE-B41E-4ABB-99F7-617AF7C2DA6D}" dt="2020-03-15T05:58:14.646" v="1253" actId="20577"/>
        <pc:sldMkLst>
          <pc:docMk/>
          <pc:sldMk cId="0" sldId="602"/>
        </pc:sldMkLst>
        <pc:spChg chg="mod">
          <ac:chgData name="Jorge Pulido" userId="a6929f751fc1078e" providerId="LiveId" clId="{267175CE-B41E-4ABB-99F7-617AF7C2DA6D}" dt="2020-03-15T05:58:14.646" v="1253" actId="20577"/>
          <ac:spMkLst>
            <pc:docMk/>
            <pc:sldMk cId="0" sldId="602"/>
            <ac:spMk id="30723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3:16:13.800" v="306" actId="14100"/>
        <pc:sldMkLst>
          <pc:docMk/>
          <pc:sldMk cId="0" sldId="603"/>
        </pc:sldMkLst>
        <pc:spChg chg="mod">
          <ac:chgData name="Jorge Pulido" userId="a6929f751fc1078e" providerId="LiveId" clId="{267175CE-B41E-4ABB-99F7-617AF7C2DA6D}" dt="2020-03-15T03:16:13.800" v="306" actId="14100"/>
          <ac:spMkLst>
            <pc:docMk/>
            <pc:sldMk cId="0" sldId="603"/>
            <ac:spMk id="503815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3:17:55.525" v="323" actId="6549"/>
        <pc:sldMkLst>
          <pc:docMk/>
          <pc:sldMk cId="0" sldId="606"/>
        </pc:sldMkLst>
        <pc:spChg chg="mod">
          <ac:chgData name="Jorge Pulido" userId="a6929f751fc1078e" providerId="LiveId" clId="{267175CE-B41E-4ABB-99F7-617AF7C2DA6D}" dt="2020-03-15T03:17:55.525" v="323" actId="6549"/>
          <ac:spMkLst>
            <pc:docMk/>
            <pc:sldMk cId="0" sldId="606"/>
            <ac:spMk id="9218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3:20:32.100" v="377" actId="14100"/>
        <pc:sldMkLst>
          <pc:docMk/>
          <pc:sldMk cId="0" sldId="607"/>
        </pc:sldMkLst>
        <pc:spChg chg="mod">
          <ac:chgData name="Jorge Pulido" userId="a6929f751fc1078e" providerId="LiveId" clId="{267175CE-B41E-4ABB-99F7-617AF7C2DA6D}" dt="2020-03-15T03:19:17.453" v="358" actId="20577"/>
          <ac:spMkLst>
            <pc:docMk/>
            <pc:sldMk cId="0" sldId="607"/>
            <ac:spMk id="10242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20:32.100" v="377" actId="14100"/>
          <ac:spMkLst>
            <pc:docMk/>
            <pc:sldMk cId="0" sldId="607"/>
            <ac:spMk id="10244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3:41:07.511" v="556" actId="20577"/>
        <pc:sldMkLst>
          <pc:docMk/>
          <pc:sldMk cId="0" sldId="609"/>
        </pc:sldMkLst>
        <pc:spChg chg="mod">
          <ac:chgData name="Jorge Pulido" userId="a6929f751fc1078e" providerId="LiveId" clId="{267175CE-B41E-4ABB-99F7-617AF7C2DA6D}" dt="2020-03-15T03:41:07.511" v="556" actId="20577"/>
          <ac:spMkLst>
            <pc:docMk/>
            <pc:sldMk cId="0" sldId="609"/>
            <ac:spMk id="12290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24:18.258" v="473" actId="20577"/>
          <ac:spMkLst>
            <pc:docMk/>
            <pc:sldMk cId="0" sldId="609"/>
            <ac:spMk id="12291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3:51:56.371" v="649" actId="20577"/>
        <pc:sldMkLst>
          <pc:docMk/>
          <pc:sldMk cId="0" sldId="610"/>
        </pc:sldMkLst>
        <pc:spChg chg="mod">
          <ac:chgData name="Jorge Pulido" userId="a6929f751fc1078e" providerId="LiveId" clId="{267175CE-B41E-4ABB-99F7-617AF7C2DA6D}" dt="2020-03-15T03:51:56.371" v="649" actId="20577"/>
          <ac:spMkLst>
            <pc:docMk/>
            <pc:sldMk cId="0" sldId="610"/>
            <ac:spMk id="13365" creationId="{00000000-0000-0000-0000-000000000000}"/>
          </ac:spMkLst>
        </pc:spChg>
        <pc:spChg chg="mod">
          <ac:chgData name="Jorge Pulido" userId="a6929f751fc1078e" providerId="LiveId" clId="{267175CE-B41E-4ABB-99F7-617AF7C2DA6D}" dt="2020-03-15T03:42:22.237" v="560" actId="20577"/>
          <ac:spMkLst>
            <pc:docMk/>
            <pc:sldMk cId="0" sldId="610"/>
            <ac:spMk id="13366" creationId="{00000000-0000-0000-0000-000000000000}"/>
          </ac:spMkLst>
        </pc:spChg>
        <pc:picChg chg="mod">
          <ac:chgData name="Jorge Pulido" userId="a6929f751fc1078e" providerId="LiveId" clId="{267175CE-B41E-4ABB-99F7-617AF7C2DA6D}" dt="2020-03-15T03:42:01.994" v="557" actId="1076"/>
          <ac:picMkLst>
            <pc:docMk/>
            <pc:sldMk cId="0" sldId="610"/>
            <ac:picMk id="13314" creationId="{00000000-0000-0000-0000-000000000000}"/>
          </ac:picMkLst>
        </pc:picChg>
        <pc:picChg chg="mod">
          <ac:chgData name="Jorge Pulido" userId="a6929f751fc1078e" providerId="LiveId" clId="{267175CE-B41E-4ABB-99F7-617AF7C2DA6D}" dt="2020-03-15T03:42:08.765" v="558" actId="1076"/>
          <ac:picMkLst>
            <pc:docMk/>
            <pc:sldMk cId="0" sldId="610"/>
            <ac:picMk id="13315" creationId="{00000000-0000-0000-0000-000000000000}"/>
          </ac:picMkLst>
        </pc:picChg>
      </pc:sldChg>
      <pc:sldChg chg="modSp">
        <pc:chgData name="Jorge Pulido" userId="a6929f751fc1078e" providerId="LiveId" clId="{267175CE-B41E-4ABB-99F7-617AF7C2DA6D}" dt="2020-03-15T03:10:28.784" v="264" actId="207"/>
        <pc:sldMkLst>
          <pc:docMk/>
          <pc:sldMk cId="0" sldId="612"/>
        </pc:sldMkLst>
        <pc:spChg chg="mod">
          <ac:chgData name="Jorge Pulido" userId="a6929f751fc1078e" providerId="LiveId" clId="{267175CE-B41E-4ABB-99F7-617AF7C2DA6D}" dt="2020-03-15T03:10:28.784" v="264" actId="207"/>
          <ac:spMkLst>
            <pc:docMk/>
            <pc:sldMk cId="0" sldId="612"/>
            <ac:spMk id="530437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2:22:33.402" v="2519" actId="20577"/>
        <pc:sldMkLst>
          <pc:docMk/>
          <pc:sldMk cId="0" sldId="614"/>
        </pc:sldMkLst>
        <pc:spChg chg="mod">
          <ac:chgData name="Jorge Pulido" userId="a6929f751fc1078e" providerId="LiveId" clId="{267175CE-B41E-4ABB-99F7-617AF7C2DA6D}" dt="2020-03-16T02:22:33.402" v="2519" actId="20577"/>
          <ac:spMkLst>
            <pc:docMk/>
            <pc:sldMk cId="0" sldId="614"/>
            <ac:spMk id="72706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7:40:03.221" v="1287" actId="20577"/>
        <pc:sldMkLst>
          <pc:docMk/>
          <pc:sldMk cId="0" sldId="618"/>
        </pc:sldMkLst>
        <pc:spChg chg="mod">
          <ac:chgData name="Jorge Pulido" userId="a6929f751fc1078e" providerId="LiveId" clId="{267175CE-B41E-4ABB-99F7-617AF7C2DA6D}" dt="2020-03-15T07:40:03.221" v="1287" actId="20577"/>
          <ac:spMkLst>
            <pc:docMk/>
            <pc:sldMk cId="0" sldId="618"/>
            <ac:spMk id="551938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7:40:43.781" v="1290" actId="108"/>
        <pc:sldMkLst>
          <pc:docMk/>
          <pc:sldMk cId="0" sldId="619"/>
        </pc:sldMkLst>
        <pc:spChg chg="mod">
          <ac:chgData name="Jorge Pulido" userId="a6929f751fc1078e" providerId="LiveId" clId="{267175CE-B41E-4ABB-99F7-617AF7C2DA6D}" dt="2020-03-15T07:40:43.781" v="1290" actId="108"/>
          <ac:spMkLst>
            <pc:docMk/>
            <pc:sldMk cId="0" sldId="619"/>
            <ac:spMk id="552962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7:42:03.565" v="1299" actId="20577"/>
        <pc:sldMkLst>
          <pc:docMk/>
          <pc:sldMk cId="0" sldId="620"/>
        </pc:sldMkLst>
        <pc:spChg chg="mod">
          <ac:chgData name="Jorge Pulido" userId="a6929f751fc1078e" providerId="LiveId" clId="{267175CE-B41E-4ABB-99F7-617AF7C2DA6D}" dt="2020-03-15T07:42:03.565" v="1299" actId="20577"/>
          <ac:spMkLst>
            <pc:docMk/>
            <pc:sldMk cId="0" sldId="620"/>
            <ac:spMk id="553990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7:43:13.718" v="1319" actId="20577"/>
        <pc:sldMkLst>
          <pc:docMk/>
          <pc:sldMk cId="0" sldId="621"/>
        </pc:sldMkLst>
        <pc:spChg chg="mod">
          <ac:chgData name="Jorge Pulido" userId="a6929f751fc1078e" providerId="LiveId" clId="{267175CE-B41E-4ABB-99F7-617AF7C2DA6D}" dt="2020-03-15T07:43:13.718" v="1319" actId="20577"/>
          <ac:spMkLst>
            <pc:docMk/>
            <pc:sldMk cId="0" sldId="621"/>
            <ac:spMk id="37891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7:55:17.329" v="1384" actId="20577"/>
        <pc:sldMkLst>
          <pc:docMk/>
          <pc:sldMk cId="0" sldId="622"/>
        </pc:sldMkLst>
        <pc:spChg chg="mod">
          <ac:chgData name="Jorge Pulido" userId="a6929f751fc1078e" providerId="LiveId" clId="{267175CE-B41E-4ABB-99F7-617AF7C2DA6D}" dt="2020-03-15T07:55:17.329" v="1384" actId="20577"/>
          <ac:spMkLst>
            <pc:docMk/>
            <pc:sldMk cId="0" sldId="622"/>
            <ac:spMk id="556034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4:54.268" v="1382" actId="20577"/>
          <ac:spMkLst>
            <pc:docMk/>
            <pc:sldMk cId="0" sldId="622"/>
            <ac:spMk id="556036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5T07:55:46.692" v="1392" actId="20577"/>
        <pc:sldMkLst>
          <pc:docMk/>
          <pc:sldMk cId="0" sldId="623"/>
        </pc:sldMkLst>
        <pc:spChg chg="mod">
          <ac:chgData name="Jorge Pulido" userId="a6929f751fc1078e" providerId="LiveId" clId="{267175CE-B41E-4ABB-99F7-617AF7C2DA6D}" dt="2020-03-15T07:55:44.166" v="1390" actId="20577"/>
          <ac:spMkLst>
            <pc:docMk/>
            <pc:sldMk cId="0" sldId="623"/>
            <ac:spMk id="557058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5:46.692" v="1392" actId="20577"/>
          <ac:spMkLst>
            <pc:docMk/>
            <pc:sldMk cId="0" sldId="623"/>
            <ac:spMk id="557060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5:41.192" v="1388" actId="20577"/>
          <ac:spMkLst>
            <pc:docMk/>
            <pc:sldMk cId="0" sldId="623"/>
            <ac:spMk id="557061" creationId="{00000000-0000-0000-0000-000000000000}"/>
          </ac:spMkLst>
        </pc:spChg>
        <pc:spChg chg="mod">
          <ac:chgData name="Jorge Pulido" userId="a6929f751fc1078e" providerId="LiveId" clId="{267175CE-B41E-4ABB-99F7-617AF7C2DA6D}" dt="2020-03-15T07:55:35.901" v="1386" actId="20577"/>
          <ac:spMkLst>
            <pc:docMk/>
            <pc:sldMk cId="0" sldId="623"/>
            <ac:spMk id="557063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5T07:42:30.195" v="1310" actId="20577"/>
        <pc:sldMkLst>
          <pc:docMk/>
          <pc:sldMk cId="0" sldId="627"/>
        </pc:sldMkLst>
        <pc:spChg chg="mod">
          <ac:chgData name="Jorge Pulido" userId="a6929f751fc1078e" providerId="LiveId" clId="{267175CE-B41E-4ABB-99F7-617AF7C2DA6D}" dt="2020-03-15T07:42:30.195" v="1310" actId="20577"/>
          <ac:spMkLst>
            <pc:docMk/>
            <pc:sldMk cId="0" sldId="627"/>
            <ac:spMk id="36867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6T04:30:38.341" v="3031"/>
        <pc:sldMkLst>
          <pc:docMk/>
          <pc:sldMk cId="0" sldId="628"/>
        </pc:sldMkLst>
        <pc:spChg chg="add del">
          <ac:chgData name="Jorge Pulido" userId="a6929f751fc1078e" providerId="LiveId" clId="{267175CE-B41E-4ABB-99F7-617AF7C2DA6D}" dt="2020-03-16T04:30:38.341" v="3031"/>
          <ac:spMkLst>
            <pc:docMk/>
            <pc:sldMk cId="0" sldId="628"/>
            <ac:spMk id="4" creationId="{2052C5F4-BAD5-4B86-A57D-985674F1EF44}"/>
          </ac:spMkLst>
        </pc:spChg>
        <pc:spChg chg="mod">
          <ac:chgData name="Jorge Pulido" userId="a6929f751fc1078e" providerId="LiveId" clId="{267175CE-B41E-4ABB-99F7-617AF7C2DA6D}" dt="2020-03-16T03:45:54.165" v="2693" actId="20577"/>
          <ac:spMkLst>
            <pc:docMk/>
            <pc:sldMk cId="0" sldId="628"/>
            <ac:spMk id="76802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01:21.805" v="2715" actId="6549"/>
          <ac:spMkLst>
            <pc:docMk/>
            <pc:sldMk cId="0" sldId="628"/>
            <ac:spMk id="563203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6T06:35:08.982" v="3487" actId="20577"/>
        <pc:sldMkLst>
          <pc:docMk/>
          <pc:sldMk cId="0" sldId="629"/>
        </pc:sldMkLst>
        <pc:spChg chg="add mod">
          <ac:chgData name="Jorge Pulido" userId="a6929f751fc1078e" providerId="LiveId" clId="{267175CE-B41E-4ABB-99F7-617AF7C2DA6D}" dt="2020-03-16T04:16:35.621" v="2772"/>
          <ac:spMkLst>
            <pc:docMk/>
            <pc:sldMk cId="0" sldId="629"/>
            <ac:spMk id="14" creationId="{FE4384B5-BFCE-4B92-B526-911154CB835C}"/>
          </ac:spMkLst>
        </pc:spChg>
        <pc:spChg chg="add del mod">
          <ac:chgData name="Jorge Pulido" userId="a6929f751fc1078e" providerId="LiveId" clId="{267175CE-B41E-4ABB-99F7-617AF7C2DA6D}" dt="2020-03-16T04:16:41.634" v="2773" actId="478"/>
          <ac:spMkLst>
            <pc:docMk/>
            <pc:sldMk cId="0" sldId="629"/>
            <ac:spMk id="15" creationId="{74413831-86D4-4DA5-AB64-616780671CA8}"/>
          </ac:spMkLst>
        </pc:spChg>
        <pc:spChg chg="add mod">
          <ac:chgData name="Jorge Pulido" userId="a6929f751fc1078e" providerId="LiveId" clId="{267175CE-B41E-4ABB-99F7-617AF7C2DA6D}" dt="2020-03-16T04:16:56.944" v="2779" actId="20577"/>
          <ac:spMkLst>
            <pc:docMk/>
            <pc:sldMk cId="0" sldId="629"/>
            <ac:spMk id="16" creationId="{64A40CBE-25DA-4FB5-94E0-DFFAEA949481}"/>
          </ac:spMkLst>
        </pc:spChg>
        <pc:spChg chg="add mod">
          <ac:chgData name="Jorge Pulido" userId="a6929f751fc1078e" providerId="LiveId" clId="{267175CE-B41E-4ABB-99F7-617AF7C2DA6D}" dt="2020-03-16T04:17:49.440" v="2795" actId="1076"/>
          <ac:spMkLst>
            <pc:docMk/>
            <pc:sldMk cId="0" sldId="629"/>
            <ac:spMk id="17" creationId="{138A8F86-F46C-4271-B825-6B51920073D7}"/>
          </ac:spMkLst>
        </pc:spChg>
        <pc:spChg chg="add mod">
          <ac:chgData name="Jorge Pulido" userId="a6929f751fc1078e" providerId="LiveId" clId="{267175CE-B41E-4ABB-99F7-617AF7C2DA6D}" dt="2020-03-16T04:21:30.792" v="2948" actId="1035"/>
          <ac:spMkLst>
            <pc:docMk/>
            <pc:sldMk cId="0" sldId="629"/>
            <ac:spMk id="18" creationId="{94AA9B2C-4587-43EF-BE76-A8EFD1D717A2}"/>
          </ac:spMkLst>
        </pc:spChg>
        <pc:spChg chg="add mod">
          <ac:chgData name="Jorge Pulido" userId="a6929f751fc1078e" providerId="LiveId" clId="{267175CE-B41E-4ABB-99F7-617AF7C2DA6D}" dt="2020-03-16T04:18:04.704" v="2804" actId="20577"/>
          <ac:spMkLst>
            <pc:docMk/>
            <pc:sldMk cId="0" sldId="629"/>
            <ac:spMk id="19" creationId="{D7E57E00-3F66-4ED4-8834-3D2A4CE62510}"/>
          </ac:spMkLst>
        </pc:spChg>
        <pc:spChg chg="add mod">
          <ac:chgData name="Jorge Pulido" userId="a6929f751fc1078e" providerId="LiveId" clId="{267175CE-B41E-4ABB-99F7-617AF7C2DA6D}" dt="2020-03-16T04:18:20.785" v="2819" actId="20577"/>
          <ac:spMkLst>
            <pc:docMk/>
            <pc:sldMk cId="0" sldId="629"/>
            <ac:spMk id="20" creationId="{04C8742C-D0AB-4E0C-966C-A31C1ABFBFE2}"/>
          </ac:spMkLst>
        </pc:spChg>
        <pc:spChg chg="add mod">
          <ac:chgData name="Jorge Pulido" userId="a6929f751fc1078e" providerId="LiveId" clId="{267175CE-B41E-4ABB-99F7-617AF7C2DA6D}" dt="2020-03-16T04:19:09.058" v="2838" actId="20577"/>
          <ac:spMkLst>
            <pc:docMk/>
            <pc:sldMk cId="0" sldId="629"/>
            <ac:spMk id="21" creationId="{9140568A-08FE-430C-951D-7B1B8019B264}"/>
          </ac:spMkLst>
        </pc:spChg>
        <pc:spChg chg="add mod">
          <ac:chgData name="Jorge Pulido" userId="a6929f751fc1078e" providerId="LiveId" clId="{267175CE-B41E-4ABB-99F7-617AF7C2DA6D}" dt="2020-03-16T04:19:23.377" v="2849" actId="20577"/>
          <ac:spMkLst>
            <pc:docMk/>
            <pc:sldMk cId="0" sldId="629"/>
            <ac:spMk id="22" creationId="{1F1009F4-66CA-4FE6-8166-E7DEAD85F56F}"/>
          </ac:spMkLst>
        </pc:spChg>
        <pc:spChg chg="add mod">
          <ac:chgData name="Jorge Pulido" userId="a6929f751fc1078e" providerId="LiveId" clId="{267175CE-B41E-4ABB-99F7-617AF7C2DA6D}" dt="2020-03-16T04:19:56.633" v="2869" actId="20577"/>
          <ac:spMkLst>
            <pc:docMk/>
            <pc:sldMk cId="0" sldId="629"/>
            <ac:spMk id="23" creationId="{089CF8B9-8F60-491D-8380-C707B8A15438}"/>
          </ac:spMkLst>
        </pc:spChg>
        <pc:spChg chg="add mod">
          <ac:chgData name="Jorge Pulido" userId="a6929f751fc1078e" providerId="LiveId" clId="{267175CE-B41E-4ABB-99F7-617AF7C2DA6D}" dt="2020-03-16T04:21:51.058" v="2957" actId="20577"/>
          <ac:spMkLst>
            <pc:docMk/>
            <pc:sldMk cId="0" sldId="629"/>
            <ac:spMk id="24" creationId="{7708A4C8-92F2-4E0C-8483-3830E6224F49}"/>
          </ac:spMkLst>
        </pc:spChg>
        <pc:spChg chg="add mod">
          <ac:chgData name="Jorge Pulido" userId="a6929f751fc1078e" providerId="LiveId" clId="{267175CE-B41E-4ABB-99F7-617AF7C2DA6D}" dt="2020-03-16T04:22:13.730" v="2968" actId="20577"/>
          <ac:spMkLst>
            <pc:docMk/>
            <pc:sldMk cId="0" sldId="629"/>
            <ac:spMk id="25" creationId="{18BF4A74-2671-45F5-A53F-5493DB6572E8}"/>
          </ac:spMkLst>
        </pc:spChg>
        <pc:spChg chg="add mod">
          <ac:chgData name="Jorge Pulido" userId="a6929f751fc1078e" providerId="LiveId" clId="{267175CE-B41E-4ABB-99F7-617AF7C2DA6D}" dt="2020-03-16T04:22:49.628" v="2978" actId="20577"/>
          <ac:spMkLst>
            <pc:docMk/>
            <pc:sldMk cId="0" sldId="629"/>
            <ac:spMk id="26" creationId="{305EEB10-B4CC-43F2-9665-75ADF812DA1A}"/>
          </ac:spMkLst>
        </pc:spChg>
        <pc:spChg chg="add mod">
          <ac:chgData name="Jorge Pulido" userId="a6929f751fc1078e" providerId="LiveId" clId="{267175CE-B41E-4ABB-99F7-617AF7C2DA6D}" dt="2020-03-16T04:23:45.815" v="3006" actId="20577"/>
          <ac:spMkLst>
            <pc:docMk/>
            <pc:sldMk cId="0" sldId="629"/>
            <ac:spMk id="27" creationId="{2F7CC5D9-43DD-4BD3-9581-63E809B0E386}"/>
          </ac:spMkLst>
        </pc:spChg>
        <pc:spChg chg="add mod">
          <ac:chgData name="Jorge Pulido" userId="a6929f751fc1078e" providerId="LiveId" clId="{267175CE-B41E-4ABB-99F7-617AF7C2DA6D}" dt="2020-03-16T04:23:38.114" v="3004" actId="20577"/>
          <ac:spMkLst>
            <pc:docMk/>
            <pc:sldMk cId="0" sldId="629"/>
            <ac:spMk id="28" creationId="{2EE60A07-EAEE-4CC6-87A8-45D400BDC9A7}"/>
          </ac:spMkLst>
        </pc:spChg>
        <pc:spChg chg="mod">
          <ac:chgData name="Jorge Pulido" userId="a6929f751fc1078e" providerId="LiveId" clId="{267175CE-B41E-4ABB-99F7-617AF7C2DA6D}" dt="2020-03-16T04:27:51.652" v="3017" actId="1076"/>
          <ac:spMkLst>
            <pc:docMk/>
            <pc:sldMk cId="0" sldId="629"/>
            <ac:spMk id="7782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18:43.213" v="2824" actId="14100"/>
          <ac:spMkLst>
            <pc:docMk/>
            <pc:sldMk cId="0" sldId="629"/>
            <ac:spMk id="77837" creationId="{00000000-0000-0000-0000-000000000000}"/>
          </ac:spMkLst>
        </pc:spChg>
        <pc:spChg chg="mod">
          <ac:chgData name="Jorge Pulido" userId="a6929f751fc1078e" providerId="LiveId" clId="{267175CE-B41E-4ABB-99F7-617AF7C2DA6D}" dt="2020-03-16T06:35:08.982" v="3487" actId="20577"/>
          <ac:spMkLst>
            <pc:docMk/>
            <pc:sldMk cId="0" sldId="629"/>
            <ac:spMk id="107524" creationId="{00000000-0000-0000-0000-000000000000}"/>
          </ac:spMkLst>
        </pc:spChg>
        <pc:picChg chg="add del mod">
          <ac:chgData name="Jorge Pulido" userId="a6929f751fc1078e" providerId="LiveId" clId="{267175CE-B41E-4ABB-99F7-617AF7C2DA6D}" dt="2020-03-16T04:28:18.096" v="3023" actId="571"/>
          <ac:picMkLst>
            <pc:docMk/>
            <pc:sldMk cId="0" sldId="629"/>
            <ac:picMk id="29" creationId="{1F59D48A-0A20-4A43-BE7A-C4DFC5E34F9F}"/>
          </ac:picMkLst>
        </pc:picChg>
        <pc:picChg chg="mod">
          <ac:chgData name="Jorge Pulido" userId="a6929f751fc1078e" providerId="LiveId" clId="{267175CE-B41E-4ABB-99F7-617AF7C2DA6D}" dt="2020-03-16T04:28:12.832" v="3021" actId="1076"/>
          <ac:picMkLst>
            <pc:docMk/>
            <pc:sldMk cId="0" sldId="629"/>
            <ac:picMk id="77827" creationId="{00000000-0000-0000-0000-000000000000}"/>
          </ac:picMkLst>
        </pc:picChg>
      </pc:sldChg>
      <pc:sldChg chg="addSp delSp modSp mod modAnim">
        <pc:chgData name="Jorge Pulido" userId="a6929f751fc1078e" providerId="LiveId" clId="{267175CE-B41E-4ABB-99F7-617AF7C2DA6D}" dt="2020-03-16T04:31:47.055" v="3038" actId="20577"/>
        <pc:sldMkLst>
          <pc:docMk/>
          <pc:sldMk cId="0" sldId="630"/>
        </pc:sldMkLst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15" creationId="{FDD0BE98-EC11-4D79-B320-C78C9A58ED35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16" creationId="{0E00F083-8DDF-44DA-9543-112678DC3BA6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17" creationId="{6CF03A35-CE63-419B-947B-C047C993BAA6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18" creationId="{46E709BE-1562-4715-BC79-6E17123FA445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19" creationId="{B4C6C486-B5CB-45A1-ACFA-18EF5433E732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0" creationId="{183AE583-84DE-487A-ABC2-F05B0642C0DB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1" creationId="{15EA602B-0AD8-42BF-B905-8DDB0F322A80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2" creationId="{CF4F2DD7-4700-4961-8F30-CCFDCCB5158E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3" creationId="{D224EEFB-0EB4-4B26-B16A-559D8A42C806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4" creationId="{336FF5C5-C0FD-46DE-8A4C-658C5D4F3F48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5" creationId="{717E2C4B-2595-458E-85F0-D04A3B8D3A3E}"/>
          </ac:spMkLst>
        </pc:spChg>
        <pc:spChg chg="add">
          <ac:chgData name="Jorge Pulido" userId="a6929f751fc1078e" providerId="LiveId" clId="{267175CE-B41E-4ABB-99F7-617AF7C2DA6D}" dt="2020-03-16T04:29:04.306" v="3024"/>
          <ac:spMkLst>
            <pc:docMk/>
            <pc:sldMk cId="0" sldId="630"/>
            <ac:spMk id="26" creationId="{A8E66827-9685-4D0C-8583-7739B3147BFF}"/>
          </ac:spMkLst>
        </pc:spChg>
        <pc:spChg chg="add">
          <ac:chgData name="Jorge Pulido" userId="a6929f751fc1078e" providerId="LiveId" clId="{267175CE-B41E-4ABB-99F7-617AF7C2DA6D}" dt="2020-03-16T04:29:20.783" v="3025"/>
          <ac:spMkLst>
            <pc:docMk/>
            <pc:sldMk cId="0" sldId="630"/>
            <ac:spMk id="27" creationId="{B7DA5F1D-8D77-47B1-AC4A-5C08775BE2C3}"/>
          </ac:spMkLst>
        </pc:spChg>
        <pc:spChg chg="add">
          <ac:chgData name="Jorge Pulido" userId="a6929f751fc1078e" providerId="LiveId" clId="{267175CE-B41E-4ABB-99F7-617AF7C2DA6D}" dt="2020-03-16T04:29:20.783" v="3025"/>
          <ac:spMkLst>
            <pc:docMk/>
            <pc:sldMk cId="0" sldId="630"/>
            <ac:spMk id="28" creationId="{47CF2131-8E36-469A-A7C7-50A0EC8340B7}"/>
          </ac:spMkLst>
        </pc:spChg>
        <pc:spChg chg="add">
          <ac:chgData name="Jorge Pulido" userId="a6929f751fc1078e" providerId="LiveId" clId="{267175CE-B41E-4ABB-99F7-617AF7C2DA6D}" dt="2020-03-16T04:29:40.427" v="3026"/>
          <ac:spMkLst>
            <pc:docMk/>
            <pc:sldMk cId="0" sldId="630"/>
            <ac:spMk id="29" creationId="{B8B84F87-A0DC-4B0A-891E-183877072662}"/>
          </ac:spMkLst>
        </pc:spChg>
        <pc:spChg chg="add">
          <ac:chgData name="Jorge Pulido" userId="a6929f751fc1078e" providerId="LiveId" clId="{267175CE-B41E-4ABB-99F7-617AF7C2DA6D}" dt="2020-03-16T04:29:40.427" v="3026"/>
          <ac:spMkLst>
            <pc:docMk/>
            <pc:sldMk cId="0" sldId="630"/>
            <ac:spMk id="30" creationId="{FCD5DBCE-B3D7-4438-8DF9-857A9C7D64AC}"/>
          </ac:spMkLst>
        </pc:spChg>
        <pc:spChg chg="add">
          <ac:chgData name="Jorge Pulido" userId="a6929f751fc1078e" providerId="LiveId" clId="{267175CE-B41E-4ABB-99F7-617AF7C2DA6D}" dt="2020-03-16T04:29:40.427" v="3026"/>
          <ac:spMkLst>
            <pc:docMk/>
            <pc:sldMk cId="0" sldId="630"/>
            <ac:spMk id="31" creationId="{C7AFAE35-8A37-4C7B-B54C-4AAEFB91C8FD}"/>
          </ac:spMkLst>
        </pc:spChg>
        <pc:spChg chg="add del">
          <ac:chgData name="Jorge Pulido" userId="a6929f751fc1078e" providerId="LiveId" clId="{267175CE-B41E-4ABB-99F7-617AF7C2DA6D}" dt="2020-03-16T04:30:05.258" v="3028"/>
          <ac:spMkLst>
            <pc:docMk/>
            <pc:sldMk cId="0" sldId="630"/>
            <ac:spMk id="32" creationId="{92056495-3E90-49BD-B456-D8054FAECAD7}"/>
          </ac:spMkLst>
        </pc:spChg>
        <pc:spChg chg="add del">
          <ac:chgData name="Jorge Pulido" userId="a6929f751fc1078e" providerId="LiveId" clId="{267175CE-B41E-4ABB-99F7-617AF7C2DA6D}" dt="2020-03-16T04:30:05.258" v="3028"/>
          <ac:spMkLst>
            <pc:docMk/>
            <pc:sldMk cId="0" sldId="630"/>
            <ac:spMk id="33" creationId="{75E03926-B3AB-4616-B8C2-DCCC6512EE54}"/>
          </ac:spMkLst>
        </pc:spChg>
        <pc:spChg chg="add del">
          <ac:chgData name="Jorge Pulido" userId="a6929f751fc1078e" providerId="LiveId" clId="{267175CE-B41E-4ABB-99F7-617AF7C2DA6D}" dt="2020-03-16T04:30:05.258" v="3028"/>
          <ac:spMkLst>
            <pc:docMk/>
            <pc:sldMk cId="0" sldId="630"/>
            <ac:spMk id="34" creationId="{61A10EED-E3C5-4E40-8CD5-6C8DEE1CDE9F}"/>
          </ac:spMkLst>
        </pc:spChg>
        <pc:spChg chg="add">
          <ac:chgData name="Jorge Pulido" userId="a6929f751fc1078e" providerId="LiveId" clId="{267175CE-B41E-4ABB-99F7-617AF7C2DA6D}" dt="2020-03-16T04:30:18.095" v="3029"/>
          <ac:spMkLst>
            <pc:docMk/>
            <pc:sldMk cId="0" sldId="630"/>
            <ac:spMk id="35" creationId="{0DDB197B-A323-4E3D-B61D-BD866E4E370A}"/>
          </ac:spMkLst>
        </pc:spChg>
        <pc:spChg chg="add">
          <ac:chgData name="Jorge Pulido" userId="a6929f751fc1078e" providerId="LiveId" clId="{267175CE-B41E-4ABB-99F7-617AF7C2DA6D}" dt="2020-03-16T04:30:40.285" v="3032"/>
          <ac:spMkLst>
            <pc:docMk/>
            <pc:sldMk cId="0" sldId="630"/>
            <ac:spMk id="36" creationId="{48BBF6DF-8EB5-48C5-8045-F7D2F7D9ED76}"/>
          </ac:spMkLst>
        </pc:spChg>
        <pc:spChg chg="add">
          <ac:chgData name="Jorge Pulido" userId="a6929f751fc1078e" providerId="LiveId" clId="{267175CE-B41E-4ABB-99F7-617AF7C2DA6D}" dt="2020-03-16T04:30:52.115" v="3033"/>
          <ac:spMkLst>
            <pc:docMk/>
            <pc:sldMk cId="0" sldId="630"/>
            <ac:spMk id="37" creationId="{70560E23-D0EA-4746-8A50-1425E95E964C}"/>
          </ac:spMkLst>
        </pc:spChg>
        <pc:spChg chg="add del">
          <ac:chgData name="Jorge Pulido" userId="a6929f751fc1078e" providerId="LiveId" clId="{267175CE-B41E-4ABB-99F7-617AF7C2DA6D}" dt="2020-03-16T04:27:26.085" v="3013" actId="478"/>
          <ac:spMkLst>
            <pc:docMk/>
            <pc:sldMk cId="0" sldId="630"/>
            <ac:spMk id="78850" creationId="{00000000-0000-0000-0000-000000000000}"/>
          </ac:spMkLst>
        </pc:spChg>
        <pc:spChg chg="del">
          <ac:chgData name="Jorge Pulido" userId="a6929f751fc1078e" providerId="LiveId" clId="{267175CE-B41E-4ABB-99F7-617AF7C2DA6D}" dt="2020-03-16T04:27:41.135" v="3015" actId="478"/>
          <ac:spMkLst>
            <pc:docMk/>
            <pc:sldMk cId="0" sldId="630"/>
            <ac:spMk id="78858" creationId="{00000000-0000-0000-0000-000000000000}"/>
          </ac:spMkLst>
        </pc:spChg>
        <pc:spChg chg="add del">
          <ac:chgData name="Jorge Pulido" userId="a6929f751fc1078e" providerId="LiveId" clId="{267175CE-B41E-4ABB-99F7-617AF7C2DA6D}" dt="2020-03-16T04:27:37.579" v="3014" actId="478"/>
          <ac:spMkLst>
            <pc:docMk/>
            <pc:sldMk cId="0" sldId="630"/>
            <ac:spMk id="78859" creationId="{00000000-0000-0000-0000-000000000000}"/>
          </ac:spMkLst>
        </pc:spChg>
        <pc:spChg chg="del">
          <ac:chgData name="Jorge Pulido" userId="a6929f751fc1078e" providerId="LiveId" clId="{267175CE-B41E-4ABB-99F7-617AF7C2DA6D}" dt="2020-03-16T04:27:37.579" v="3014" actId="478"/>
          <ac:spMkLst>
            <pc:docMk/>
            <pc:sldMk cId="0" sldId="630"/>
            <ac:spMk id="78860" creationId="{00000000-0000-0000-0000-000000000000}"/>
          </ac:spMkLst>
        </pc:spChg>
        <pc:spChg chg="del">
          <ac:chgData name="Jorge Pulido" userId="a6929f751fc1078e" providerId="LiveId" clId="{267175CE-B41E-4ABB-99F7-617AF7C2DA6D}" dt="2020-03-16T04:27:37.579" v="3014" actId="478"/>
          <ac:spMkLst>
            <pc:docMk/>
            <pc:sldMk cId="0" sldId="630"/>
            <ac:spMk id="78861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26:10.683" v="3010" actId="20577"/>
          <ac:spMkLst>
            <pc:docMk/>
            <pc:sldMk cId="0" sldId="630"/>
            <ac:spMk id="108548" creationId="{00000000-0000-0000-0000-000000000000}"/>
          </ac:spMkLst>
        </pc:spChg>
        <pc:spChg chg="del">
          <ac:chgData name="Jorge Pulido" userId="a6929f751fc1078e" providerId="LiveId" clId="{267175CE-B41E-4ABB-99F7-617AF7C2DA6D}" dt="2020-03-16T04:27:37.579" v="3014" actId="478"/>
          <ac:spMkLst>
            <pc:docMk/>
            <pc:sldMk cId="0" sldId="630"/>
            <ac:spMk id="565253" creationId="{00000000-0000-0000-0000-000000000000}"/>
          </ac:spMkLst>
        </pc:spChg>
        <pc:spChg chg="del">
          <ac:chgData name="Jorge Pulido" userId="a6929f751fc1078e" providerId="LiveId" clId="{267175CE-B41E-4ABB-99F7-617AF7C2DA6D}" dt="2020-03-16T04:27:37.579" v="3014" actId="478"/>
          <ac:spMkLst>
            <pc:docMk/>
            <pc:sldMk cId="0" sldId="630"/>
            <ac:spMk id="565254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31:47.055" v="3038" actId="20577"/>
          <ac:spMkLst>
            <pc:docMk/>
            <pc:sldMk cId="0" sldId="630"/>
            <ac:spMk id="565255" creationId="{00000000-0000-0000-0000-000000000000}"/>
          </ac:spMkLst>
        </pc:spChg>
        <pc:picChg chg="add">
          <ac:chgData name="Jorge Pulido" userId="a6929f751fc1078e" providerId="LiveId" clId="{267175CE-B41E-4ABB-99F7-617AF7C2DA6D}" dt="2020-03-16T04:29:04.306" v="3024"/>
          <ac:picMkLst>
            <pc:docMk/>
            <pc:sldMk cId="0" sldId="630"/>
            <ac:picMk id="14" creationId="{E64F7A2A-E757-4D6A-963A-A47B3CF6BC72}"/>
          </ac:picMkLst>
        </pc:picChg>
        <pc:picChg chg="del">
          <ac:chgData name="Jorge Pulido" userId="a6929f751fc1078e" providerId="LiveId" clId="{267175CE-B41E-4ABB-99F7-617AF7C2DA6D}" dt="2020-03-16T04:27:13.260" v="3011" actId="478"/>
          <ac:picMkLst>
            <pc:docMk/>
            <pc:sldMk cId="0" sldId="630"/>
            <ac:picMk id="78851" creationId="{00000000-0000-0000-0000-000000000000}"/>
          </ac:picMkLst>
        </pc:picChg>
      </pc:sldChg>
      <pc:sldChg chg="modSp mod">
        <pc:chgData name="Jorge Pulido" userId="a6929f751fc1078e" providerId="LiveId" clId="{267175CE-B41E-4ABB-99F7-617AF7C2DA6D}" dt="2020-03-16T04:34:04.271" v="3046" actId="20577"/>
        <pc:sldMkLst>
          <pc:docMk/>
          <pc:sldMk cId="0" sldId="631"/>
        </pc:sldMkLst>
        <pc:spChg chg="mod">
          <ac:chgData name="Jorge Pulido" userId="a6929f751fc1078e" providerId="LiveId" clId="{267175CE-B41E-4ABB-99F7-617AF7C2DA6D}" dt="2020-03-16T04:34:04.271" v="3046" actId="20577"/>
          <ac:spMkLst>
            <pc:docMk/>
            <pc:sldMk cId="0" sldId="631"/>
            <ac:spMk id="79875" creationId="{00000000-0000-0000-0000-000000000000}"/>
          </ac:spMkLst>
        </pc:spChg>
      </pc:sldChg>
      <pc:sldChg chg="modSp">
        <pc:chgData name="Jorge Pulido" userId="a6929f751fc1078e" providerId="LiveId" clId="{267175CE-B41E-4ABB-99F7-617AF7C2DA6D}" dt="2020-03-16T04:36:33.835" v="3078" actId="6549"/>
        <pc:sldMkLst>
          <pc:docMk/>
          <pc:sldMk cId="0" sldId="632"/>
        </pc:sldMkLst>
        <pc:spChg chg="mod">
          <ac:chgData name="Jorge Pulido" userId="a6929f751fc1078e" providerId="LiveId" clId="{267175CE-B41E-4ABB-99F7-617AF7C2DA6D}" dt="2020-03-16T04:36:33.835" v="3078" actId="6549"/>
          <ac:spMkLst>
            <pc:docMk/>
            <pc:sldMk cId="0" sldId="632"/>
            <ac:spMk id="567303" creationId="{00000000-0000-0000-0000-000000000000}"/>
          </ac:spMkLst>
        </pc:spChg>
      </pc:sldChg>
      <pc:sldChg chg="modSp mod">
        <pc:chgData name="Jorge Pulido" userId="a6929f751fc1078e" providerId="LiveId" clId="{267175CE-B41E-4ABB-99F7-617AF7C2DA6D}" dt="2020-03-16T04:41:28.624" v="3135" actId="115"/>
        <pc:sldMkLst>
          <pc:docMk/>
          <pc:sldMk cId="0" sldId="633"/>
        </pc:sldMkLst>
        <pc:spChg chg="mod">
          <ac:chgData name="Jorge Pulido" userId="a6929f751fc1078e" providerId="LiveId" clId="{267175CE-B41E-4ABB-99F7-617AF7C2DA6D}" dt="2020-03-16T04:38:33.819" v="3096" actId="6549"/>
          <ac:spMkLst>
            <pc:docMk/>
            <pc:sldMk cId="0" sldId="633"/>
            <ac:spMk id="10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40:00.279" v="3120" actId="20577"/>
          <ac:spMkLst>
            <pc:docMk/>
            <pc:sldMk cId="0" sldId="633"/>
            <ac:spMk id="568323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41:28.624" v="3135" actId="115"/>
          <ac:spMkLst>
            <pc:docMk/>
            <pc:sldMk cId="0" sldId="633"/>
            <ac:spMk id="568324" creationId="{00000000-0000-0000-0000-000000000000}"/>
          </ac:spMkLst>
        </pc:spChg>
      </pc:sldChg>
      <pc:sldChg chg="addSp delSp modSp mod">
        <pc:chgData name="Jorge Pulido" userId="a6929f751fc1078e" providerId="LiveId" clId="{267175CE-B41E-4ABB-99F7-617AF7C2DA6D}" dt="2020-03-16T04:45:10.742" v="3202" actId="20577"/>
        <pc:sldMkLst>
          <pc:docMk/>
          <pc:sldMk cId="0" sldId="634"/>
        </pc:sldMkLst>
        <pc:spChg chg="add del mod">
          <ac:chgData name="Jorge Pulido" userId="a6929f751fc1078e" providerId="LiveId" clId="{267175CE-B41E-4ABB-99F7-617AF7C2DA6D}" dt="2020-03-16T04:43:20.602" v="3160" actId="6549"/>
          <ac:spMkLst>
            <pc:docMk/>
            <pc:sldMk cId="0" sldId="634"/>
            <ac:spMk id="16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43:52.428" v="3174" actId="6549"/>
          <ac:spMkLst>
            <pc:docMk/>
            <pc:sldMk cId="0" sldId="634"/>
            <ac:spMk id="19" creationId="{00000000-0000-0000-0000-000000000000}"/>
          </ac:spMkLst>
        </pc:spChg>
        <pc:spChg chg="add del mod">
          <ac:chgData name="Jorge Pulido" userId="a6929f751fc1078e" providerId="LiveId" clId="{267175CE-B41E-4ABB-99F7-617AF7C2DA6D}" dt="2020-03-16T04:42:55.952" v="3146"/>
          <ac:spMkLst>
            <pc:docMk/>
            <pc:sldMk cId="0" sldId="634"/>
            <ac:spMk id="20" creationId="{7D3807E3-6330-464D-9C5D-3BC81E1CCBD0}"/>
          </ac:spMkLst>
        </pc:spChg>
        <pc:spChg chg="mod">
          <ac:chgData name="Jorge Pulido" userId="a6929f751fc1078e" providerId="LiveId" clId="{267175CE-B41E-4ABB-99F7-617AF7C2DA6D}" dt="2020-03-16T04:45:10.742" v="3202" actId="20577"/>
          <ac:spMkLst>
            <pc:docMk/>
            <pc:sldMk cId="0" sldId="634"/>
            <ac:spMk id="569347" creationId="{00000000-0000-0000-0000-000000000000}"/>
          </ac:spMkLst>
        </pc:spChg>
        <pc:spChg chg="mod">
          <ac:chgData name="Jorge Pulido" userId="a6929f751fc1078e" providerId="LiveId" clId="{267175CE-B41E-4ABB-99F7-617AF7C2DA6D}" dt="2020-03-16T04:44:27.603" v="3193" actId="20577"/>
          <ac:spMkLst>
            <pc:docMk/>
            <pc:sldMk cId="0" sldId="634"/>
            <ac:spMk id="56934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060C65F-FEDA-43E2-B592-9B06836C907F}" type="datetimeFigureOut">
              <a:rPr lang="es-MX"/>
              <a:pPr>
                <a:defRPr/>
              </a:pPr>
              <a:t>23/02/2021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313A17-0B14-49E5-B634-265D76CBD420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8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8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16A3251-83D0-471B-BBD3-7C82A4E8643C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dirty="0">
              <a:latin typeface="Arial" panose="020B0604020202020204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BED0DB5-30CF-4FAC-83F0-BE7C96AC7155}" type="slidenum">
              <a:rPr lang="en-US" altLang="es-MX"/>
              <a:pPr/>
              <a:t>1</a:t>
            </a:fld>
            <a:endParaRPr lang="en-US" alt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31B22A-D803-4B18-BC0E-13E1AEAE43AF}" type="slidenum">
              <a:rPr lang="en-US" altLang="es-MX"/>
              <a:pPr/>
              <a:t>42</a:t>
            </a:fld>
            <a:endParaRPr lang="en-US" altLang="es-MX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8E44869-99A9-4640-BF31-D6349CA48FC4}" type="slidenum">
              <a:rPr lang="en-US" altLang="es-MX"/>
              <a:pPr/>
              <a:t>44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969430-B950-4604-8792-77B8791F7B36}" type="slidenum">
              <a:rPr lang="en-US" altLang="es-MX"/>
              <a:pPr/>
              <a:t>47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B7D17C-9BE4-49AD-8AE5-7064A7C12F41}" type="slidenum">
              <a:rPr lang="en-US" altLang="es-MX"/>
              <a:pPr/>
              <a:t>49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3D071C2-9E16-40E7-B6F4-8E4B956113D2}" type="slidenum">
              <a:rPr lang="en-US" altLang="es-MX"/>
              <a:pPr/>
              <a:t>52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85970E-A923-469A-8886-8456AF786F56}" type="slidenum">
              <a:rPr lang="en-US" altLang="es-MX"/>
              <a:pPr/>
              <a:t>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C1A245-7630-416A-B43D-4965228AEE19}" type="slidenum">
              <a:rPr lang="en-US" altLang="es-MX"/>
              <a:pPr/>
              <a:t>53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118777-7FD8-4983-B4AC-438538AA1ACB}" type="slidenum">
              <a:rPr lang="en-US" altLang="es-MX"/>
              <a:pPr/>
              <a:t>11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950682-E36F-4398-80E8-D33F2548E8E1}" type="slidenum">
              <a:rPr lang="en-US" altLang="es-MX"/>
              <a:pPr/>
              <a:t>12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50A47D-F4AC-4B55-85FB-432659668967}" type="slidenum">
              <a:rPr lang="en-US" altLang="es-MX"/>
              <a:pPr/>
              <a:t>15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BAA4D5-D528-4159-B70F-7D259A17C131}" type="slidenum">
              <a:rPr lang="en-US" altLang="es-MX"/>
              <a:pPr/>
              <a:t>27</a:t>
            </a:fld>
            <a:endParaRPr lang="en-U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4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56267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37486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715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7150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49140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35891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9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9" y="4589464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142668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502399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40" y="1681164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40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49687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925526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6289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9" y="987426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570159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9" y="987426"/>
            <a:ext cx="462915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609334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803CDB11-0842-40D9-9E0D-69DEF77C37E1}" type="slidenum">
              <a:rPr lang="en-US" altLang="es-MX" sz="1000">
                <a:solidFill>
                  <a:srgbClr val="DDDDDD"/>
                </a:solidFill>
              </a:rPr>
              <a:pPr algn="r" eaLnBrk="1" hangingPunct="1"/>
              <a:t>‹Nº›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1029" name="Text Box 8"/>
          <p:cNvSpPr txBox="1">
            <a:spLocks noChangeArrowheads="1"/>
          </p:cNvSpPr>
          <p:nvPr userDrawn="1"/>
        </p:nvSpPr>
        <p:spPr bwMode="auto">
          <a:xfrm>
            <a:off x="-34925" y="6465888"/>
            <a:ext cx="118903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b="1" noProof="0">
                <a:solidFill>
                  <a:srgbClr val="DDDDDD"/>
                </a:solidFill>
                <a:latin typeface="Times New Roman" panose="02020603050405020304" pitchFamily="18" charset="0"/>
              </a:rPr>
              <a:t>Unidad 6</a:t>
            </a:r>
          </a:p>
        </p:txBody>
      </p:sp>
      <p:sp>
        <p:nvSpPr>
          <p:cNvPr id="1030" name="Text Box 9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1400" b="1" noProof="0">
                <a:solidFill>
                  <a:srgbClr val="DDDDDD"/>
                </a:solidFill>
                <a:latin typeface="Times New Roman" panose="02020603050405020304" pitchFamily="18" charset="0"/>
              </a:rPr>
              <a:t>Estabilidad atmosférica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A89603D-D53D-4ACE-9556-C16CCC284234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43E41D9-46AB-46E8-8EC7-A39C844C0385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12FB0C04-F6FC-4586-87A3-8562E8FE9748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0" y="2270125"/>
            <a:ext cx="914400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6000" b="1" dirty="0"/>
              <a:t>Unidad 6</a:t>
            </a:r>
          </a:p>
          <a:p>
            <a:pPr algn="ctr" eaLnBrk="1" hangingPunct="1"/>
            <a:r>
              <a:rPr lang="es-MX" altLang="es-MX" sz="5800" b="1" dirty="0">
                <a:solidFill>
                  <a:srgbClr val="000066"/>
                </a:solidFill>
              </a:rPr>
              <a:t>Estabilidad atmosférica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5638800" y="591335"/>
            <a:ext cx="33528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A menudo, cuando nos referimos al aire en movimiento, lo representamos en pequeñas unidades o volúmenes llamados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parcelas de aire.  </a:t>
            </a:r>
          </a:p>
        </p:txBody>
      </p:sp>
      <p:pic>
        <p:nvPicPr>
          <p:cNvPr id="484372" name="Picture 20" descr="Air Parcel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04062" y="4886325"/>
            <a:ext cx="852488" cy="895350"/>
          </a:xfrm>
        </p:spPr>
      </p:pic>
      <p:pic>
        <p:nvPicPr>
          <p:cNvPr id="484374" name="Picture 22" descr="Air Parcel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7316" y="1905000"/>
            <a:ext cx="725488" cy="762000"/>
          </a:xfrm>
        </p:spPr>
      </p:pic>
      <p:pic>
        <p:nvPicPr>
          <p:cNvPr id="484377" name="Picture 25" descr="Air Parcel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6056" y="5004031"/>
            <a:ext cx="801688" cy="841375"/>
          </a:xfrm>
        </p:spPr>
      </p:pic>
      <p:pic>
        <p:nvPicPr>
          <p:cNvPr id="484380" name="Picture 28" descr="Air Parcel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024" y="1066800"/>
            <a:ext cx="871538" cy="914400"/>
          </a:xfrm>
        </p:spPr>
      </p:pic>
      <p:pic>
        <p:nvPicPr>
          <p:cNvPr id="484383" name="Picture 31" descr="Air Parcel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2600"/>
            <a:ext cx="871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4385" name="AutoShape 33"/>
          <p:cNvSpPr>
            <a:spLocks noChangeArrowheads="1"/>
          </p:cNvSpPr>
          <p:nvPr/>
        </p:nvSpPr>
        <p:spPr bwMode="auto">
          <a:xfrm>
            <a:off x="609600" y="2286000"/>
            <a:ext cx="457200" cy="3124200"/>
          </a:xfrm>
          <a:prstGeom prst="downArrow">
            <a:avLst>
              <a:gd name="adj1" fmla="val 50000"/>
              <a:gd name="adj2" fmla="val 170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84386" name="AutoShape 34"/>
          <p:cNvSpPr>
            <a:spLocks noChangeArrowheads="1"/>
          </p:cNvSpPr>
          <p:nvPr/>
        </p:nvSpPr>
        <p:spPr bwMode="auto">
          <a:xfrm>
            <a:off x="1600200" y="1752600"/>
            <a:ext cx="457200" cy="2895600"/>
          </a:xfrm>
          <a:prstGeom prst="upArrow">
            <a:avLst>
              <a:gd name="adj1" fmla="val 50000"/>
              <a:gd name="adj2" fmla="val 1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84387" name="AutoShape 35"/>
          <p:cNvSpPr>
            <a:spLocks noChangeArrowheads="1"/>
          </p:cNvSpPr>
          <p:nvPr/>
        </p:nvSpPr>
        <p:spPr bwMode="auto">
          <a:xfrm>
            <a:off x="2514600" y="3200400"/>
            <a:ext cx="457200" cy="2971800"/>
          </a:xfrm>
          <a:prstGeom prst="downArrow">
            <a:avLst>
              <a:gd name="adj1" fmla="val 50000"/>
              <a:gd name="adj2" fmla="val 1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84388" name="AutoShape 36"/>
          <p:cNvSpPr>
            <a:spLocks noChangeArrowheads="1"/>
          </p:cNvSpPr>
          <p:nvPr/>
        </p:nvSpPr>
        <p:spPr bwMode="auto">
          <a:xfrm>
            <a:off x="3505200" y="1524000"/>
            <a:ext cx="457200" cy="2209800"/>
          </a:xfrm>
          <a:prstGeom prst="upArrow">
            <a:avLst>
              <a:gd name="adj1" fmla="val 50000"/>
              <a:gd name="adj2" fmla="val 120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84389" name="AutoShape 37"/>
          <p:cNvSpPr>
            <a:spLocks noChangeArrowheads="1"/>
          </p:cNvSpPr>
          <p:nvPr/>
        </p:nvSpPr>
        <p:spPr bwMode="auto">
          <a:xfrm>
            <a:off x="4572000" y="2743200"/>
            <a:ext cx="457200" cy="3352800"/>
          </a:xfrm>
          <a:prstGeom prst="downArrow">
            <a:avLst>
              <a:gd name="adj1" fmla="val 50000"/>
              <a:gd name="adj2" fmla="val 18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8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8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385" grpId="0" animBg="1"/>
      <p:bldP spid="484386" grpId="0" animBg="1"/>
      <p:bldP spid="484387" grpId="0" animBg="1"/>
      <p:bldP spid="484388" grpId="0" animBg="1"/>
      <p:bldP spid="48438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3810000" y="935087"/>
            <a:ext cx="51816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dirty="0">
                <a:latin typeface="Arial Narrow" panose="020B0606020202030204" pitchFamily="34" charset="0"/>
              </a:rPr>
              <a:t>Una parcela de aire es un volumen de aire, lo suficientemente grande para contener un gran número de moléculas, pero lo suficientemente pequeño para que su energía (calor) y masa (moléculas de aire) sean casi uniformes dentro de sus limites</a:t>
            </a:r>
            <a:endParaRPr lang="es-MX" altLang="es-MX" sz="3600" b="1" dirty="0">
              <a:latin typeface="Arial Narrow" panose="020B0606020202030204" pitchFamily="34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574675" y="531813"/>
            <a:ext cx="273843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Parcela de aire</a:t>
            </a:r>
          </a:p>
        </p:txBody>
      </p:sp>
      <p:pic>
        <p:nvPicPr>
          <p:cNvPr id="12292" name="Picture 9" descr="Air Parcel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525" y="2057400"/>
            <a:ext cx="3267075" cy="3429000"/>
          </a:xfr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Air Parcel 2"/>
          <p:cNvPicPr preferRelativeResize="0"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8100" y="1524592"/>
            <a:ext cx="2044700" cy="2146300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5" name="Picture 6" descr="Air Parcel 2"/>
          <p:cNvPicPr preferRelativeResize="0"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5472" y="4679950"/>
            <a:ext cx="1101725" cy="1155700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26345" name="Line 9"/>
          <p:cNvSpPr>
            <a:spLocks noChangeShapeType="1"/>
          </p:cNvSpPr>
          <p:nvPr/>
        </p:nvSpPr>
        <p:spPr bwMode="auto">
          <a:xfrm flipV="1">
            <a:off x="2209800" y="58674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46" name="Line 10"/>
          <p:cNvSpPr>
            <a:spLocks noChangeShapeType="1"/>
          </p:cNvSpPr>
          <p:nvPr/>
        </p:nvSpPr>
        <p:spPr bwMode="auto">
          <a:xfrm flipV="1">
            <a:off x="25146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47" name="Line 11"/>
          <p:cNvSpPr>
            <a:spLocks noChangeShapeType="1"/>
          </p:cNvSpPr>
          <p:nvPr/>
        </p:nvSpPr>
        <p:spPr bwMode="auto">
          <a:xfrm flipV="1">
            <a:off x="28194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48" name="Line 12"/>
          <p:cNvSpPr>
            <a:spLocks noChangeShapeType="1"/>
          </p:cNvSpPr>
          <p:nvPr/>
        </p:nvSpPr>
        <p:spPr bwMode="auto">
          <a:xfrm flipV="1">
            <a:off x="31242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49" name="Line 13"/>
          <p:cNvSpPr>
            <a:spLocks noChangeShapeType="1"/>
          </p:cNvSpPr>
          <p:nvPr/>
        </p:nvSpPr>
        <p:spPr bwMode="auto">
          <a:xfrm flipV="1">
            <a:off x="3352800" y="1143000"/>
            <a:ext cx="2286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0" name="Line 14"/>
          <p:cNvSpPr>
            <a:spLocks noChangeShapeType="1"/>
          </p:cNvSpPr>
          <p:nvPr/>
        </p:nvSpPr>
        <p:spPr bwMode="auto">
          <a:xfrm flipV="1">
            <a:off x="1981200" y="58674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1" name="Line 15"/>
          <p:cNvSpPr>
            <a:spLocks noChangeShapeType="1"/>
          </p:cNvSpPr>
          <p:nvPr/>
        </p:nvSpPr>
        <p:spPr bwMode="auto">
          <a:xfrm flipV="1">
            <a:off x="3429000" y="17526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2" name="Line 16"/>
          <p:cNvSpPr>
            <a:spLocks noChangeShapeType="1"/>
          </p:cNvSpPr>
          <p:nvPr/>
        </p:nvSpPr>
        <p:spPr bwMode="auto">
          <a:xfrm flipV="1">
            <a:off x="2438400" y="58674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3" name="Line 17"/>
          <p:cNvSpPr>
            <a:spLocks noChangeShapeType="1"/>
          </p:cNvSpPr>
          <p:nvPr/>
        </p:nvSpPr>
        <p:spPr bwMode="auto">
          <a:xfrm flipV="1">
            <a:off x="2743200" y="58674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5" name="Line 19"/>
          <p:cNvSpPr>
            <a:spLocks noChangeShapeType="1"/>
          </p:cNvSpPr>
          <p:nvPr/>
        </p:nvSpPr>
        <p:spPr bwMode="auto">
          <a:xfrm flipH="1" flipV="1">
            <a:off x="2971800" y="5791200"/>
            <a:ext cx="2286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6" name="Line 20"/>
          <p:cNvSpPr>
            <a:spLocks noChangeShapeType="1"/>
          </p:cNvSpPr>
          <p:nvPr/>
        </p:nvSpPr>
        <p:spPr bwMode="auto">
          <a:xfrm flipV="1">
            <a:off x="1524000" y="5867400"/>
            <a:ext cx="2286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7" name="Line 21"/>
          <p:cNvSpPr>
            <a:spLocks noChangeShapeType="1"/>
          </p:cNvSpPr>
          <p:nvPr/>
        </p:nvSpPr>
        <p:spPr bwMode="auto">
          <a:xfrm>
            <a:off x="2743200" y="41910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8" name="Line 22"/>
          <p:cNvSpPr>
            <a:spLocks noChangeShapeType="1"/>
          </p:cNvSpPr>
          <p:nvPr/>
        </p:nvSpPr>
        <p:spPr bwMode="auto">
          <a:xfrm>
            <a:off x="2514600" y="41910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59" name="Line 23"/>
          <p:cNvSpPr>
            <a:spLocks noChangeShapeType="1"/>
          </p:cNvSpPr>
          <p:nvPr/>
        </p:nvSpPr>
        <p:spPr bwMode="auto">
          <a:xfrm flipV="1">
            <a:off x="1371600" y="53340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0" name="Line 24"/>
          <p:cNvSpPr>
            <a:spLocks noChangeShapeType="1"/>
          </p:cNvSpPr>
          <p:nvPr/>
        </p:nvSpPr>
        <p:spPr bwMode="auto">
          <a:xfrm>
            <a:off x="2286000" y="41910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1" name="Line 25"/>
          <p:cNvSpPr>
            <a:spLocks noChangeShapeType="1"/>
          </p:cNvSpPr>
          <p:nvPr/>
        </p:nvSpPr>
        <p:spPr bwMode="auto">
          <a:xfrm>
            <a:off x="2057400" y="41910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2" name="Line 26"/>
          <p:cNvSpPr>
            <a:spLocks noChangeShapeType="1"/>
          </p:cNvSpPr>
          <p:nvPr/>
        </p:nvSpPr>
        <p:spPr bwMode="auto">
          <a:xfrm>
            <a:off x="1676400" y="4267200"/>
            <a:ext cx="1524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3" name="Line 27"/>
          <p:cNvSpPr>
            <a:spLocks noChangeShapeType="1"/>
          </p:cNvSpPr>
          <p:nvPr/>
        </p:nvSpPr>
        <p:spPr bwMode="auto">
          <a:xfrm flipH="1" flipV="1">
            <a:off x="838200" y="16764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4" name="Line 28"/>
          <p:cNvSpPr>
            <a:spLocks noChangeShapeType="1"/>
          </p:cNvSpPr>
          <p:nvPr/>
        </p:nvSpPr>
        <p:spPr bwMode="auto">
          <a:xfrm flipH="1" flipV="1">
            <a:off x="3048000" y="5638800"/>
            <a:ext cx="304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5" name="Line 29"/>
          <p:cNvSpPr>
            <a:spLocks noChangeShapeType="1"/>
          </p:cNvSpPr>
          <p:nvPr/>
        </p:nvSpPr>
        <p:spPr bwMode="auto">
          <a:xfrm>
            <a:off x="15240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6" name="Line 30"/>
          <p:cNvSpPr>
            <a:spLocks noChangeShapeType="1"/>
          </p:cNvSpPr>
          <p:nvPr/>
        </p:nvSpPr>
        <p:spPr bwMode="auto">
          <a:xfrm flipV="1">
            <a:off x="22098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7" name="Line 31"/>
          <p:cNvSpPr>
            <a:spLocks noChangeShapeType="1"/>
          </p:cNvSpPr>
          <p:nvPr/>
        </p:nvSpPr>
        <p:spPr bwMode="auto">
          <a:xfrm flipV="1">
            <a:off x="19050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68" name="Line 32"/>
          <p:cNvSpPr>
            <a:spLocks noChangeShapeType="1"/>
          </p:cNvSpPr>
          <p:nvPr/>
        </p:nvSpPr>
        <p:spPr bwMode="auto">
          <a:xfrm flipV="1">
            <a:off x="1600200" y="1066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0" name="Line 34"/>
          <p:cNvSpPr>
            <a:spLocks noChangeShapeType="1"/>
          </p:cNvSpPr>
          <p:nvPr/>
        </p:nvSpPr>
        <p:spPr bwMode="auto">
          <a:xfrm flipV="1">
            <a:off x="3429000" y="20574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1" name="Line 35"/>
          <p:cNvSpPr>
            <a:spLocks noChangeShapeType="1"/>
          </p:cNvSpPr>
          <p:nvPr/>
        </p:nvSpPr>
        <p:spPr bwMode="auto">
          <a:xfrm flipV="1">
            <a:off x="3429000" y="23622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2" name="Line 36"/>
          <p:cNvSpPr>
            <a:spLocks noChangeShapeType="1"/>
          </p:cNvSpPr>
          <p:nvPr/>
        </p:nvSpPr>
        <p:spPr bwMode="auto">
          <a:xfrm flipV="1">
            <a:off x="3429000" y="26670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3" name="Line 37"/>
          <p:cNvSpPr>
            <a:spLocks noChangeShapeType="1"/>
          </p:cNvSpPr>
          <p:nvPr/>
        </p:nvSpPr>
        <p:spPr bwMode="auto">
          <a:xfrm flipV="1">
            <a:off x="3429000" y="29718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4" name="Line 38"/>
          <p:cNvSpPr>
            <a:spLocks noChangeShapeType="1"/>
          </p:cNvSpPr>
          <p:nvPr/>
        </p:nvSpPr>
        <p:spPr bwMode="auto">
          <a:xfrm flipV="1">
            <a:off x="3429000" y="32004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5" name="Line 39"/>
          <p:cNvSpPr>
            <a:spLocks noChangeShapeType="1"/>
          </p:cNvSpPr>
          <p:nvPr/>
        </p:nvSpPr>
        <p:spPr bwMode="auto">
          <a:xfrm>
            <a:off x="3429000" y="3733800"/>
            <a:ext cx="2286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6" name="Line 40"/>
          <p:cNvSpPr>
            <a:spLocks noChangeShapeType="1"/>
          </p:cNvSpPr>
          <p:nvPr/>
        </p:nvSpPr>
        <p:spPr bwMode="auto">
          <a:xfrm flipH="1" flipV="1">
            <a:off x="3048000" y="5105400"/>
            <a:ext cx="304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7" name="Line 41"/>
          <p:cNvSpPr>
            <a:spLocks noChangeShapeType="1"/>
          </p:cNvSpPr>
          <p:nvPr/>
        </p:nvSpPr>
        <p:spPr bwMode="auto">
          <a:xfrm flipH="1" flipV="1">
            <a:off x="3048000" y="5410200"/>
            <a:ext cx="304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8" name="Line 42"/>
          <p:cNvSpPr>
            <a:spLocks noChangeShapeType="1"/>
          </p:cNvSpPr>
          <p:nvPr/>
        </p:nvSpPr>
        <p:spPr bwMode="auto">
          <a:xfrm flipH="1" flipV="1">
            <a:off x="3048000" y="4800600"/>
            <a:ext cx="304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79" name="Line 43"/>
          <p:cNvSpPr>
            <a:spLocks noChangeShapeType="1"/>
          </p:cNvSpPr>
          <p:nvPr/>
        </p:nvSpPr>
        <p:spPr bwMode="auto">
          <a:xfrm flipH="1">
            <a:off x="2971800" y="4343400"/>
            <a:ext cx="2286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0" name="Line 44"/>
          <p:cNvSpPr>
            <a:spLocks noChangeShapeType="1"/>
          </p:cNvSpPr>
          <p:nvPr/>
        </p:nvSpPr>
        <p:spPr bwMode="auto">
          <a:xfrm flipV="1">
            <a:off x="1371600" y="56388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1" name="Line 45"/>
          <p:cNvSpPr>
            <a:spLocks noChangeShapeType="1"/>
          </p:cNvSpPr>
          <p:nvPr/>
        </p:nvSpPr>
        <p:spPr bwMode="auto">
          <a:xfrm flipV="1">
            <a:off x="1371600" y="51054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2" name="Line 46"/>
          <p:cNvSpPr>
            <a:spLocks noChangeShapeType="1"/>
          </p:cNvSpPr>
          <p:nvPr/>
        </p:nvSpPr>
        <p:spPr bwMode="auto">
          <a:xfrm flipV="1">
            <a:off x="1371600" y="48006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3" name="Line 47"/>
          <p:cNvSpPr>
            <a:spLocks noChangeShapeType="1"/>
          </p:cNvSpPr>
          <p:nvPr/>
        </p:nvSpPr>
        <p:spPr bwMode="auto">
          <a:xfrm>
            <a:off x="18288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4" name="Line 48"/>
          <p:cNvSpPr>
            <a:spLocks noChangeShapeType="1"/>
          </p:cNvSpPr>
          <p:nvPr/>
        </p:nvSpPr>
        <p:spPr bwMode="auto">
          <a:xfrm>
            <a:off x="22098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5" name="Line 49"/>
          <p:cNvSpPr>
            <a:spLocks noChangeShapeType="1"/>
          </p:cNvSpPr>
          <p:nvPr/>
        </p:nvSpPr>
        <p:spPr bwMode="auto">
          <a:xfrm>
            <a:off x="25146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6" name="Line 50"/>
          <p:cNvSpPr>
            <a:spLocks noChangeShapeType="1"/>
          </p:cNvSpPr>
          <p:nvPr/>
        </p:nvSpPr>
        <p:spPr bwMode="auto">
          <a:xfrm>
            <a:off x="28194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7" name="Line 51"/>
          <p:cNvSpPr>
            <a:spLocks noChangeShapeType="1"/>
          </p:cNvSpPr>
          <p:nvPr/>
        </p:nvSpPr>
        <p:spPr bwMode="auto">
          <a:xfrm>
            <a:off x="3124200" y="37338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8" name="Line 52"/>
          <p:cNvSpPr>
            <a:spLocks noChangeShapeType="1"/>
          </p:cNvSpPr>
          <p:nvPr/>
        </p:nvSpPr>
        <p:spPr bwMode="auto">
          <a:xfrm flipH="1">
            <a:off x="990600" y="3733800"/>
            <a:ext cx="3048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89" name="Line 53"/>
          <p:cNvSpPr>
            <a:spLocks noChangeShapeType="1"/>
          </p:cNvSpPr>
          <p:nvPr/>
        </p:nvSpPr>
        <p:spPr bwMode="auto">
          <a:xfrm flipH="1" flipV="1">
            <a:off x="838200" y="19812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0" name="Line 54"/>
          <p:cNvSpPr>
            <a:spLocks noChangeShapeType="1"/>
          </p:cNvSpPr>
          <p:nvPr/>
        </p:nvSpPr>
        <p:spPr bwMode="auto">
          <a:xfrm flipH="1" flipV="1">
            <a:off x="838200" y="22860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1" name="Line 55"/>
          <p:cNvSpPr>
            <a:spLocks noChangeShapeType="1"/>
          </p:cNvSpPr>
          <p:nvPr/>
        </p:nvSpPr>
        <p:spPr bwMode="auto">
          <a:xfrm flipH="1" flipV="1">
            <a:off x="838200" y="25908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2" name="Line 56"/>
          <p:cNvSpPr>
            <a:spLocks noChangeShapeType="1"/>
          </p:cNvSpPr>
          <p:nvPr/>
        </p:nvSpPr>
        <p:spPr bwMode="auto">
          <a:xfrm flipH="1" flipV="1">
            <a:off x="838200" y="28956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3" name="Line 57"/>
          <p:cNvSpPr>
            <a:spLocks noChangeShapeType="1"/>
          </p:cNvSpPr>
          <p:nvPr/>
        </p:nvSpPr>
        <p:spPr bwMode="auto">
          <a:xfrm flipH="1" flipV="1">
            <a:off x="838200" y="32004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4" name="Line 58"/>
          <p:cNvSpPr>
            <a:spLocks noChangeShapeType="1"/>
          </p:cNvSpPr>
          <p:nvPr/>
        </p:nvSpPr>
        <p:spPr bwMode="auto">
          <a:xfrm flipH="1" flipV="1">
            <a:off x="838200" y="35052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6395" name="Line 59"/>
          <p:cNvSpPr>
            <a:spLocks noChangeShapeType="1"/>
          </p:cNvSpPr>
          <p:nvPr/>
        </p:nvSpPr>
        <p:spPr bwMode="auto">
          <a:xfrm flipV="1">
            <a:off x="3429000" y="35052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365" name="Rectangle 60"/>
          <p:cNvSpPr>
            <a:spLocks noChangeArrowheads="1"/>
          </p:cNvSpPr>
          <p:nvPr/>
        </p:nvSpPr>
        <p:spPr bwMode="auto">
          <a:xfrm>
            <a:off x="3962400" y="649780"/>
            <a:ext cx="5181600" cy="586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4622800" algn="l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Las parcelas de aire se </a:t>
            </a:r>
            <a:r>
              <a:rPr lang="es-MX" altLang="es-MX" sz="3200" b="1" u="sng" dirty="0">
                <a:latin typeface="Arial Narrow" panose="020B0606020202030204" pitchFamily="34" charset="0"/>
              </a:rPr>
              <a:t>expanden</a:t>
            </a:r>
            <a:r>
              <a:rPr lang="es-MX" altLang="es-MX" sz="3200" b="1" dirty="0">
                <a:latin typeface="Arial Narrow" panose="020B0606020202030204" pitchFamily="34" charset="0"/>
              </a:rPr>
              <a:t> y </a:t>
            </a:r>
            <a:r>
              <a:rPr lang="es-MX" altLang="es-MX" sz="3200" b="1" u="sng" dirty="0">
                <a:latin typeface="Arial Narrow" panose="020B0606020202030204" pitchFamily="34" charset="0"/>
              </a:rPr>
              <a:t>contraen </a:t>
            </a:r>
            <a:r>
              <a:rPr lang="es-MX" altLang="es-MX" sz="3200" b="1" dirty="0">
                <a:latin typeface="Arial Narrow" panose="020B0606020202030204" pitchFamily="34" charset="0"/>
              </a:rPr>
              <a:t>libremente,  pero ni el calor ni el aire exterior son capaces de mezclase con el aire interior; haciendo de una parcela de aire un </a:t>
            </a:r>
            <a:r>
              <a:rPr lang="es-MX" altLang="es-MX" sz="3200" b="1" u="sng" dirty="0">
                <a:latin typeface="Arial Narrow" panose="020B0606020202030204" pitchFamily="34" charset="0"/>
              </a:rPr>
              <a:t>contenedor sellado</a:t>
            </a:r>
            <a:r>
              <a:rPr lang="en-US" altLang="es-MX" sz="3200" b="1" u="sng" dirty="0">
                <a:latin typeface="Arial Narrow" panose="020B0606020202030204" pitchFamily="34" charset="0"/>
              </a:rPr>
              <a:t>. </a:t>
            </a:r>
          </a:p>
          <a:p>
            <a:pPr algn="ctr" eaLnBrk="1" hangingPunct="1"/>
            <a:endParaRPr lang="en-US" altLang="es-MX" sz="32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Las parcelas de aire son comúnmente representadas como cubos o esferas tridimensionales.</a:t>
            </a:r>
            <a:r>
              <a:rPr lang="es-MX" altLang="es-MX" sz="3600" b="1" dirty="0">
                <a:latin typeface="Arial Narrow" panose="020B0606020202030204" pitchFamily="34" charset="0"/>
              </a:rPr>
              <a:t>         </a:t>
            </a:r>
          </a:p>
        </p:txBody>
      </p:sp>
      <p:sp>
        <p:nvSpPr>
          <p:cNvPr id="13366" name="Text Box 62"/>
          <p:cNvSpPr txBox="1">
            <a:spLocks noChangeArrowheads="1"/>
          </p:cNvSpPr>
          <p:nvPr/>
        </p:nvSpPr>
        <p:spPr bwMode="auto">
          <a:xfrm>
            <a:off x="419100" y="493713"/>
            <a:ext cx="403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Parcela de aire</a:t>
            </a:r>
          </a:p>
        </p:txBody>
      </p:sp>
      <p:sp>
        <p:nvSpPr>
          <p:cNvPr id="526399" name="Line 63"/>
          <p:cNvSpPr>
            <a:spLocks noChangeShapeType="1"/>
          </p:cNvSpPr>
          <p:nvPr/>
        </p:nvSpPr>
        <p:spPr bwMode="auto">
          <a:xfrm flipH="1" flipV="1">
            <a:off x="1066800" y="1143000"/>
            <a:ext cx="2286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2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26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2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6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2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2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2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26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2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26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2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2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2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2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2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2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2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2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2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2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2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2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2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2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2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2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2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2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2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2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26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26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52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2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52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52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52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2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26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526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2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52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526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52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526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52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52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52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ChangeArrowheads="1"/>
          </p:cNvSpPr>
          <p:nvPr/>
        </p:nvSpPr>
        <p:spPr bwMode="auto">
          <a:xfrm>
            <a:off x="7369175" y="4511675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latin typeface="Arial Narrow" panose="020B0606020202030204" pitchFamily="34" charset="0"/>
            </a:endParaRP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7902575" y="2987675"/>
            <a:ext cx="0" cy="1295400"/>
          </a:xfrm>
          <a:prstGeom prst="line">
            <a:avLst/>
          </a:prstGeom>
          <a:noFill/>
          <a:ln w="177800" cmpd="tri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0" y="5495925"/>
            <a:ext cx="1905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/>
              <a:t>Parcela de aire ascendente</a:t>
            </a:r>
          </a:p>
        </p:txBody>
      </p:sp>
      <p:sp>
        <p:nvSpPr>
          <p:cNvPr id="416774" name="Text Box 6"/>
          <p:cNvSpPr txBox="1">
            <a:spLocks noChangeArrowheads="1"/>
          </p:cNvSpPr>
          <p:nvPr/>
        </p:nvSpPr>
        <p:spPr bwMode="auto">
          <a:xfrm>
            <a:off x="587375" y="2101850"/>
            <a:ext cx="67818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600" b="1" dirty="0"/>
              <a:t>A medida que la presión atmosférica </a:t>
            </a:r>
            <a:r>
              <a:rPr lang="es-MX" altLang="es-MX" sz="2600" b="1" u="sng" dirty="0"/>
              <a:t>disminuye  </a:t>
            </a:r>
            <a:r>
              <a:rPr lang="es-MX" altLang="es-MX" sz="2600" b="1" dirty="0"/>
              <a:t>con el incremento en altitud: </a:t>
            </a:r>
          </a:p>
        </p:txBody>
      </p:sp>
      <p:sp>
        <p:nvSpPr>
          <p:cNvPr id="416775" name="Text Box 7"/>
          <p:cNvSpPr txBox="1">
            <a:spLocks noChangeArrowheads="1"/>
          </p:cNvSpPr>
          <p:nvPr/>
        </p:nvSpPr>
        <p:spPr bwMode="auto">
          <a:xfrm>
            <a:off x="609600" y="3168650"/>
            <a:ext cx="5638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s-MX" sz="2800" b="1" dirty="0"/>
              <a:t> </a:t>
            </a:r>
            <a:r>
              <a:rPr lang="es-MX" altLang="es-MX" sz="2800" b="1" dirty="0"/>
              <a:t>El volumen </a:t>
            </a:r>
            <a:r>
              <a:rPr lang="es-MX" altLang="es-MX" sz="2800" b="1" u="sng" dirty="0"/>
              <a:t>incrementa</a:t>
            </a:r>
            <a:endParaRPr lang="es-MX" altLang="es-MX" sz="2800" b="1" dirty="0"/>
          </a:p>
        </p:txBody>
      </p:sp>
      <p:sp>
        <p:nvSpPr>
          <p:cNvPr id="416776" name="Text Box 8"/>
          <p:cNvSpPr txBox="1">
            <a:spLocks noChangeArrowheads="1"/>
          </p:cNvSpPr>
          <p:nvPr/>
        </p:nvSpPr>
        <p:spPr bwMode="auto">
          <a:xfrm>
            <a:off x="609600" y="3854450"/>
            <a:ext cx="4423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s-MX" sz="2800" b="1" dirty="0"/>
              <a:t> </a:t>
            </a:r>
            <a:r>
              <a:rPr lang="es-MX" altLang="es-MX" sz="2800" b="1" dirty="0"/>
              <a:t>La densidad </a:t>
            </a:r>
            <a:r>
              <a:rPr lang="es-MX" altLang="es-MX" sz="2800" b="1" u="sng" dirty="0"/>
              <a:t>disminuye</a:t>
            </a:r>
            <a:endParaRPr lang="es-MX" altLang="es-MX" sz="2800" b="1" dirty="0"/>
          </a:p>
        </p:txBody>
      </p:sp>
      <p:sp>
        <p:nvSpPr>
          <p:cNvPr id="416777" name="Text Box 9"/>
          <p:cNvSpPr txBox="1">
            <a:spLocks noChangeArrowheads="1"/>
          </p:cNvSpPr>
          <p:nvPr/>
        </p:nvSpPr>
        <p:spPr bwMode="auto">
          <a:xfrm>
            <a:off x="0" y="5302250"/>
            <a:ext cx="6019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Las parcelas de aire ascendentes siempre </a:t>
            </a:r>
            <a:r>
              <a:rPr lang="es-MX" altLang="es-MX" sz="28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se expande</a:t>
            </a:r>
            <a:r>
              <a:rPr lang="es-MX" altLang="es-MX" sz="28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y </a:t>
            </a:r>
            <a:r>
              <a:rPr lang="es-MX" altLang="es-MX" sz="28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se enfría</a:t>
            </a:r>
            <a:endParaRPr lang="es-MX" altLang="es-MX" sz="2800" b="1" u="sng" dirty="0">
              <a:solidFill>
                <a:schemeClr val="accent2"/>
              </a:solidFill>
            </a:endParaRPr>
          </a:p>
        </p:txBody>
      </p:sp>
      <p:sp>
        <p:nvSpPr>
          <p:cNvPr id="416780" name="Text Box 12"/>
          <p:cNvSpPr txBox="1">
            <a:spLocks noChangeArrowheads="1"/>
          </p:cNvSpPr>
          <p:nvPr/>
        </p:nvSpPr>
        <p:spPr bwMode="auto">
          <a:xfrm>
            <a:off x="7105985" y="2225675"/>
            <a:ext cx="15392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Mas frío y</a:t>
            </a:r>
          </a:p>
          <a:p>
            <a:pPr algn="ctr" eaLnBrk="1" hangingPunct="1"/>
            <a:r>
              <a:rPr lang="es-MX" altLang="es-MX" sz="2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menos denso</a:t>
            </a:r>
          </a:p>
        </p:txBody>
      </p:sp>
      <p:sp>
        <p:nvSpPr>
          <p:cNvPr id="416781" name="Rectangle 13"/>
          <p:cNvSpPr>
            <a:spLocks noChangeArrowheads="1"/>
          </p:cNvSpPr>
          <p:nvPr/>
        </p:nvSpPr>
        <p:spPr bwMode="auto">
          <a:xfrm>
            <a:off x="609600" y="4562475"/>
            <a:ext cx="624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s-MX" sz="2800" b="1" dirty="0"/>
              <a:t> </a:t>
            </a:r>
            <a:r>
              <a:rPr lang="es-MX" altLang="es-MX" sz="2800" b="1" dirty="0"/>
              <a:t>La temperatura </a:t>
            </a:r>
            <a:r>
              <a:rPr lang="es-MX" altLang="es-MX" sz="2800" b="1" u="sng" dirty="0"/>
              <a:t>disminuye</a:t>
            </a:r>
          </a:p>
        </p:txBody>
      </p:sp>
      <p:sp>
        <p:nvSpPr>
          <p:cNvPr id="14347" name="Text Box 15"/>
          <p:cNvSpPr txBox="1">
            <a:spLocks noChangeArrowheads="1"/>
          </p:cNvSpPr>
          <p:nvPr/>
        </p:nvSpPr>
        <p:spPr bwMode="auto">
          <a:xfrm>
            <a:off x="685800" y="563563"/>
            <a:ext cx="5943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Aplicando esta relación a una parcela de aire ascendente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8334 L 0.00417 -0.38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6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16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16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167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6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6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4167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167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4167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416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6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0" grpId="0" animBg="1"/>
      <p:bldP spid="416770" grpId="1" animBg="1"/>
      <p:bldP spid="416774" grpId="0"/>
      <p:bldP spid="416775" grpId="0"/>
      <p:bldP spid="416776" grpId="0"/>
      <p:bldP spid="416777" grpId="0"/>
      <p:bldP spid="416780" grpId="0"/>
      <p:bldP spid="4167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ChangeArrowheads="1"/>
          </p:cNvSpPr>
          <p:nvPr/>
        </p:nvSpPr>
        <p:spPr bwMode="auto">
          <a:xfrm>
            <a:off x="7086600" y="2041525"/>
            <a:ext cx="1524000" cy="1676400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  <a:contourClr>
              <a:srgbClr val="3366FF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latin typeface="Arial Narrow" panose="020B0606020202030204" pitchFamily="34" charset="0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7924800" y="3794125"/>
            <a:ext cx="0" cy="1143000"/>
          </a:xfrm>
          <a:prstGeom prst="line">
            <a:avLst/>
          </a:prstGeom>
          <a:noFill/>
          <a:ln w="177800" cmpd="tri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576" y="1050925"/>
            <a:ext cx="20665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/>
              <a:t>Parcela</a:t>
            </a:r>
          </a:p>
          <a:p>
            <a:pPr algn="ctr" eaLnBrk="1" hangingPunct="1"/>
            <a:r>
              <a:rPr lang="es-MX" altLang="es-MX" sz="2400" b="1" dirty="0"/>
              <a:t>descendente</a:t>
            </a:r>
          </a:p>
        </p:txBody>
      </p:sp>
      <p:sp>
        <p:nvSpPr>
          <p:cNvPr id="417798" name="Text Box 6"/>
          <p:cNvSpPr txBox="1">
            <a:spLocks noChangeArrowheads="1"/>
          </p:cNvSpPr>
          <p:nvPr/>
        </p:nvSpPr>
        <p:spPr bwMode="auto">
          <a:xfrm>
            <a:off x="419100" y="1998663"/>
            <a:ext cx="64389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800" b="1" dirty="0"/>
              <a:t>A medida que la presión atmosférica </a:t>
            </a:r>
            <a:r>
              <a:rPr lang="es-MX" altLang="es-MX" sz="2800" b="1" u="sng" dirty="0"/>
              <a:t>incrementa</a:t>
            </a:r>
            <a:r>
              <a:rPr lang="es-MX" altLang="es-MX" sz="2800" b="1" dirty="0"/>
              <a:t> con la disminución de altitud: </a:t>
            </a:r>
          </a:p>
        </p:txBody>
      </p:sp>
      <p:sp>
        <p:nvSpPr>
          <p:cNvPr id="417799" name="Text Box 7"/>
          <p:cNvSpPr txBox="1">
            <a:spLocks noChangeArrowheads="1"/>
          </p:cNvSpPr>
          <p:nvPr/>
        </p:nvSpPr>
        <p:spPr bwMode="auto">
          <a:xfrm>
            <a:off x="457200" y="3321050"/>
            <a:ext cx="433965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es-MX" altLang="es-MX" sz="2800" dirty="0">
                <a:solidFill>
                  <a:schemeClr val="tx1"/>
                </a:solidFill>
                <a:latin typeface="Arial" panose="020B0604020202020204" pitchFamily="34" charset="0"/>
              </a:rPr>
              <a:t> El volumen </a:t>
            </a:r>
            <a:r>
              <a:rPr lang="es-MX" altLang="es-MX" sz="2800" u="sng" dirty="0">
                <a:solidFill>
                  <a:schemeClr val="tx1"/>
                </a:solidFill>
                <a:latin typeface="Arial" panose="020B0604020202020204" pitchFamily="34" charset="0"/>
              </a:rPr>
              <a:t>disminuye</a:t>
            </a:r>
            <a:r>
              <a:rPr lang="es-MX" altLang="es-MX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17800" name="Text Box 8"/>
          <p:cNvSpPr txBox="1">
            <a:spLocks noChangeArrowheads="1"/>
          </p:cNvSpPr>
          <p:nvPr/>
        </p:nvSpPr>
        <p:spPr bwMode="auto">
          <a:xfrm>
            <a:off x="457200" y="4616450"/>
            <a:ext cx="594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s-MX" altLang="es-MX" sz="2800" b="1" dirty="0"/>
              <a:t> La temperatura </a:t>
            </a:r>
            <a:r>
              <a:rPr lang="es-MX" altLang="es-MX" sz="2800" b="1" u="sng" dirty="0"/>
              <a:t>incrementa</a:t>
            </a:r>
            <a:endParaRPr lang="es-MX" altLang="es-MX" sz="2800" b="1" dirty="0"/>
          </a:p>
        </p:txBody>
      </p:sp>
      <p:sp>
        <p:nvSpPr>
          <p:cNvPr id="417801" name="Text Box 9"/>
          <p:cNvSpPr txBox="1">
            <a:spLocks noChangeArrowheads="1"/>
          </p:cNvSpPr>
          <p:nvPr/>
        </p:nvSpPr>
        <p:spPr bwMode="auto">
          <a:xfrm>
            <a:off x="244475" y="5286375"/>
            <a:ext cx="65976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chemeClr val="accent2"/>
                </a:solidFill>
              </a:rPr>
              <a:t>Las parcelas de aire descendentes</a:t>
            </a:r>
          </a:p>
          <a:p>
            <a:pPr algn="ctr" eaLnBrk="1" hangingPunct="1"/>
            <a:r>
              <a:rPr lang="es-MX" altLang="es-MX" sz="2800" b="1" dirty="0">
                <a:solidFill>
                  <a:schemeClr val="accent2"/>
                </a:solidFill>
              </a:rPr>
              <a:t>siempre </a:t>
            </a:r>
            <a:r>
              <a:rPr lang="es-MX" altLang="es-MX" sz="2800" b="1" u="sng" dirty="0">
                <a:solidFill>
                  <a:schemeClr val="accent2"/>
                </a:solidFill>
              </a:rPr>
              <a:t>se comprimen</a:t>
            </a:r>
            <a:r>
              <a:rPr lang="es-MX" altLang="es-MX" sz="2800" b="1" dirty="0">
                <a:solidFill>
                  <a:schemeClr val="accent2"/>
                </a:solidFill>
              </a:rPr>
              <a:t> y </a:t>
            </a:r>
            <a:r>
              <a:rPr lang="es-MX" altLang="es-MX" sz="2800" b="1" u="sng" dirty="0">
                <a:solidFill>
                  <a:schemeClr val="accent2"/>
                </a:solidFill>
              </a:rPr>
              <a:t>se calientan</a:t>
            </a:r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762000" y="1217613"/>
            <a:ext cx="548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3200" b="1">
                <a:solidFill>
                  <a:schemeClr val="accent2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417805" name="Text Box 13"/>
          <p:cNvSpPr txBox="1">
            <a:spLocks noChangeArrowheads="1"/>
          </p:cNvSpPr>
          <p:nvPr/>
        </p:nvSpPr>
        <p:spPr bwMode="auto">
          <a:xfrm>
            <a:off x="7239000" y="5165725"/>
            <a:ext cx="13827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latin typeface="Arial Narrow" panose="020B0606020202030204" pitchFamily="34" charset="0"/>
              </a:rPr>
              <a:t>Más caliente y</a:t>
            </a:r>
          </a:p>
          <a:p>
            <a:pPr algn="ctr" eaLnBrk="1" hangingPunct="1"/>
            <a:r>
              <a:rPr lang="es-MX" altLang="es-MX" sz="2000" b="1" dirty="0">
                <a:latin typeface="Arial Narrow" panose="020B0606020202030204" pitchFamily="34" charset="0"/>
              </a:rPr>
              <a:t>más densa</a:t>
            </a:r>
          </a:p>
        </p:txBody>
      </p:sp>
      <p:sp>
        <p:nvSpPr>
          <p:cNvPr id="417806" name="Text Box 14"/>
          <p:cNvSpPr txBox="1">
            <a:spLocks noChangeArrowheads="1"/>
          </p:cNvSpPr>
          <p:nvPr/>
        </p:nvSpPr>
        <p:spPr bwMode="auto">
          <a:xfrm>
            <a:off x="457200" y="4006850"/>
            <a:ext cx="46634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s-MX" altLang="es-MX" sz="2800" b="1" dirty="0"/>
              <a:t> La densidad </a:t>
            </a:r>
            <a:r>
              <a:rPr lang="es-MX" altLang="es-MX" sz="2800" b="1" u="sng" dirty="0"/>
              <a:t>incrementa</a:t>
            </a:r>
            <a:endParaRPr lang="es-MX" altLang="es-MX" sz="2800" b="1" dirty="0"/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762000" y="684213"/>
            <a:ext cx="556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Aplicando esta relación a una parcela de aire descendente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13331 L 0.00833 0.43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7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1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1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1779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7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4177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FF81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177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4177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417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7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7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794" grpId="0" animBg="1"/>
      <p:bldP spid="417794" grpId="1" animBg="1"/>
      <p:bldP spid="417798" grpId="0"/>
      <p:bldP spid="417799" grpId="0"/>
      <p:bldP spid="417800" grpId="0"/>
      <p:bldP spid="417801" grpId="0"/>
      <p:bldP spid="417805" grpId="0"/>
      <p:bldP spid="4178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79450" y="2663825"/>
            <a:ext cx="77168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Cuándo una parcela de aire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asciende o desciende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sin ninguna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pérdida</a:t>
            </a:r>
            <a:r>
              <a:rPr lang="es-MX" altLang="es-MX" sz="3600" b="1" dirty="0">
                <a:latin typeface="Arial Narrow" panose="020B0606020202030204" pitchFamily="34" charset="0"/>
              </a:rPr>
              <a:t> de energía o masa hacia la atmósfera circundante</a:t>
            </a:r>
          </a:p>
        </p:txBody>
      </p:sp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0" y="1535113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4000" b="1">
                <a:solidFill>
                  <a:schemeClr val="accent2"/>
                </a:solidFill>
                <a:latin typeface="Arial Narrow" panose="020B0606020202030204" pitchFamily="34" charset="0"/>
              </a:rPr>
              <a:t> </a:t>
            </a:r>
            <a:r>
              <a:rPr lang="en-US" altLang="es-MX" sz="4800" b="1">
                <a:solidFill>
                  <a:schemeClr val="accent2"/>
                </a:solidFill>
                <a:latin typeface="Arial Narrow" panose="020B0606020202030204" pitchFamily="34" charset="0"/>
              </a:rPr>
              <a:t>PROCESO</a:t>
            </a:r>
            <a:r>
              <a:rPr lang="en-US" altLang="es-MX" sz="4000" b="1">
                <a:solidFill>
                  <a:schemeClr val="accent2"/>
                </a:solidFill>
                <a:latin typeface="Arial Narrow" panose="020B0606020202030204" pitchFamily="34" charset="0"/>
              </a:rPr>
              <a:t> </a:t>
            </a:r>
            <a:r>
              <a:rPr lang="en-US" altLang="es-MX" sz="4800" b="1">
                <a:solidFill>
                  <a:schemeClr val="accent2"/>
                </a:solidFill>
                <a:latin typeface="Arial Narrow" panose="020B0606020202030204" pitchFamily="34" charset="0"/>
              </a:rPr>
              <a:t>ADIABÁTICO</a:t>
            </a:r>
            <a:endParaRPr lang="en-US" altLang="es-MX" sz="4000" b="1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0" y="2667000"/>
            <a:ext cx="9144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5400" b="1">
                <a:solidFill>
                  <a:schemeClr val="accent2"/>
                </a:solidFill>
              </a:rPr>
              <a:t>EJERCICIO 1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524000" y="914400"/>
            <a:ext cx="6019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solidFill>
                  <a:schemeClr val="accent2"/>
                </a:solidFill>
              </a:rPr>
              <a:t>Aire en movimiento</a:t>
            </a:r>
            <a:r>
              <a:rPr lang="es-MX" altLang="es-MX" sz="4400" b="1" dirty="0"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501650" y="2544763"/>
            <a:ext cx="8064500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rotación de la tierra en su eje,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junto con variaciones de pequeña y gran escala, en presión y temperatura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son los que producen el movimiento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horizontal </a:t>
            </a:r>
            <a:r>
              <a:rPr lang="es-MX" altLang="es-MX" sz="3600" b="1" dirty="0">
                <a:latin typeface="Arial Narrow" panose="020B0606020202030204" pitchFamily="34" charset="0"/>
              </a:rPr>
              <a:t>y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vertical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del aire en la atmósfera.  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400" b="1">
                <a:solidFill>
                  <a:schemeClr val="bg1"/>
                </a:solidFill>
              </a:rPr>
              <a:t>06-</a:t>
            </a:r>
            <a:fld id="{76BD675E-6A8F-4091-BA79-BC312471B136}" type="slidenum">
              <a:rPr lang="en-US" altLang="es-MX" sz="1400" b="1">
                <a:solidFill>
                  <a:schemeClr val="bg1"/>
                </a:solidFill>
              </a:rPr>
              <a:pPr algn="r" eaLnBrk="1" hangingPunct="1"/>
              <a:t>18</a:t>
            </a:fld>
            <a:r>
              <a:rPr lang="en-US" altLang="es-MX" sz="1400" b="1">
                <a:solidFill>
                  <a:schemeClr val="bg1"/>
                </a:solidFill>
              </a:rPr>
              <a:t>-S290-EP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362200" y="304800"/>
            <a:ext cx="58943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altLang="es-MX" sz="4000" b="1" dirty="0">
                <a:solidFill>
                  <a:srgbClr val="FFFF00"/>
                </a:solidFill>
                <a:latin typeface="Arial" charset="0"/>
              </a:rPr>
              <a:t>Viento y estabilidad</a:t>
            </a:r>
          </a:p>
        </p:txBody>
      </p:sp>
      <p:pic>
        <p:nvPicPr>
          <p:cNvPr id="19461" name="Picture 6" descr="wind and stability f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734B9136-EB3F-4ACA-8733-6786579A51A8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18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19463" name="CuadroTexto 1"/>
          <p:cNvSpPr txBox="1">
            <a:spLocks noChangeArrowheads="1"/>
          </p:cNvSpPr>
          <p:nvPr/>
        </p:nvSpPr>
        <p:spPr bwMode="auto">
          <a:xfrm>
            <a:off x="2438400" y="1066800"/>
            <a:ext cx="3962401" cy="584775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2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vientos en lo alto</a:t>
            </a:r>
          </a:p>
        </p:txBody>
      </p:sp>
      <p:sp>
        <p:nvSpPr>
          <p:cNvPr id="19464" name="CuadroTexto 7"/>
          <p:cNvSpPr txBox="1">
            <a:spLocks noChangeArrowheads="1"/>
          </p:cNvSpPr>
          <p:nvPr/>
        </p:nvSpPr>
        <p:spPr bwMode="auto">
          <a:xfrm>
            <a:off x="3082925" y="2135188"/>
            <a:ext cx="2043113" cy="708025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   movimiento   horizontal</a:t>
            </a:r>
          </a:p>
        </p:txBody>
      </p:sp>
      <p:sp>
        <p:nvSpPr>
          <p:cNvPr id="19465" name="CuadroTexto 2"/>
          <p:cNvSpPr txBox="1">
            <a:spLocks noChangeArrowheads="1"/>
          </p:cNvSpPr>
          <p:nvPr/>
        </p:nvSpPr>
        <p:spPr bwMode="auto">
          <a:xfrm>
            <a:off x="838200" y="3149600"/>
            <a:ext cx="2368550" cy="584200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dirty="0"/>
              <a:t>Estabilidad</a:t>
            </a:r>
          </a:p>
        </p:txBody>
      </p:sp>
      <p:sp>
        <p:nvSpPr>
          <p:cNvPr id="19466" name="CuadroTexto 9"/>
          <p:cNvSpPr txBox="1">
            <a:spLocks noChangeArrowheads="1"/>
          </p:cNvSpPr>
          <p:nvPr/>
        </p:nvSpPr>
        <p:spPr bwMode="auto">
          <a:xfrm>
            <a:off x="850900" y="3703638"/>
            <a:ext cx="2370138" cy="707886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movimiento vertical</a:t>
            </a:r>
          </a:p>
        </p:txBody>
      </p:sp>
      <p:sp>
        <p:nvSpPr>
          <p:cNvPr id="19467" name="CuadroTexto 10"/>
          <p:cNvSpPr txBox="1">
            <a:spLocks noChangeArrowheads="1"/>
          </p:cNvSpPr>
          <p:nvPr/>
        </p:nvSpPr>
        <p:spPr bwMode="auto">
          <a:xfrm>
            <a:off x="6054725" y="3114675"/>
            <a:ext cx="2368550" cy="584200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dirty="0"/>
              <a:t>Estabilidad</a:t>
            </a:r>
          </a:p>
        </p:txBody>
      </p:sp>
      <p:sp>
        <p:nvSpPr>
          <p:cNvPr id="19468" name="CuadroTexto 11"/>
          <p:cNvSpPr txBox="1">
            <a:spLocks noChangeArrowheads="1"/>
          </p:cNvSpPr>
          <p:nvPr/>
        </p:nvSpPr>
        <p:spPr bwMode="auto">
          <a:xfrm>
            <a:off x="6054725" y="3684588"/>
            <a:ext cx="2368550" cy="707886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movimiento vertical</a:t>
            </a:r>
          </a:p>
        </p:txBody>
      </p:sp>
      <p:sp>
        <p:nvSpPr>
          <p:cNvPr id="19469" name="CuadroTexto 12"/>
          <p:cNvSpPr txBox="1">
            <a:spLocks noChangeArrowheads="1"/>
          </p:cNvSpPr>
          <p:nvPr/>
        </p:nvSpPr>
        <p:spPr bwMode="auto">
          <a:xfrm>
            <a:off x="3414713" y="4268788"/>
            <a:ext cx="2044700" cy="708025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   movimiento   horizontal</a:t>
            </a:r>
          </a:p>
        </p:txBody>
      </p:sp>
      <p:sp>
        <p:nvSpPr>
          <p:cNvPr id="19470" name="CuadroTexto 13"/>
          <p:cNvSpPr txBox="1">
            <a:spLocks noChangeArrowheads="1"/>
          </p:cNvSpPr>
          <p:nvPr/>
        </p:nvSpPr>
        <p:spPr bwMode="auto">
          <a:xfrm>
            <a:off x="2286000" y="5486400"/>
            <a:ext cx="3657600" cy="584775"/>
          </a:xfrm>
          <a:prstGeom prst="rect">
            <a:avLst/>
          </a:prstGeom>
          <a:solidFill>
            <a:srgbClr val="F7FAEB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2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viento superficial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magnitud o la fuerza del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viento</a:t>
            </a:r>
            <a:r>
              <a:rPr lang="es-MX" altLang="es-MX" sz="3600" b="1" dirty="0">
                <a:latin typeface="Arial Narrow" panose="020B0606020202030204" pitchFamily="34" charset="0"/>
              </a:rPr>
              <a:t> es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mucho mayor que el movimiento vertical de aire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asociado con la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estabilidad atmosférica</a:t>
            </a:r>
            <a:r>
              <a:rPr lang="en-US" altLang="es-MX" sz="3600" b="1" dirty="0">
                <a:latin typeface="Arial Narrow" panose="020B0606020202030204" pitchFamily="34" charset="0"/>
              </a:rPr>
              <a:t>.</a:t>
            </a:r>
            <a:r>
              <a:rPr lang="en-US" altLang="es-MX" sz="3200" b="1" dirty="0">
                <a:latin typeface="Arial Narrow" panose="020B0606020202030204" pitchFamily="34" charset="0"/>
              </a:rPr>
              <a:t>   </a:t>
            </a:r>
          </a:p>
        </p:txBody>
      </p:sp>
      <p:sp>
        <p:nvSpPr>
          <p:cNvPr id="448517" name="Text Box 5"/>
          <p:cNvSpPr txBox="1">
            <a:spLocks noChangeArrowheads="1"/>
          </p:cNvSpPr>
          <p:nvPr/>
        </p:nvSpPr>
        <p:spPr bwMode="auto">
          <a:xfrm>
            <a:off x="0" y="2544763"/>
            <a:ext cx="914400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Sin embargo, su influencia en el comportamiento de los incendios forestales es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igualmente</a:t>
            </a:r>
            <a:r>
              <a:rPr lang="es-MX" altLang="es-MX" sz="3600" b="1" dirty="0">
                <a:latin typeface="Arial Narrow" panose="020B0606020202030204" pitchFamily="34" charset="0"/>
              </a:rPr>
              <a:t> importante</a:t>
            </a:r>
            <a:r>
              <a:rPr lang="en-US" altLang="es-MX" sz="3600" b="1" dirty="0"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448519" name="Text Box 7"/>
          <p:cNvSpPr txBox="1">
            <a:spLocks noChangeArrowheads="1"/>
          </p:cNvSpPr>
          <p:nvPr/>
        </p:nvSpPr>
        <p:spPr bwMode="auto">
          <a:xfrm>
            <a:off x="0" y="4343400"/>
            <a:ext cx="9144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En esta unidad, nuestra atención estará en el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movimiento vertical del aire asociado con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estabilidad atmosférica.</a:t>
            </a:r>
            <a:endParaRPr lang="en-US" altLang="es-MX" sz="36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48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7" grpId="0"/>
      <p:bldP spid="4485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0"/>
          <p:cNvSpPr>
            <a:spLocks noChangeArrowheads="1"/>
          </p:cNvSpPr>
          <p:nvPr/>
        </p:nvSpPr>
        <p:spPr bwMode="auto">
          <a:xfrm>
            <a:off x="533400" y="1524000"/>
            <a:ext cx="8382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la relación entre presión atmosférica, temperatura, densidad y volumen.</a:t>
            </a:r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el gradiente térmico y la estabilidad, y los diferentes gradientes térmicos usados para determinar la estabilidad de la atmósfera.</a:t>
            </a:r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los efectos de la estabilidad atmosférica en el comportamiento de los incendios forestales.</a:t>
            </a:r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Nombrar cuatro tipos de inversiones térmicas y describir su influencia en el comportamiento de los incendios forestales, incluyendo el cinturón térmico.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A398CBC4-B20B-444F-990D-6F4B0B0B7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dirty="0">
                <a:solidFill>
                  <a:srgbClr val="000066"/>
                </a:solidFill>
                <a:latin typeface="Arial Black" panose="020B0A04020102020204" pitchFamily="34" charset="0"/>
              </a:rPr>
              <a:t>Objetivos de la unidad 6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-228600" y="4572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solidFill>
                  <a:schemeClr val="accent2"/>
                </a:solidFill>
              </a:rPr>
              <a:t>  ¿Qué es la estabilidad?</a:t>
            </a:r>
          </a:p>
        </p:txBody>
      </p:sp>
      <p:sp>
        <p:nvSpPr>
          <p:cNvPr id="376835" name="Text Box 3"/>
          <p:cNvSpPr txBox="1">
            <a:spLocks noChangeArrowheads="1"/>
          </p:cNvSpPr>
          <p:nvPr/>
        </p:nvSpPr>
        <p:spPr bwMode="auto">
          <a:xfrm>
            <a:off x="0" y="1371600"/>
            <a:ext cx="91440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3600" b="1" dirty="0">
                <a:latin typeface="Arial Narrow" panose="020B0606020202030204" pitchFamily="34" charset="0"/>
              </a:rPr>
              <a:t>Esto es la resistencia de la atmósfera al 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3600" b="1" dirty="0">
                <a:latin typeface="Arial Narrow" panose="020B0606020202030204" pitchFamily="34" charset="0"/>
              </a:rPr>
              <a:t>movimiento vertical.</a:t>
            </a:r>
            <a:endParaRPr lang="es-MX" altLang="es-MX" sz="2800" b="1" dirty="0">
              <a:latin typeface="Arial Narrow" panose="020B0606020202030204" pitchFamily="34" charset="0"/>
            </a:endParaRPr>
          </a:p>
        </p:txBody>
      </p:sp>
      <p:sp>
        <p:nvSpPr>
          <p:cNvPr id="376836" name="Text Box 4"/>
          <p:cNvSpPr txBox="1">
            <a:spLocks noChangeArrowheads="1"/>
          </p:cNvSpPr>
          <p:nvPr/>
        </p:nvSpPr>
        <p:spPr bwMode="auto">
          <a:xfrm>
            <a:off x="0" y="2819400"/>
            <a:ext cx="91440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Mas preciso, es el grado en el que el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movimiento vertical en la atmósfera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es </a:t>
            </a:r>
            <a:r>
              <a:rPr lang="es-MX" altLang="es-MX" sz="36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estimulado</a:t>
            </a:r>
            <a:r>
              <a:rPr lang="es-MX" altLang="es-MX" sz="3600" b="1" dirty="0">
                <a:latin typeface="Arial Narrow" panose="020B0606020202030204" pitchFamily="34" charset="0"/>
              </a:rPr>
              <a:t> o</a:t>
            </a:r>
            <a:r>
              <a:rPr lang="es-MX" altLang="es-MX" sz="3600" b="1" dirty="0">
                <a:solidFill>
                  <a:srgbClr val="0000CC"/>
                </a:solidFill>
                <a:latin typeface="Arial Narrow" panose="020B0606020202030204" pitchFamily="34" charset="0"/>
              </a:rPr>
              <a:t> </a:t>
            </a:r>
            <a:r>
              <a:rPr lang="es-MX" altLang="es-MX" sz="36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suprimido.  </a:t>
            </a:r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0" y="4840288"/>
            <a:ext cx="9144000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Dependiendo del perfil vertical de temperatura de la atmósfera, el aire  asciende, desciende o permanecerá en reposo.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6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5" grpId="0"/>
      <p:bldP spid="376836" grpId="0"/>
      <p:bldP spid="3768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263525" y="2895600"/>
            <a:ext cx="8499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u="sng" dirty="0">
                <a:solidFill>
                  <a:schemeClr val="accent2"/>
                </a:solidFill>
              </a:rPr>
              <a:t>Atmósfera estable </a:t>
            </a:r>
          </a:p>
          <a:p>
            <a:pPr eaLnBrk="1" hangingPunct="1"/>
            <a:r>
              <a:rPr lang="es-MX" altLang="es-MX" sz="2800" b="1" dirty="0"/>
              <a:t>Suprime o resiste el movimiento vertical del aire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228600" y="1538288"/>
            <a:ext cx="8763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u="sng" dirty="0">
                <a:solidFill>
                  <a:schemeClr val="accent2"/>
                </a:solidFill>
              </a:rPr>
              <a:t>Atmósfera Inestable </a:t>
            </a:r>
          </a:p>
          <a:p>
            <a:pPr eaLnBrk="1" hangingPunct="1"/>
            <a:r>
              <a:rPr lang="es-MX" altLang="es-MX" sz="2800" b="1" dirty="0"/>
              <a:t>Intensifica o estimula el movimiento vertical del aire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914400" y="517525"/>
            <a:ext cx="6816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4000" b="1" dirty="0">
                <a:solidFill>
                  <a:schemeClr val="accent2"/>
                </a:solidFill>
              </a:rPr>
              <a:t> Tres tipos de estabilidad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241300" y="4343400"/>
            <a:ext cx="87503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u="sng" dirty="0">
                <a:solidFill>
                  <a:schemeClr val="accent2"/>
                </a:solidFill>
              </a:rPr>
              <a:t>Atmósfera neutra </a:t>
            </a:r>
          </a:p>
          <a:p>
            <a:pPr eaLnBrk="1" hangingPunct="1"/>
            <a:r>
              <a:rPr lang="es-MX" altLang="es-MX" sz="2800" b="1" dirty="0"/>
              <a:t>Ni suprime ni mejora el  movimiento vertical del aire. Esta condición rara vez existe por largos períodos de tiempo.</a:t>
            </a:r>
            <a:r>
              <a:rPr lang="es-MX" altLang="es-MX" sz="3200" b="1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/>
      <p:bldP spid="172037" grpId="0"/>
      <p:bldP spid="1720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0" y="746125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Atmósfera inestable</a:t>
            </a:r>
          </a:p>
        </p:txBody>
      </p:sp>
      <p:sp>
        <p:nvSpPr>
          <p:cNvPr id="449543" name="Text Box 7"/>
          <p:cNvSpPr txBox="1">
            <a:spLocks noChangeArrowheads="1"/>
          </p:cNvSpPr>
          <p:nvPr/>
        </p:nvSpPr>
        <p:spPr bwMode="auto">
          <a:xfrm>
            <a:off x="5791200" y="1981200"/>
            <a:ext cx="3352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/>
              <a:t>Las parcelas</a:t>
            </a:r>
          </a:p>
          <a:p>
            <a:pPr algn="ctr" eaLnBrk="1" hangingPunct="1"/>
            <a:r>
              <a:rPr lang="es-MX" altLang="es-MX" sz="3200" b="1" dirty="0"/>
              <a:t>de aire </a:t>
            </a:r>
          </a:p>
          <a:p>
            <a:pPr algn="ctr" eaLnBrk="1" hangingPunct="1"/>
            <a:r>
              <a:rPr lang="es-MX" altLang="es-MX" sz="3200" b="1" dirty="0"/>
              <a:t>continuarán ascendiendo</a:t>
            </a:r>
            <a:endParaRPr lang="es-MX" altLang="es-MX" sz="3200" b="1" dirty="0">
              <a:latin typeface="Arial Narrow" panose="020B0606020202030204" pitchFamily="34" charset="0"/>
            </a:endParaRPr>
          </a:p>
        </p:txBody>
      </p:sp>
      <p:pic>
        <p:nvPicPr>
          <p:cNvPr id="23556" name="Picture 8" descr="Air Parcel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4618038"/>
            <a:ext cx="1233488" cy="1295400"/>
          </a:xfrm>
        </p:spPr>
      </p:pic>
      <p:pic>
        <p:nvPicPr>
          <p:cNvPr id="449546" name="Picture 10" descr="Air Parcel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1755774"/>
            <a:ext cx="1960563" cy="2057400"/>
          </a:xfrm>
        </p:spPr>
      </p:pic>
      <p:sp>
        <p:nvSpPr>
          <p:cNvPr id="449555" name="AutoShape 19"/>
          <p:cNvSpPr>
            <a:spLocks noChangeArrowheads="1"/>
          </p:cNvSpPr>
          <p:nvPr/>
        </p:nvSpPr>
        <p:spPr bwMode="auto">
          <a:xfrm rot="16200000" flipV="1">
            <a:off x="3390900" y="4076700"/>
            <a:ext cx="1371600" cy="1447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298 h 21600"/>
              <a:gd name="T14" fmla="*/ 19249 w 21600"/>
              <a:gd name="T15" fmla="*/ 78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575" y="0"/>
                </a:lnTo>
                <a:lnTo>
                  <a:pt x="13575" y="4298"/>
                </a:lnTo>
                <a:lnTo>
                  <a:pt x="12427" y="4298"/>
                </a:lnTo>
                <a:cubicBezTo>
                  <a:pt x="5564" y="4298"/>
                  <a:pt x="0" y="7817"/>
                  <a:pt x="0" y="12158"/>
                </a:cubicBezTo>
                <a:lnTo>
                  <a:pt x="0" y="21600"/>
                </a:lnTo>
                <a:lnTo>
                  <a:pt x="3641" y="21600"/>
                </a:lnTo>
                <a:lnTo>
                  <a:pt x="3641" y="12158"/>
                </a:lnTo>
                <a:cubicBezTo>
                  <a:pt x="3641" y="9784"/>
                  <a:pt x="7575" y="7860"/>
                  <a:pt x="12427" y="7860"/>
                </a:cubicBezTo>
                <a:lnTo>
                  <a:pt x="13575" y="7860"/>
                </a:lnTo>
                <a:lnTo>
                  <a:pt x="13575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/>
          </a:p>
        </p:txBody>
      </p:sp>
      <p:sp>
        <p:nvSpPr>
          <p:cNvPr id="449556" name="Text Box 20"/>
          <p:cNvSpPr txBox="1">
            <a:spLocks noChangeArrowheads="1"/>
          </p:cNvSpPr>
          <p:nvPr/>
        </p:nvSpPr>
        <p:spPr bwMode="auto">
          <a:xfrm>
            <a:off x="1890713" y="4800600"/>
            <a:ext cx="13128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2800" b="1" dirty="0">
                <a:latin typeface="Arial Narrow" panose="020B0606020202030204" pitchFamily="34" charset="0"/>
              </a:rPr>
              <a:t>Nivel de</a:t>
            </a:r>
          </a:p>
          <a:p>
            <a:pPr algn="ctr" eaLnBrk="1" hangingPunct="1"/>
            <a:r>
              <a:rPr lang="en-US" altLang="es-MX" sz="2800" b="1" dirty="0" err="1">
                <a:latin typeface="Arial Narrow" panose="020B0606020202030204" pitchFamily="34" charset="0"/>
              </a:rPr>
              <a:t>origen</a:t>
            </a:r>
            <a:endParaRPr lang="en-US" altLang="es-MX" sz="28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49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3" grpId="0"/>
      <p:bldP spid="4495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Unstable Air Flow Up a Mounta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304800"/>
            <a:ext cx="4767263" cy="6019800"/>
          </a:xfrm>
          <a:effectLst>
            <a:outerShdw dist="107763" dir="2700000" algn="ctr" rotWithShape="0">
              <a:schemeClr val="tx1"/>
            </a:outerShdw>
          </a:effectLst>
        </p:spPr>
      </p:pic>
      <p:sp>
        <p:nvSpPr>
          <p:cNvPr id="472068" name="AutoShape 4"/>
          <p:cNvSpPr>
            <a:spLocks noChangeArrowheads="1"/>
          </p:cNvSpPr>
          <p:nvPr/>
        </p:nvSpPr>
        <p:spPr bwMode="auto">
          <a:xfrm rot="-2696876">
            <a:off x="609600" y="594360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69" name="AutoShape 5"/>
          <p:cNvSpPr>
            <a:spLocks noChangeArrowheads="1"/>
          </p:cNvSpPr>
          <p:nvPr/>
        </p:nvSpPr>
        <p:spPr bwMode="auto">
          <a:xfrm rot="-2254115">
            <a:off x="223838" y="589280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0" name="AutoShape 6"/>
          <p:cNvSpPr>
            <a:spLocks noChangeArrowheads="1"/>
          </p:cNvSpPr>
          <p:nvPr/>
        </p:nvSpPr>
        <p:spPr bwMode="auto">
          <a:xfrm rot="-3076533">
            <a:off x="628650" y="54673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1" name="AutoShape 7"/>
          <p:cNvSpPr>
            <a:spLocks noChangeArrowheads="1"/>
          </p:cNvSpPr>
          <p:nvPr/>
        </p:nvSpPr>
        <p:spPr bwMode="auto">
          <a:xfrm rot="-3373087">
            <a:off x="1009650" y="49339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2" name="AutoShape 8"/>
          <p:cNvSpPr>
            <a:spLocks noChangeArrowheads="1"/>
          </p:cNvSpPr>
          <p:nvPr/>
        </p:nvSpPr>
        <p:spPr bwMode="auto">
          <a:xfrm rot="-3027740">
            <a:off x="1371600" y="441960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3" name="AutoShape 9"/>
          <p:cNvSpPr>
            <a:spLocks noChangeArrowheads="1"/>
          </p:cNvSpPr>
          <p:nvPr/>
        </p:nvSpPr>
        <p:spPr bwMode="auto">
          <a:xfrm rot="-3848018">
            <a:off x="1695450" y="38671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4" name="AutoShape 10"/>
          <p:cNvSpPr>
            <a:spLocks noChangeArrowheads="1"/>
          </p:cNvSpPr>
          <p:nvPr/>
        </p:nvSpPr>
        <p:spPr bwMode="auto">
          <a:xfrm rot="-4752128">
            <a:off x="1924050" y="32575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5" name="AutoShape 11"/>
          <p:cNvSpPr>
            <a:spLocks noChangeArrowheads="1"/>
          </p:cNvSpPr>
          <p:nvPr/>
        </p:nvSpPr>
        <p:spPr bwMode="auto">
          <a:xfrm rot="-5961584">
            <a:off x="1847850" y="26479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6" name="AutoShape 12"/>
          <p:cNvSpPr>
            <a:spLocks noChangeArrowheads="1"/>
          </p:cNvSpPr>
          <p:nvPr/>
        </p:nvSpPr>
        <p:spPr bwMode="auto">
          <a:xfrm rot="-6784840">
            <a:off x="1619250" y="20383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7" name="AutoShape 13"/>
          <p:cNvSpPr>
            <a:spLocks noChangeArrowheads="1"/>
          </p:cNvSpPr>
          <p:nvPr/>
        </p:nvSpPr>
        <p:spPr bwMode="auto">
          <a:xfrm rot="-7318943">
            <a:off x="1314450" y="150495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8" name="AutoShape 14"/>
          <p:cNvSpPr>
            <a:spLocks noChangeArrowheads="1"/>
          </p:cNvSpPr>
          <p:nvPr/>
        </p:nvSpPr>
        <p:spPr bwMode="auto">
          <a:xfrm rot="-8194973">
            <a:off x="914400" y="990600"/>
            <a:ext cx="5334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41275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79" name="AutoShape 15"/>
          <p:cNvSpPr>
            <a:spLocks noChangeArrowheads="1"/>
          </p:cNvSpPr>
          <p:nvPr/>
        </p:nvSpPr>
        <p:spPr bwMode="auto">
          <a:xfrm rot="-3246302">
            <a:off x="1938337" y="4995863"/>
            <a:ext cx="1069975" cy="374650"/>
          </a:xfrm>
          <a:prstGeom prst="rightArrow">
            <a:avLst>
              <a:gd name="adj1" fmla="val 50000"/>
              <a:gd name="adj2" fmla="val 71398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0" name="AutoShape 16"/>
          <p:cNvSpPr>
            <a:spLocks noChangeArrowheads="1"/>
          </p:cNvSpPr>
          <p:nvPr/>
        </p:nvSpPr>
        <p:spPr bwMode="auto">
          <a:xfrm rot="-6540778">
            <a:off x="1949450" y="8699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1" name="AutoShape 17"/>
          <p:cNvSpPr>
            <a:spLocks noChangeArrowheads="1"/>
          </p:cNvSpPr>
          <p:nvPr/>
        </p:nvSpPr>
        <p:spPr bwMode="auto">
          <a:xfrm rot="-6053024">
            <a:off x="2178050" y="17843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2" name="AutoShape 18"/>
          <p:cNvSpPr>
            <a:spLocks noChangeArrowheads="1"/>
          </p:cNvSpPr>
          <p:nvPr/>
        </p:nvSpPr>
        <p:spPr bwMode="auto">
          <a:xfrm rot="-5400000">
            <a:off x="2254250" y="26987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3" name="AutoShape 19"/>
          <p:cNvSpPr>
            <a:spLocks noChangeArrowheads="1"/>
          </p:cNvSpPr>
          <p:nvPr/>
        </p:nvSpPr>
        <p:spPr bwMode="auto">
          <a:xfrm rot="-4272056">
            <a:off x="2101850" y="36131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4" name="AutoShape 20"/>
          <p:cNvSpPr>
            <a:spLocks noChangeArrowheads="1"/>
          </p:cNvSpPr>
          <p:nvPr/>
        </p:nvSpPr>
        <p:spPr bwMode="auto">
          <a:xfrm rot="-3626521">
            <a:off x="1720850" y="44513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5" name="AutoShape 21"/>
          <p:cNvSpPr>
            <a:spLocks noChangeArrowheads="1"/>
          </p:cNvSpPr>
          <p:nvPr/>
        </p:nvSpPr>
        <p:spPr bwMode="auto">
          <a:xfrm rot="-3117880">
            <a:off x="1263650" y="5213350"/>
            <a:ext cx="835025" cy="314325"/>
          </a:xfrm>
          <a:prstGeom prst="rightArrow">
            <a:avLst>
              <a:gd name="adj1" fmla="val 50000"/>
              <a:gd name="adj2" fmla="val 66414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6" name="AutoShape 22"/>
          <p:cNvSpPr>
            <a:spLocks noChangeArrowheads="1"/>
          </p:cNvSpPr>
          <p:nvPr/>
        </p:nvSpPr>
        <p:spPr bwMode="auto">
          <a:xfrm rot="-5109360">
            <a:off x="2776537" y="2786063"/>
            <a:ext cx="1069975" cy="374650"/>
          </a:xfrm>
          <a:prstGeom prst="rightArrow">
            <a:avLst>
              <a:gd name="adj1" fmla="val 50000"/>
              <a:gd name="adj2" fmla="val 71398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7" name="AutoShape 23"/>
          <p:cNvSpPr>
            <a:spLocks noChangeArrowheads="1"/>
          </p:cNvSpPr>
          <p:nvPr/>
        </p:nvSpPr>
        <p:spPr bwMode="auto">
          <a:xfrm rot="-3940304">
            <a:off x="2471737" y="3929063"/>
            <a:ext cx="1069975" cy="374650"/>
          </a:xfrm>
          <a:prstGeom prst="rightArrow">
            <a:avLst>
              <a:gd name="adj1" fmla="val 50000"/>
              <a:gd name="adj2" fmla="val 71398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8" name="AutoShape 24"/>
          <p:cNvSpPr>
            <a:spLocks noChangeArrowheads="1"/>
          </p:cNvSpPr>
          <p:nvPr/>
        </p:nvSpPr>
        <p:spPr bwMode="auto">
          <a:xfrm rot="-2850718">
            <a:off x="1143000" y="5867401"/>
            <a:ext cx="1069975" cy="374650"/>
          </a:xfrm>
          <a:prstGeom prst="rightArrow">
            <a:avLst>
              <a:gd name="adj1" fmla="val 50000"/>
              <a:gd name="adj2" fmla="val 71398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89" name="AutoShape 25"/>
          <p:cNvSpPr>
            <a:spLocks noChangeArrowheads="1"/>
          </p:cNvSpPr>
          <p:nvPr/>
        </p:nvSpPr>
        <p:spPr bwMode="auto">
          <a:xfrm rot="-5638348">
            <a:off x="2776537" y="1643063"/>
            <a:ext cx="1069975" cy="374650"/>
          </a:xfrm>
          <a:prstGeom prst="rightArrow">
            <a:avLst>
              <a:gd name="adj1" fmla="val 50000"/>
              <a:gd name="adj2" fmla="val 71398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0" name="AutoShape 26"/>
          <p:cNvSpPr>
            <a:spLocks noChangeArrowheads="1"/>
          </p:cNvSpPr>
          <p:nvPr/>
        </p:nvSpPr>
        <p:spPr bwMode="auto">
          <a:xfrm rot="-6311245">
            <a:off x="2816225" y="688975"/>
            <a:ext cx="685800" cy="374650"/>
          </a:xfrm>
          <a:prstGeom prst="rightArrow">
            <a:avLst>
              <a:gd name="adj1" fmla="val 50000"/>
              <a:gd name="adj2" fmla="val 45763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1" name="AutoShape 27"/>
          <p:cNvSpPr>
            <a:spLocks noChangeArrowheads="1"/>
          </p:cNvSpPr>
          <p:nvPr/>
        </p:nvSpPr>
        <p:spPr bwMode="auto">
          <a:xfrm rot="-4575831">
            <a:off x="3203575" y="3502025"/>
            <a:ext cx="1289050" cy="533400"/>
          </a:xfrm>
          <a:prstGeom prst="rightArrow">
            <a:avLst>
              <a:gd name="adj1" fmla="val 50000"/>
              <a:gd name="adj2" fmla="val 60417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2" name="AutoShape 28"/>
          <p:cNvSpPr>
            <a:spLocks noChangeArrowheads="1"/>
          </p:cNvSpPr>
          <p:nvPr/>
        </p:nvSpPr>
        <p:spPr bwMode="auto">
          <a:xfrm rot="-3524575">
            <a:off x="2670175" y="4721225"/>
            <a:ext cx="1289050" cy="533400"/>
          </a:xfrm>
          <a:prstGeom prst="rightArrow">
            <a:avLst>
              <a:gd name="adj1" fmla="val 50000"/>
              <a:gd name="adj2" fmla="val 60417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3" name="AutoShape 29"/>
          <p:cNvSpPr>
            <a:spLocks noChangeArrowheads="1"/>
          </p:cNvSpPr>
          <p:nvPr/>
        </p:nvSpPr>
        <p:spPr bwMode="auto">
          <a:xfrm rot="-2730535">
            <a:off x="1831975" y="5794375"/>
            <a:ext cx="1289050" cy="533400"/>
          </a:xfrm>
          <a:prstGeom prst="rightArrow">
            <a:avLst>
              <a:gd name="adj1" fmla="val 50000"/>
              <a:gd name="adj2" fmla="val 60417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4" name="AutoShape 30"/>
          <p:cNvSpPr>
            <a:spLocks noChangeArrowheads="1"/>
          </p:cNvSpPr>
          <p:nvPr/>
        </p:nvSpPr>
        <p:spPr bwMode="auto">
          <a:xfrm rot="-5109360">
            <a:off x="3432175" y="2130425"/>
            <a:ext cx="1289050" cy="533400"/>
          </a:xfrm>
          <a:prstGeom prst="rightArrow">
            <a:avLst>
              <a:gd name="adj1" fmla="val 50000"/>
              <a:gd name="adj2" fmla="val 60417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5" name="AutoShape 31"/>
          <p:cNvSpPr>
            <a:spLocks noChangeArrowheads="1"/>
          </p:cNvSpPr>
          <p:nvPr/>
        </p:nvSpPr>
        <p:spPr bwMode="auto">
          <a:xfrm rot="-5400000">
            <a:off x="3622675" y="873125"/>
            <a:ext cx="1060450" cy="533400"/>
          </a:xfrm>
          <a:prstGeom prst="rightArrow">
            <a:avLst>
              <a:gd name="adj1" fmla="val 50000"/>
              <a:gd name="adj2" fmla="val 49702"/>
            </a:avLst>
          </a:prstGeom>
          <a:solidFill>
            <a:srgbClr val="3333FF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72097" name="Text Box 33"/>
          <p:cNvSpPr txBox="1">
            <a:spLocks noChangeArrowheads="1"/>
          </p:cNvSpPr>
          <p:nvPr/>
        </p:nvSpPr>
        <p:spPr bwMode="auto">
          <a:xfrm>
            <a:off x="228600" y="2819400"/>
            <a:ext cx="18277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latin typeface="Arial Black" panose="020B0A04020102020204" pitchFamily="34" charset="0"/>
              </a:rPr>
              <a:t>Aire</a:t>
            </a:r>
          </a:p>
          <a:p>
            <a:pPr algn="ctr" eaLnBrk="1" hangingPunct="1"/>
            <a:r>
              <a:rPr lang="es-MX" altLang="es-MX" sz="2000" dirty="0">
                <a:latin typeface="Arial Black" panose="020B0A04020102020204" pitchFamily="34" charset="0"/>
              </a:rPr>
              <a:t>ascendente</a:t>
            </a:r>
          </a:p>
        </p:txBody>
      </p:sp>
      <p:sp>
        <p:nvSpPr>
          <p:cNvPr id="24608" name="Text Box 47"/>
          <p:cNvSpPr txBox="1">
            <a:spLocks noChangeArrowheads="1"/>
          </p:cNvSpPr>
          <p:nvPr/>
        </p:nvSpPr>
        <p:spPr bwMode="auto">
          <a:xfrm>
            <a:off x="5029200" y="1295400"/>
            <a:ext cx="4114800" cy="385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Atmósfera inestable</a:t>
            </a:r>
            <a:endParaRPr lang="es-MX" altLang="es-MX" sz="3600" b="1" dirty="0">
              <a:latin typeface="Arial Narrow" panose="020B0606020202030204" pitchFamily="34" charset="0"/>
            </a:endParaRPr>
          </a:p>
          <a:p>
            <a:pPr algn="ctr" eaLnBrk="1" hangingPunct="1"/>
            <a:endParaRPr lang="es-MX" altLang="es-MX" sz="36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dirty="0">
                <a:latin typeface="Arial Narrow" panose="020B0606020202030204" pitchFamily="34" charset="0"/>
              </a:rPr>
              <a:t>Promueve la formación y  crecimiento de nubes desarrolladas verticalmente, tormentas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dirty="0">
                <a:latin typeface="Arial Narrow" panose="020B0606020202030204" pitchFamily="34" charset="0"/>
              </a:rPr>
              <a:t>eléctricas y columnas de humo altas.</a:t>
            </a:r>
            <a:endParaRPr lang="es-MX" altLang="es-MX" sz="32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7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7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7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7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7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7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7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7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7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7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7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47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7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47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47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7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47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47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47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47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47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47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47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47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47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47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47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47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47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68" grpId="0" animBg="1"/>
      <p:bldP spid="472069" grpId="0" animBg="1"/>
      <p:bldP spid="472070" grpId="0" animBg="1"/>
      <p:bldP spid="472071" grpId="0" animBg="1"/>
      <p:bldP spid="472072" grpId="0" animBg="1"/>
      <p:bldP spid="472073" grpId="0" animBg="1"/>
      <p:bldP spid="472074" grpId="0" animBg="1"/>
      <p:bldP spid="472075" grpId="0" animBg="1"/>
      <p:bldP spid="472076" grpId="0" animBg="1"/>
      <p:bldP spid="472077" grpId="0" animBg="1"/>
      <p:bldP spid="472078" grpId="0" animBg="1"/>
      <p:bldP spid="472079" grpId="0" animBg="1"/>
      <p:bldP spid="472080" grpId="0" animBg="1"/>
      <p:bldP spid="472081" grpId="0" animBg="1"/>
      <p:bldP spid="472082" grpId="0" animBg="1"/>
      <p:bldP spid="472083" grpId="0" animBg="1"/>
      <p:bldP spid="472084" grpId="0" animBg="1"/>
      <p:bldP spid="472085" grpId="0" animBg="1"/>
      <p:bldP spid="472086" grpId="0" animBg="1"/>
      <p:bldP spid="472087" grpId="0" animBg="1"/>
      <p:bldP spid="472088" grpId="0" animBg="1"/>
      <p:bldP spid="472089" grpId="0" animBg="1"/>
      <p:bldP spid="472090" grpId="0" animBg="1"/>
      <p:bldP spid="472091" grpId="0" animBg="1"/>
      <p:bldP spid="472092" grpId="0" animBg="1"/>
      <p:bldP spid="472093" grpId="0" animBg="1"/>
      <p:bldP spid="472094" grpId="0" animBg="1"/>
      <p:bldP spid="472095" grpId="0" animBg="1"/>
      <p:bldP spid="4720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Atmósfera estable 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441325" y="1274763"/>
            <a:ext cx="18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3600" b="1">
              <a:latin typeface="Arial Narrow" panose="020B0606020202030204" pitchFamily="34" charset="0"/>
            </a:endParaRPr>
          </a:p>
        </p:txBody>
      </p:sp>
      <p:sp>
        <p:nvSpPr>
          <p:cNvPr id="451590" name="Text Box 6"/>
          <p:cNvSpPr txBox="1">
            <a:spLocks noChangeArrowheads="1"/>
          </p:cNvSpPr>
          <p:nvPr/>
        </p:nvSpPr>
        <p:spPr bwMode="auto">
          <a:xfrm>
            <a:off x="0" y="4968875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Parcelas de aire desplazadas hacia arriba (o hacia abajo) eventualmente volverán a su nivel de origen.  </a:t>
            </a:r>
          </a:p>
        </p:txBody>
      </p:sp>
      <p:pic>
        <p:nvPicPr>
          <p:cNvPr id="25605" name="Picture 10" descr="Air Parcel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0587" y="2378075"/>
            <a:ext cx="1306513" cy="1371600"/>
          </a:xfrm>
        </p:spPr>
      </p:pic>
      <p:pic>
        <p:nvPicPr>
          <p:cNvPr id="451596" name="Picture 12" descr="Air Parcel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4144" y="2378075"/>
            <a:ext cx="1306512" cy="1371600"/>
          </a:xfrm>
        </p:spPr>
      </p:pic>
      <p:sp>
        <p:nvSpPr>
          <p:cNvPr id="451595" name="AutoShape 11"/>
          <p:cNvSpPr>
            <a:spLocks noChangeArrowheads="1"/>
          </p:cNvSpPr>
          <p:nvPr/>
        </p:nvSpPr>
        <p:spPr bwMode="auto">
          <a:xfrm>
            <a:off x="3124200" y="1387475"/>
            <a:ext cx="2743200" cy="13716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590" y="8700"/>
                </a:moveTo>
                <a:cubicBezTo>
                  <a:pt x="17641" y="5178"/>
                  <a:pt x="14447" y="2731"/>
                  <a:pt x="10800" y="2731"/>
                </a:cubicBezTo>
                <a:cubicBezTo>
                  <a:pt x="6380" y="2730"/>
                  <a:pt x="2782" y="6286"/>
                  <a:pt x="2731" y="10706"/>
                </a:cubicBezTo>
                <a:lnTo>
                  <a:pt x="0" y="10674"/>
                </a:lnTo>
                <a:cubicBezTo>
                  <a:pt x="69" y="4759"/>
                  <a:pt x="4884" y="-1"/>
                  <a:pt x="10800" y="0"/>
                </a:cubicBezTo>
                <a:cubicBezTo>
                  <a:pt x="15682" y="0"/>
                  <a:pt x="19957" y="3275"/>
                  <a:pt x="21227" y="7989"/>
                </a:cubicBezTo>
                <a:lnTo>
                  <a:pt x="23834" y="7286"/>
                </a:lnTo>
                <a:lnTo>
                  <a:pt x="20967" y="12270"/>
                </a:lnTo>
                <a:lnTo>
                  <a:pt x="15983" y="9402"/>
                </a:lnTo>
                <a:lnTo>
                  <a:pt x="18590" y="87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51599" name="AutoShape 15"/>
          <p:cNvSpPr>
            <a:spLocks noChangeArrowheads="1"/>
          </p:cNvSpPr>
          <p:nvPr/>
        </p:nvSpPr>
        <p:spPr bwMode="auto">
          <a:xfrm flipV="1">
            <a:off x="3124200" y="2987675"/>
            <a:ext cx="2743200" cy="1676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808" y="8345"/>
                </a:moveTo>
                <a:cubicBezTo>
                  <a:pt x="17729" y="4826"/>
                  <a:pt x="14480" y="2424"/>
                  <a:pt x="10800" y="2424"/>
                </a:cubicBezTo>
                <a:cubicBezTo>
                  <a:pt x="6174" y="2424"/>
                  <a:pt x="2424" y="6174"/>
                  <a:pt x="2424" y="10800"/>
                </a:cubicBezTo>
                <a:cubicBezTo>
                  <a:pt x="2423" y="10841"/>
                  <a:pt x="2424" y="10882"/>
                  <a:pt x="2424" y="10923"/>
                </a:cubicBezTo>
                <a:lnTo>
                  <a:pt x="1" y="10959"/>
                </a:lnTo>
                <a:cubicBezTo>
                  <a:pt x="0" y="10906"/>
                  <a:pt x="0" y="10853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5545" y="-1"/>
                  <a:pt x="19735" y="3097"/>
                  <a:pt x="21125" y="7634"/>
                </a:cubicBezTo>
                <a:lnTo>
                  <a:pt x="23707" y="6843"/>
                </a:lnTo>
                <a:lnTo>
                  <a:pt x="21112" y="11730"/>
                </a:lnTo>
                <a:lnTo>
                  <a:pt x="16226" y="9136"/>
                </a:lnTo>
                <a:lnTo>
                  <a:pt x="18808" y="834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s-MX"/>
          </a:p>
        </p:txBody>
      </p:sp>
      <p:sp>
        <p:nvSpPr>
          <p:cNvPr id="451600" name="Text Box 16"/>
          <p:cNvSpPr txBox="1">
            <a:spLocks noChangeArrowheads="1"/>
          </p:cNvSpPr>
          <p:nvPr/>
        </p:nvSpPr>
        <p:spPr bwMode="auto">
          <a:xfrm>
            <a:off x="3810000" y="2530475"/>
            <a:ext cx="13604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Nivel de</a:t>
            </a: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origen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1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1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0" grpId="0"/>
      <p:bldP spid="4516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0"/>
          <p:cNvSpPr txBox="1">
            <a:spLocks noChangeArrowheads="1"/>
          </p:cNvSpPr>
          <p:nvPr/>
        </p:nvSpPr>
        <p:spPr bwMode="auto">
          <a:xfrm>
            <a:off x="5257800" y="1662113"/>
            <a:ext cx="38862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Atmósfera estable</a:t>
            </a:r>
            <a:r>
              <a:rPr lang="es-MX" altLang="es-MX" sz="3600" b="1" dirty="0">
                <a:latin typeface="Arial Narrow" panose="020B0606020202030204" pitchFamily="34" charset="0"/>
              </a:rPr>
              <a:t> </a:t>
            </a:r>
          </a:p>
          <a:p>
            <a:pPr algn="ctr" eaLnBrk="1" hangingPunct="1"/>
            <a:endParaRPr lang="es-MX" altLang="es-MX" sz="36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Vientos ligeros y pobre dispersión de humo debido a una mala mezcla vertical</a:t>
            </a:r>
          </a:p>
        </p:txBody>
      </p:sp>
      <p:pic>
        <p:nvPicPr>
          <p:cNvPr id="35843" name="Picture 12" descr="Smoke trapped in the Valley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33400"/>
            <a:ext cx="4943475" cy="5791200"/>
          </a:xfrm>
          <a:effectLst>
            <a:outerShdw dist="107763" dir="2700000" algn="ctr" rotWithShape="0">
              <a:schemeClr val="tx1"/>
            </a:outerShdw>
          </a:effectLst>
        </p:spPr>
      </p:pic>
      <p:sp>
        <p:nvSpPr>
          <p:cNvPr id="26628" name="Text Box 13"/>
          <p:cNvSpPr txBox="1">
            <a:spLocks noChangeArrowheads="1"/>
          </p:cNvSpPr>
          <p:nvPr/>
        </p:nvSpPr>
        <p:spPr bwMode="auto">
          <a:xfrm>
            <a:off x="384175" y="2743200"/>
            <a:ext cx="2409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2400"/>
              <a:t>Humo y neblina </a:t>
            </a:r>
          </a:p>
          <a:p>
            <a:pPr algn="ctr" eaLnBrk="1" hangingPunct="1"/>
            <a:r>
              <a:rPr lang="en-US" altLang="es-MX" sz="2400"/>
              <a:t>atrapados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Wave Cloud over Spanish Peaks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01" y="609600"/>
            <a:ext cx="5562600" cy="5562600"/>
          </a:xfrm>
          <a:ln w="762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25653" name="Freeform 21"/>
          <p:cNvSpPr>
            <a:spLocks/>
          </p:cNvSpPr>
          <p:nvPr/>
        </p:nvSpPr>
        <p:spPr bwMode="auto">
          <a:xfrm>
            <a:off x="457200" y="3429000"/>
            <a:ext cx="5257800" cy="927100"/>
          </a:xfrm>
          <a:custGeom>
            <a:avLst/>
            <a:gdLst>
              <a:gd name="T0" fmla="*/ 0 w 3312"/>
              <a:gd name="T1" fmla="*/ 1108868750 h 584"/>
              <a:gd name="T2" fmla="*/ 725805000 w 3312"/>
              <a:gd name="T3" fmla="*/ 987901250 h 584"/>
              <a:gd name="T4" fmla="*/ 1572577500 w 3312"/>
              <a:gd name="T5" fmla="*/ 624998750 h 584"/>
              <a:gd name="T6" fmla="*/ 2147483646 w 3312"/>
              <a:gd name="T7" fmla="*/ 141128750 h 584"/>
              <a:gd name="T8" fmla="*/ 2147483646 w 3312"/>
              <a:gd name="T9" fmla="*/ 20161250 h 584"/>
              <a:gd name="T10" fmla="*/ 2147483646 w 3312"/>
              <a:gd name="T11" fmla="*/ 20161250 h 584"/>
              <a:gd name="T12" fmla="*/ 2147483646 w 3312"/>
              <a:gd name="T13" fmla="*/ 141128750 h 584"/>
              <a:gd name="T14" fmla="*/ 2147483646 w 3312"/>
              <a:gd name="T15" fmla="*/ 383063750 h 584"/>
              <a:gd name="T16" fmla="*/ 2147483646 w 3312"/>
              <a:gd name="T17" fmla="*/ 745966250 h 584"/>
              <a:gd name="T18" fmla="*/ 2147483646 w 3312"/>
              <a:gd name="T19" fmla="*/ 745966250 h 584"/>
              <a:gd name="T20" fmla="*/ 2147483646 w 3312"/>
              <a:gd name="T21" fmla="*/ 745966250 h 584"/>
              <a:gd name="T22" fmla="*/ 2147483646 w 3312"/>
              <a:gd name="T23" fmla="*/ 987901250 h 584"/>
              <a:gd name="T24" fmla="*/ 2147483646 w 3312"/>
              <a:gd name="T25" fmla="*/ 1350803750 h 584"/>
              <a:gd name="T26" fmla="*/ 2147483646 w 3312"/>
              <a:gd name="T27" fmla="*/ 1471771250 h 58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12" h="584">
                <a:moveTo>
                  <a:pt x="0" y="440"/>
                </a:moveTo>
                <a:cubicBezTo>
                  <a:pt x="92" y="432"/>
                  <a:pt x="184" y="424"/>
                  <a:pt x="288" y="392"/>
                </a:cubicBezTo>
                <a:cubicBezTo>
                  <a:pt x="392" y="360"/>
                  <a:pt x="504" y="304"/>
                  <a:pt x="624" y="248"/>
                </a:cubicBezTo>
                <a:cubicBezTo>
                  <a:pt x="744" y="192"/>
                  <a:pt x="904" y="96"/>
                  <a:pt x="1008" y="56"/>
                </a:cubicBezTo>
                <a:cubicBezTo>
                  <a:pt x="1112" y="16"/>
                  <a:pt x="1160" y="16"/>
                  <a:pt x="1248" y="8"/>
                </a:cubicBezTo>
                <a:cubicBezTo>
                  <a:pt x="1336" y="0"/>
                  <a:pt x="1456" y="0"/>
                  <a:pt x="1536" y="8"/>
                </a:cubicBezTo>
                <a:cubicBezTo>
                  <a:pt x="1616" y="16"/>
                  <a:pt x="1656" y="32"/>
                  <a:pt x="1728" y="56"/>
                </a:cubicBezTo>
                <a:cubicBezTo>
                  <a:pt x="1800" y="80"/>
                  <a:pt x="1872" y="112"/>
                  <a:pt x="1968" y="152"/>
                </a:cubicBezTo>
                <a:cubicBezTo>
                  <a:pt x="2064" y="192"/>
                  <a:pt x="2216" y="272"/>
                  <a:pt x="2304" y="296"/>
                </a:cubicBezTo>
                <a:cubicBezTo>
                  <a:pt x="2392" y="320"/>
                  <a:pt x="2416" y="296"/>
                  <a:pt x="2496" y="296"/>
                </a:cubicBezTo>
                <a:cubicBezTo>
                  <a:pt x="2576" y="296"/>
                  <a:pt x="2712" y="280"/>
                  <a:pt x="2784" y="296"/>
                </a:cubicBezTo>
                <a:cubicBezTo>
                  <a:pt x="2856" y="312"/>
                  <a:pt x="2856" y="352"/>
                  <a:pt x="2928" y="392"/>
                </a:cubicBezTo>
                <a:cubicBezTo>
                  <a:pt x="3000" y="432"/>
                  <a:pt x="3152" y="504"/>
                  <a:pt x="3216" y="536"/>
                </a:cubicBezTo>
                <a:cubicBezTo>
                  <a:pt x="3280" y="568"/>
                  <a:pt x="3296" y="576"/>
                  <a:pt x="3312" y="584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55" name="Freeform 23"/>
          <p:cNvSpPr>
            <a:spLocks/>
          </p:cNvSpPr>
          <p:nvPr/>
        </p:nvSpPr>
        <p:spPr bwMode="auto">
          <a:xfrm>
            <a:off x="457200" y="3200400"/>
            <a:ext cx="5334000" cy="850900"/>
          </a:xfrm>
          <a:custGeom>
            <a:avLst/>
            <a:gdLst>
              <a:gd name="T0" fmla="*/ 0 w 3360"/>
              <a:gd name="T1" fmla="*/ 866933750 h 536"/>
              <a:gd name="T2" fmla="*/ 483870000 w 3360"/>
              <a:gd name="T3" fmla="*/ 866933750 h 536"/>
              <a:gd name="T4" fmla="*/ 1814512500 w 3360"/>
              <a:gd name="T5" fmla="*/ 383063750 h 536"/>
              <a:gd name="T6" fmla="*/ 2147483646 w 3360"/>
              <a:gd name="T7" fmla="*/ 141128750 h 536"/>
              <a:gd name="T8" fmla="*/ 2147483646 w 3360"/>
              <a:gd name="T9" fmla="*/ 20161250 h 536"/>
              <a:gd name="T10" fmla="*/ 2147483646 w 3360"/>
              <a:gd name="T11" fmla="*/ 20161250 h 536"/>
              <a:gd name="T12" fmla="*/ 2147483646 w 3360"/>
              <a:gd name="T13" fmla="*/ 20161250 h 536"/>
              <a:gd name="T14" fmla="*/ 2147483646 w 3360"/>
              <a:gd name="T15" fmla="*/ 141128750 h 536"/>
              <a:gd name="T16" fmla="*/ 2147483646 w 3360"/>
              <a:gd name="T17" fmla="*/ 262096250 h 536"/>
              <a:gd name="T18" fmla="*/ 2147483646 w 3360"/>
              <a:gd name="T19" fmla="*/ 504031250 h 536"/>
              <a:gd name="T20" fmla="*/ 2147483646 w 3360"/>
              <a:gd name="T21" fmla="*/ 624998750 h 536"/>
              <a:gd name="T22" fmla="*/ 2147483646 w 3360"/>
              <a:gd name="T23" fmla="*/ 624998750 h 536"/>
              <a:gd name="T24" fmla="*/ 2147483646 w 3360"/>
              <a:gd name="T25" fmla="*/ 624998750 h 536"/>
              <a:gd name="T26" fmla="*/ 2147483646 w 3360"/>
              <a:gd name="T27" fmla="*/ 866933750 h 536"/>
              <a:gd name="T28" fmla="*/ 2147483646 w 3360"/>
              <a:gd name="T29" fmla="*/ 1108868750 h 536"/>
              <a:gd name="T30" fmla="*/ 2147483646 w 3360"/>
              <a:gd name="T31" fmla="*/ 1350803750 h 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360" h="536">
                <a:moveTo>
                  <a:pt x="0" y="344"/>
                </a:moveTo>
                <a:cubicBezTo>
                  <a:pt x="36" y="360"/>
                  <a:pt x="72" y="376"/>
                  <a:pt x="192" y="344"/>
                </a:cubicBezTo>
                <a:cubicBezTo>
                  <a:pt x="312" y="312"/>
                  <a:pt x="584" y="200"/>
                  <a:pt x="720" y="152"/>
                </a:cubicBezTo>
                <a:cubicBezTo>
                  <a:pt x="856" y="104"/>
                  <a:pt x="928" y="80"/>
                  <a:pt x="1008" y="56"/>
                </a:cubicBezTo>
                <a:cubicBezTo>
                  <a:pt x="1088" y="32"/>
                  <a:pt x="1144" y="16"/>
                  <a:pt x="1200" y="8"/>
                </a:cubicBezTo>
                <a:cubicBezTo>
                  <a:pt x="1256" y="0"/>
                  <a:pt x="1296" y="8"/>
                  <a:pt x="1344" y="8"/>
                </a:cubicBezTo>
                <a:cubicBezTo>
                  <a:pt x="1392" y="8"/>
                  <a:pt x="1424" y="0"/>
                  <a:pt x="1488" y="8"/>
                </a:cubicBezTo>
                <a:cubicBezTo>
                  <a:pt x="1552" y="16"/>
                  <a:pt x="1664" y="40"/>
                  <a:pt x="1728" y="56"/>
                </a:cubicBezTo>
                <a:cubicBezTo>
                  <a:pt x="1792" y="72"/>
                  <a:pt x="1792" y="80"/>
                  <a:pt x="1872" y="104"/>
                </a:cubicBezTo>
                <a:cubicBezTo>
                  <a:pt x="1952" y="128"/>
                  <a:pt x="2136" y="176"/>
                  <a:pt x="2208" y="200"/>
                </a:cubicBezTo>
                <a:cubicBezTo>
                  <a:pt x="2280" y="224"/>
                  <a:pt x="2240" y="240"/>
                  <a:pt x="2304" y="248"/>
                </a:cubicBezTo>
                <a:cubicBezTo>
                  <a:pt x="2368" y="256"/>
                  <a:pt x="2496" y="248"/>
                  <a:pt x="2592" y="248"/>
                </a:cubicBezTo>
                <a:cubicBezTo>
                  <a:pt x="2688" y="248"/>
                  <a:pt x="2808" y="232"/>
                  <a:pt x="2880" y="248"/>
                </a:cubicBezTo>
                <a:cubicBezTo>
                  <a:pt x="2952" y="264"/>
                  <a:pt x="2984" y="312"/>
                  <a:pt x="3024" y="344"/>
                </a:cubicBezTo>
                <a:cubicBezTo>
                  <a:pt x="3064" y="376"/>
                  <a:pt x="3064" y="408"/>
                  <a:pt x="3120" y="440"/>
                </a:cubicBezTo>
                <a:cubicBezTo>
                  <a:pt x="3176" y="472"/>
                  <a:pt x="3320" y="528"/>
                  <a:pt x="3360" y="536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57" name="Freeform 25"/>
          <p:cNvSpPr>
            <a:spLocks/>
          </p:cNvSpPr>
          <p:nvPr/>
        </p:nvSpPr>
        <p:spPr bwMode="auto">
          <a:xfrm>
            <a:off x="457200" y="3022600"/>
            <a:ext cx="5257800" cy="635000"/>
          </a:xfrm>
          <a:custGeom>
            <a:avLst/>
            <a:gdLst>
              <a:gd name="T0" fmla="*/ 0 w 3312"/>
              <a:gd name="T1" fmla="*/ 524192500 h 400"/>
              <a:gd name="T2" fmla="*/ 362902500 w 3312"/>
              <a:gd name="T3" fmla="*/ 524192500 h 400"/>
              <a:gd name="T4" fmla="*/ 1451610000 w 3312"/>
              <a:gd name="T5" fmla="*/ 282257500 h 400"/>
              <a:gd name="T6" fmla="*/ 2056447500 w 3312"/>
              <a:gd name="T7" fmla="*/ 161290000 h 400"/>
              <a:gd name="T8" fmla="*/ 2147483646 w 3312"/>
              <a:gd name="T9" fmla="*/ 40322500 h 400"/>
              <a:gd name="T10" fmla="*/ 2147483646 w 3312"/>
              <a:gd name="T11" fmla="*/ 40322500 h 400"/>
              <a:gd name="T12" fmla="*/ 2147483646 w 3312"/>
              <a:gd name="T13" fmla="*/ 40322500 h 400"/>
              <a:gd name="T14" fmla="*/ 2147483646 w 3312"/>
              <a:gd name="T15" fmla="*/ 282257500 h 400"/>
              <a:gd name="T16" fmla="*/ 2147483646 w 3312"/>
              <a:gd name="T17" fmla="*/ 403225000 h 400"/>
              <a:gd name="T18" fmla="*/ 2147483646 w 3312"/>
              <a:gd name="T19" fmla="*/ 524192500 h 400"/>
              <a:gd name="T20" fmla="*/ 2147483646 w 3312"/>
              <a:gd name="T21" fmla="*/ 524192500 h 400"/>
              <a:gd name="T22" fmla="*/ 2147483646 w 3312"/>
              <a:gd name="T23" fmla="*/ 524192500 h 400"/>
              <a:gd name="T24" fmla="*/ 2147483646 w 3312"/>
              <a:gd name="T25" fmla="*/ 887095000 h 400"/>
              <a:gd name="T26" fmla="*/ 2147483646 w 3312"/>
              <a:gd name="T27" fmla="*/ 1008062500 h 4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12" h="400">
                <a:moveTo>
                  <a:pt x="0" y="208"/>
                </a:moveTo>
                <a:cubicBezTo>
                  <a:pt x="24" y="216"/>
                  <a:pt x="48" y="224"/>
                  <a:pt x="144" y="208"/>
                </a:cubicBezTo>
                <a:cubicBezTo>
                  <a:pt x="240" y="192"/>
                  <a:pt x="464" y="136"/>
                  <a:pt x="576" y="112"/>
                </a:cubicBezTo>
                <a:cubicBezTo>
                  <a:pt x="688" y="88"/>
                  <a:pt x="728" y="80"/>
                  <a:pt x="816" y="64"/>
                </a:cubicBezTo>
                <a:cubicBezTo>
                  <a:pt x="904" y="48"/>
                  <a:pt x="1016" y="24"/>
                  <a:pt x="1104" y="16"/>
                </a:cubicBezTo>
                <a:cubicBezTo>
                  <a:pt x="1192" y="8"/>
                  <a:pt x="1256" y="16"/>
                  <a:pt x="1344" y="16"/>
                </a:cubicBezTo>
                <a:cubicBezTo>
                  <a:pt x="1432" y="16"/>
                  <a:pt x="1520" y="0"/>
                  <a:pt x="1632" y="16"/>
                </a:cubicBezTo>
                <a:cubicBezTo>
                  <a:pt x="1744" y="32"/>
                  <a:pt x="1912" y="88"/>
                  <a:pt x="2016" y="112"/>
                </a:cubicBezTo>
                <a:cubicBezTo>
                  <a:pt x="2120" y="136"/>
                  <a:pt x="2176" y="144"/>
                  <a:pt x="2256" y="160"/>
                </a:cubicBezTo>
                <a:cubicBezTo>
                  <a:pt x="2336" y="176"/>
                  <a:pt x="2416" y="200"/>
                  <a:pt x="2496" y="208"/>
                </a:cubicBezTo>
                <a:cubicBezTo>
                  <a:pt x="2576" y="216"/>
                  <a:pt x="2656" y="208"/>
                  <a:pt x="2736" y="208"/>
                </a:cubicBezTo>
                <a:cubicBezTo>
                  <a:pt x="2816" y="208"/>
                  <a:pt x="2896" y="184"/>
                  <a:pt x="2976" y="208"/>
                </a:cubicBezTo>
                <a:cubicBezTo>
                  <a:pt x="3056" y="232"/>
                  <a:pt x="3160" y="320"/>
                  <a:pt x="3216" y="352"/>
                </a:cubicBezTo>
                <a:cubicBezTo>
                  <a:pt x="3272" y="384"/>
                  <a:pt x="3296" y="392"/>
                  <a:pt x="3312" y="400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58" name="Freeform 26"/>
          <p:cNvSpPr>
            <a:spLocks/>
          </p:cNvSpPr>
          <p:nvPr/>
        </p:nvSpPr>
        <p:spPr bwMode="auto">
          <a:xfrm>
            <a:off x="457200" y="2641600"/>
            <a:ext cx="5257800" cy="635000"/>
          </a:xfrm>
          <a:custGeom>
            <a:avLst/>
            <a:gdLst>
              <a:gd name="T0" fmla="*/ 0 w 3312"/>
              <a:gd name="T1" fmla="*/ 282257500 h 400"/>
              <a:gd name="T2" fmla="*/ 846772500 w 3312"/>
              <a:gd name="T3" fmla="*/ 282257500 h 400"/>
              <a:gd name="T4" fmla="*/ 1330642500 w 3312"/>
              <a:gd name="T5" fmla="*/ 282257500 h 400"/>
              <a:gd name="T6" fmla="*/ 2147483646 w 3312"/>
              <a:gd name="T7" fmla="*/ 161290000 h 400"/>
              <a:gd name="T8" fmla="*/ 2147483646 w 3312"/>
              <a:gd name="T9" fmla="*/ 40322500 h 400"/>
              <a:gd name="T10" fmla="*/ 2147483646 w 3312"/>
              <a:gd name="T11" fmla="*/ 40322500 h 400"/>
              <a:gd name="T12" fmla="*/ 2147483646 w 3312"/>
              <a:gd name="T13" fmla="*/ 40322500 h 400"/>
              <a:gd name="T14" fmla="*/ 2147483646 w 3312"/>
              <a:gd name="T15" fmla="*/ 282257500 h 400"/>
              <a:gd name="T16" fmla="*/ 2147483646 w 3312"/>
              <a:gd name="T17" fmla="*/ 524192500 h 400"/>
              <a:gd name="T18" fmla="*/ 2147483646 w 3312"/>
              <a:gd name="T19" fmla="*/ 645160000 h 400"/>
              <a:gd name="T20" fmla="*/ 2147483646 w 3312"/>
              <a:gd name="T21" fmla="*/ 645160000 h 400"/>
              <a:gd name="T22" fmla="*/ 2147483646 w 3312"/>
              <a:gd name="T23" fmla="*/ 645160000 h 400"/>
              <a:gd name="T24" fmla="*/ 2147483646 w 3312"/>
              <a:gd name="T25" fmla="*/ 887095000 h 400"/>
              <a:gd name="T26" fmla="*/ 2147483646 w 3312"/>
              <a:gd name="T27" fmla="*/ 1008062500 h 4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12" h="400">
                <a:moveTo>
                  <a:pt x="0" y="112"/>
                </a:moveTo>
                <a:cubicBezTo>
                  <a:pt x="124" y="112"/>
                  <a:pt x="248" y="112"/>
                  <a:pt x="336" y="112"/>
                </a:cubicBezTo>
                <a:cubicBezTo>
                  <a:pt x="424" y="112"/>
                  <a:pt x="432" y="120"/>
                  <a:pt x="528" y="112"/>
                </a:cubicBezTo>
                <a:cubicBezTo>
                  <a:pt x="624" y="104"/>
                  <a:pt x="808" y="80"/>
                  <a:pt x="912" y="64"/>
                </a:cubicBezTo>
                <a:cubicBezTo>
                  <a:pt x="1016" y="48"/>
                  <a:pt x="1048" y="24"/>
                  <a:pt x="1152" y="16"/>
                </a:cubicBezTo>
                <a:cubicBezTo>
                  <a:pt x="1256" y="8"/>
                  <a:pt x="1440" y="16"/>
                  <a:pt x="1536" y="16"/>
                </a:cubicBezTo>
                <a:cubicBezTo>
                  <a:pt x="1632" y="16"/>
                  <a:pt x="1648" y="0"/>
                  <a:pt x="1728" y="16"/>
                </a:cubicBezTo>
                <a:cubicBezTo>
                  <a:pt x="1808" y="32"/>
                  <a:pt x="1920" y="80"/>
                  <a:pt x="2016" y="112"/>
                </a:cubicBezTo>
                <a:cubicBezTo>
                  <a:pt x="2112" y="144"/>
                  <a:pt x="2216" y="184"/>
                  <a:pt x="2304" y="208"/>
                </a:cubicBezTo>
                <a:cubicBezTo>
                  <a:pt x="2392" y="232"/>
                  <a:pt x="2456" y="248"/>
                  <a:pt x="2544" y="256"/>
                </a:cubicBezTo>
                <a:cubicBezTo>
                  <a:pt x="2632" y="264"/>
                  <a:pt x="2736" y="256"/>
                  <a:pt x="2832" y="256"/>
                </a:cubicBezTo>
                <a:cubicBezTo>
                  <a:pt x="2928" y="256"/>
                  <a:pt x="3048" y="240"/>
                  <a:pt x="3120" y="256"/>
                </a:cubicBezTo>
                <a:cubicBezTo>
                  <a:pt x="3192" y="272"/>
                  <a:pt x="3232" y="328"/>
                  <a:pt x="3264" y="352"/>
                </a:cubicBezTo>
                <a:cubicBezTo>
                  <a:pt x="3296" y="376"/>
                  <a:pt x="3304" y="392"/>
                  <a:pt x="3312" y="400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59" name="Freeform 27"/>
          <p:cNvSpPr>
            <a:spLocks/>
          </p:cNvSpPr>
          <p:nvPr/>
        </p:nvSpPr>
        <p:spPr bwMode="auto">
          <a:xfrm>
            <a:off x="533400" y="1943100"/>
            <a:ext cx="5181600" cy="800100"/>
          </a:xfrm>
          <a:custGeom>
            <a:avLst/>
            <a:gdLst>
              <a:gd name="T0" fmla="*/ 0 w 3264"/>
              <a:gd name="T1" fmla="*/ 786288750 h 504"/>
              <a:gd name="T2" fmla="*/ 1088707500 w 3264"/>
              <a:gd name="T3" fmla="*/ 907256250 h 504"/>
              <a:gd name="T4" fmla="*/ 1814512500 w 3264"/>
              <a:gd name="T5" fmla="*/ 907256250 h 504"/>
              <a:gd name="T6" fmla="*/ 2147483646 w 3264"/>
              <a:gd name="T7" fmla="*/ 665321250 h 504"/>
              <a:gd name="T8" fmla="*/ 2147483646 w 3264"/>
              <a:gd name="T9" fmla="*/ 181451250 h 504"/>
              <a:gd name="T10" fmla="*/ 2147483646 w 3264"/>
              <a:gd name="T11" fmla="*/ 60483750 h 504"/>
              <a:gd name="T12" fmla="*/ 2147483646 w 3264"/>
              <a:gd name="T13" fmla="*/ 544353750 h 504"/>
              <a:gd name="T14" fmla="*/ 2147483646 w 3264"/>
              <a:gd name="T15" fmla="*/ 786288750 h 504"/>
              <a:gd name="T16" fmla="*/ 2147483646 w 3264"/>
              <a:gd name="T17" fmla="*/ 1028223750 h 504"/>
              <a:gd name="T18" fmla="*/ 2147483646 w 3264"/>
              <a:gd name="T19" fmla="*/ 1149191250 h 504"/>
              <a:gd name="T20" fmla="*/ 2147483646 w 3264"/>
              <a:gd name="T21" fmla="*/ 1149191250 h 504"/>
              <a:gd name="T22" fmla="*/ 2147483646 w 3264"/>
              <a:gd name="T23" fmla="*/ 1270158750 h 5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264" h="504">
                <a:moveTo>
                  <a:pt x="0" y="312"/>
                </a:moveTo>
                <a:cubicBezTo>
                  <a:pt x="156" y="332"/>
                  <a:pt x="312" y="352"/>
                  <a:pt x="432" y="360"/>
                </a:cubicBezTo>
                <a:cubicBezTo>
                  <a:pt x="552" y="368"/>
                  <a:pt x="624" y="376"/>
                  <a:pt x="720" y="360"/>
                </a:cubicBezTo>
                <a:cubicBezTo>
                  <a:pt x="816" y="344"/>
                  <a:pt x="912" y="312"/>
                  <a:pt x="1008" y="264"/>
                </a:cubicBezTo>
                <a:cubicBezTo>
                  <a:pt x="1104" y="216"/>
                  <a:pt x="1192" y="112"/>
                  <a:pt x="1296" y="72"/>
                </a:cubicBezTo>
                <a:cubicBezTo>
                  <a:pt x="1400" y="32"/>
                  <a:pt x="1512" y="0"/>
                  <a:pt x="1632" y="24"/>
                </a:cubicBezTo>
                <a:cubicBezTo>
                  <a:pt x="1752" y="48"/>
                  <a:pt x="1928" y="168"/>
                  <a:pt x="2016" y="216"/>
                </a:cubicBezTo>
                <a:cubicBezTo>
                  <a:pt x="2104" y="264"/>
                  <a:pt x="2104" y="280"/>
                  <a:pt x="2160" y="312"/>
                </a:cubicBezTo>
                <a:cubicBezTo>
                  <a:pt x="2216" y="344"/>
                  <a:pt x="2256" y="384"/>
                  <a:pt x="2352" y="408"/>
                </a:cubicBezTo>
                <a:cubicBezTo>
                  <a:pt x="2448" y="432"/>
                  <a:pt x="2616" y="448"/>
                  <a:pt x="2736" y="456"/>
                </a:cubicBezTo>
                <a:cubicBezTo>
                  <a:pt x="2856" y="464"/>
                  <a:pt x="2984" y="448"/>
                  <a:pt x="3072" y="456"/>
                </a:cubicBezTo>
                <a:cubicBezTo>
                  <a:pt x="3160" y="464"/>
                  <a:pt x="3232" y="496"/>
                  <a:pt x="3264" y="504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60" name="Freeform 28"/>
          <p:cNvSpPr>
            <a:spLocks/>
          </p:cNvSpPr>
          <p:nvPr/>
        </p:nvSpPr>
        <p:spPr bwMode="auto">
          <a:xfrm>
            <a:off x="533400" y="1358900"/>
            <a:ext cx="5181600" cy="939800"/>
          </a:xfrm>
          <a:custGeom>
            <a:avLst/>
            <a:gdLst>
              <a:gd name="T0" fmla="*/ 0 w 3264"/>
              <a:gd name="T1" fmla="*/ 1229836250 h 592"/>
              <a:gd name="T2" fmla="*/ 1209675000 w 3264"/>
              <a:gd name="T3" fmla="*/ 1471771250 h 592"/>
              <a:gd name="T4" fmla="*/ 2147483646 w 3264"/>
              <a:gd name="T5" fmla="*/ 1350803750 h 592"/>
              <a:gd name="T6" fmla="*/ 2147483646 w 3264"/>
              <a:gd name="T7" fmla="*/ 866933750 h 592"/>
              <a:gd name="T8" fmla="*/ 2147483646 w 3264"/>
              <a:gd name="T9" fmla="*/ 383063750 h 592"/>
              <a:gd name="T10" fmla="*/ 2147483646 w 3264"/>
              <a:gd name="T11" fmla="*/ 20161250 h 592"/>
              <a:gd name="T12" fmla="*/ 2147483646 w 3264"/>
              <a:gd name="T13" fmla="*/ 504031250 h 592"/>
              <a:gd name="T14" fmla="*/ 2147483646 w 3264"/>
              <a:gd name="T15" fmla="*/ 1108868750 h 592"/>
              <a:gd name="T16" fmla="*/ 2147483646 w 3264"/>
              <a:gd name="T17" fmla="*/ 1350803750 h 592"/>
              <a:gd name="T18" fmla="*/ 2147483646 w 3264"/>
              <a:gd name="T19" fmla="*/ 1471771250 h 592"/>
              <a:gd name="T20" fmla="*/ 2147483646 w 3264"/>
              <a:gd name="T21" fmla="*/ 1471771250 h 59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64" h="592">
                <a:moveTo>
                  <a:pt x="0" y="488"/>
                </a:moveTo>
                <a:cubicBezTo>
                  <a:pt x="168" y="532"/>
                  <a:pt x="336" y="576"/>
                  <a:pt x="480" y="584"/>
                </a:cubicBezTo>
                <a:cubicBezTo>
                  <a:pt x="624" y="592"/>
                  <a:pt x="744" y="576"/>
                  <a:pt x="864" y="536"/>
                </a:cubicBezTo>
                <a:cubicBezTo>
                  <a:pt x="984" y="496"/>
                  <a:pt x="1096" y="408"/>
                  <a:pt x="1200" y="344"/>
                </a:cubicBezTo>
                <a:cubicBezTo>
                  <a:pt x="1304" y="280"/>
                  <a:pt x="1368" y="208"/>
                  <a:pt x="1488" y="152"/>
                </a:cubicBezTo>
                <a:cubicBezTo>
                  <a:pt x="1608" y="96"/>
                  <a:pt x="1784" y="0"/>
                  <a:pt x="1920" y="8"/>
                </a:cubicBezTo>
                <a:cubicBezTo>
                  <a:pt x="2056" y="16"/>
                  <a:pt x="2208" y="128"/>
                  <a:pt x="2304" y="200"/>
                </a:cubicBezTo>
                <a:cubicBezTo>
                  <a:pt x="2400" y="272"/>
                  <a:pt x="2424" y="384"/>
                  <a:pt x="2496" y="440"/>
                </a:cubicBezTo>
                <a:cubicBezTo>
                  <a:pt x="2568" y="496"/>
                  <a:pt x="2664" y="512"/>
                  <a:pt x="2736" y="536"/>
                </a:cubicBezTo>
                <a:cubicBezTo>
                  <a:pt x="2808" y="560"/>
                  <a:pt x="2840" y="576"/>
                  <a:pt x="2928" y="584"/>
                </a:cubicBezTo>
                <a:cubicBezTo>
                  <a:pt x="3016" y="592"/>
                  <a:pt x="3208" y="584"/>
                  <a:pt x="3264" y="584"/>
                </a:cubicBezTo>
              </a:path>
            </a:pathLst>
          </a:custGeom>
          <a:noFill/>
          <a:ln w="76200" cmpd="sng">
            <a:solidFill>
              <a:srgbClr val="0000B6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25661" name="Line 29"/>
          <p:cNvSpPr>
            <a:spLocks noChangeShapeType="1"/>
          </p:cNvSpPr>
          <p:nvPr/>
        </p:nvSpPr>
        <p:spPr bwMode="auto">
          <a:xfrm>
            <a:off x="5562600" y="2286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2" name="Line 30"/>
          <p:cNvSpPr>
            <a:spLocks noChangeShapeType="1"/>
          </p:cNvSpPr>
          <p:nvPr/>
        </p:nvSpPr>
        <p:spPr bwMode="auto">
          <a:xfrm>
            <a:off x="5486400" y="2667000"/>
            <a:ext cx="3810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3" name="Line 31"/>
          <p:cNvSpPr>
            <a:spLocks noChangeShapeType="1"/>
          </p:cNvSpPr>
          <p:nvPr/>
        </p:nvSpPr>
        <p:spPr bwMode="auto">
          <a:xfrm>
            <a:off x="5638800" y="3200400"/>
            <a:ext cx="2286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5" name="Line 33"/>
          <p:cNvSpPr>
            <a:spLocks noChangeShapeType="1"/>
          </p:cNvSpPr>
          <p:nvPr/>
        </p:nvSpPr>
        <p:spPr bwMode="auto">
          <a:xfrm>
            <a:off x="5562600" y="35814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6" name="Line 34"/>
          <p:cNvSpPr>
            <a:spLocks noChangeShapeType="1"/>
          </p:cNvSpPr>
          <p:nvPr/>
        </p:nvSpPr>
        <p:spPr bwMode="auto">
          <a:xfrm>
            <a:off x="5562600" y="39624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7" name="Line 35"/>
          <p:cNvSpPr>
            <a:spLocks noChangeShapeType="1"/>
          </p:cNvSpPr>
          <p:nvPr/>
        </p:nvSpPr>
        <p:spPr bwMode="auto">
          <a:xfrm>
            <a:off x="5562600" y="4267200"/>
            <a:ext cx="304800" cy="2286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8" name="Line 36"/>
          <p:cNvSpPr>
            <a:spLocks noChangeShapeType="1"/>
          </p:cNvSpPr>
          <p:nvPr/>
        </p:nvSpPr>
        <p:spPr bwMode="auto">
          <a:xfrm>
            <a:off x="1371600" y="2286000"/>
            <a:ext cx="2286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69" name="Line 37"/>
          <p:cNvSpPr>
            <a:spLocks noChangeShapeType="1"/>
          </p:cNvSpPr>
          <p:nvPr/>
        </p:nvSpPr>
        <p:spPr bwMode="auto">
          <a:xfrm>
            <a:off x="1447800" y="2514600"/>
            <a:ext cx="2286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0" name="Line 38"/>
          <p:cNvSpPr>
            <a:spLocks noChangeShapeType="1"/>
          </p:cNvSpPr>
          <p:nvPr/>
        </p:nvSpPr>
        <p:spPr bwMode="auto">
          <a:xfrm>
            <a:off x="1219200" y="2819400"/>
            <a:ext cx="2286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1" name="Line 39"/>
          <p:cNvSpPr>
            <a:spLocks noChangeShapeType="1"/>
          </p:cNvSpPr>
          <p:nvPr/>
        </p:nvSpPr>
        <p:spPr bwMode="auto">
          <a:xfrm flipV="1">
            <a:off x="1371600" y="3124200"/>
            <a:ext cx="3810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2" name="Line 40"/>
          <p:cNvSpPr>
            <a:spLocks noChangeShapeType="1"/>
          </p:cNvSpPr>
          <p:nvPr/>
        </p:nvSpPr>
        <p:spPr bwMode="auto">
          <a:xfrm flipV="1">
            <a:off x="1371600" y="3429000"/>
            <a:ext cx="2286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3" name="Line 41"/>
          <p:cNvSpPr>
            <a:spLocks noChangeShapeType="1"/>
          </p:cNvSpPr>
          <p:nvPr/>
        </p:nvSpPr>
        <p:spPr bwMode="auto">
          <a:xfrm flipV="1">
            <a:off x="1295400" y="37338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4" name="Line 42"/>
          <p:cNvSpPr>
            <a:spLocks noChangeShapeType="1"/>
          </p:cNvSpPr>
          <p:nvPr/>
        </p:nvSpPr>
        <p:spPr bwMode="auto">
          <a:xfrm>
            <a:off x="3048000" y="1981200"/>
            <a:ext cx="3048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5" name="Line 43"/>
          <p:cNvSpPr>
            <a:spLocks noChangeShapeType="1"/>
          </p:cNvSpPr>
          <p:nvPr/>
        </p:nvSpPr>
        <p:spPr bwMode="auto">
          <a:xfrm flipV="1">
            <a:off x="3200400" y="1371600"/>
            <a:ext cx="2286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6" name="Line 44"/>
          <p:cNvSpPr>
            <a:spLocks noChangeShapeType="1"/>
          </p:cNvSpPr>
          <p:nvPr/>
        </p:nvSpPr>
        <p:spPr bwMode="auto">
          <a:xfrm>
            <a:off x="2971800" y="2667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7" name="Line 45"/>
          <p:cNvSpPr>
            <a:spLocks noChangeShapeType="1"/>
          </p:cNvSpPr>
          <p:nvPr/>
        </p:nvSpPr>
        <p:spPr bwMode="auto">
          <a:xfrm>
            <a:off x="2971800" y="3048000"/>
            <a:ext cx="2286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8" name="Line 46"/>
          <p:cNvSpPr>
            <a:spLocks noChangeShapeType="1"/>
          </p:cNvSpPr>
          <p:nvPr/>
        </p:nvSpPr>
        <p:spPr bwMode="auto">
          <a:xfrm>
            <a:off x="2819400" y="3200400"/>
            <a:ext cx="3810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679" name="Line 47"/>
          <p:cNvSpPr>
            <a:spLocks noChangeShapeType="1"/>
          </p:cNvSpPr>
          <p:nvPr/>
        </p:nvSpPr>
        <p:spPr bwMode="auto">
          <a:xfrm>
            <a:off x="2743200" y="3429000"/>
            <a:ext cx="4572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675" name="Text Box 48"/>
          <p:cNvSpPr txBox="1">
            <a:spLocks noChangeArrowheads="1"/>
          </p:cNvSpPr>
          <p:nvPr/>
        </p:nvSpPr>
        <p:spPr bwMode="auto">
          <a:xfrm>
            <a:off x="5943600" y="1084263"/>
            <a:ext cx="3200400" cy="560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MX" altLang="es-MX" sz="3200" dirty="0">
                <a:latin typeface="Arial Narrow" panose="020B0606020202030204" pitchFamily="34" charset="0"/>
              </a:rPr>
              <a:t>En terreno montañoso, sin embargo, las condiciones estables pueden producir vientos arrachados en la cima de las crestas, y vientos descendentes de ladera cálidos, secos y arrachados llamados vientos </a:t>
            </a:r>
            <a:r>
              <a:rPr lang="es-MX" altLang="es-MX" sz="3200" dirty="0" err="1">
                <a:latin typeface="Arial Narrow" panose="020B0606020202030204" pitchFamily="34" charset="0"/>
              </a:rPr>
              <a:t>Foehn</a:t>
            </a:r>
            <a:r>
              <a:rPr lang="en-US" altLang="es-MX" sz="3200" dirty="0">
                <a:latin typeface="Arial Narrow" panose="020B0606020202030204" pitchFamily="34" charset="0"/>
              </a:rPr>
              <a:t>.</a:t>
            </a:r>
            <a:r>
              <a:rPr lang="en-US" altLang="es-MX" sz="3200" b="1" dirty="0"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325684" name="Text Box 52"/>
          <p:cNvSpPr txBox="1">
            <a:spLocks noChangeArrowheads="1"/>
          </p:cNvSpPr>
          <p:nvPr/>
        </p:nvSpPr>
        <p:spPr bwMode="auto">
          <a:xfrm>
            <a:off x="3932360" y="838200"/>
            <a:ext cx="17475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2000" b="1" dirty="0">
                <a:solidFill>
                  <a:srgbClr val="FFFF00"/>
                </a:solidFill>
                <a:latin typeface="Arial Narrow" pitchFamily="34" charset="0"/>
              </a:rPr>
              <a:t>Nubes de onda </a:t>
            </a:r>
          </a:p>
          <a:p>
            <a:pPr algn="ctr" eaLnBrk="1" hangingPunct="1">
              <a:defRPr/>
            </a:pPr>
            <a:r>
              <a:rPr lang="es-MX" altLang="es-MX" sz="2000" b="1" dirty="0">
                <a:solidFill>
                  <a:srgbClr val="FFFF00"/>
                </a:solidFill>
                <a:latin typeface="Arial Narrow" pitchFamily="34" charset="0"/>
              </a:rPr>
              <a:t>de montaña</a:t>
            </a:r>
          </a:p>
        </p:txBody>
      </p:sp>
      <p:sp>
        <p:nvSpPr>
          <p:cNvPr id="36893" name="Text Box 68"/>
          <p:cNvSpPr txBox="1">
            <a:spLocks noChangeArrowheads="1"/>
          </p:cNvSpPr>
          <p:nvPr/>
        </p:nvSpPr>
        <p:spPr bwMode="auto">
          <a:xfrm>
            <a:off x="1015030" y="4267200"/>
            <a:ext cx="1152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b="1">
                <a:solidFill>
                  <a:schemeClr val="bg1"/>
                </a:solidFill>
                <a:latin typeface="Arial Narrow" pitchFamily="34" charset="0"/>
              </a:rPr>
              <a:t>Ladera de</a:t>
            </a:r>
          </a:p>
          <a:p>
            <a:pPr algn="ctr" eaLnBrk="1" hangingPunct="1">
              <a:defRPr/>
            </a:pPr>
            <a:r>
              <a:rPr lang="es-MX" altLang="es-MX" b="1">
                <a:solidFill>
                  <a:schemeClr val="bg1"/>
                </a:solidFill>
                <a:latin typeface="Arial Narrow" pitchFamily="34" charset="0"/>
              </a:rPr>
              <a:t>barlovento</a:t>
            </a:r>
          </a:p>
        </p:txBody>
      </p:sp>
      <p:sp>
        <p:nvSpPr>
          <p:cNvPr id="36894" name="Text Box 72"/>
          <p:cNvSpPr txBox="1">
            <a:spLocks noChangeArrowheads="1"/>
          </p:cNvSpPr>
          <p:nvPr/>
        </p:nvSpPr>
        <p:spPr bwMode="auto">
          <a:xfrm>
            <a:off x="2863927" y="4114800"/>
            <a:ext cx="10999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b="1">
                <a:solidFill>
                  <a:schemeClr val="bg1"/>
                </a:solidFill>
                <a:latin typeface="Arial Narrow" pitchFamily="34" charset="0"/>
              </a:rPr>
              <a:t>Ladera de</a:t>
            </a:r>
          </a:p>
          <a:p>
            <a:pPr algn="ctr" eaLnBrk="1" hangingPunct="1">
              <a:defRPr/>
            </a:pPr>
            <a:r>
              <a:rPr lang="es-MX" altLang="es-MX" b="1">
                <a:solidFill>
                  <a:schemeClr val="bg1"/>
                </a:solidFill>
                <a:latin typeface="Arial Narrow" pitchFamily="34" charset="0"/>
              </a:rPr>
              <a:t>sotavento</a:t>
            </a:r>
          </a:p>
        </p:txBody>
      </p:sp>
      <p:sp>
        <p:nvSpPr>
          <p:cNvPr id="325705" name="Line 73"/>
          <p:cNvSpPr>
            <a:spLocks noChangeShapeType="1"/>
          </p:cNvSpPr>
          <p:nvPr/>
        </p:nvSpPr>
        <p:spPr bwMode="auto">
          <a:xfrm>
            <a:off x="5105400" y="2286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06" name="Line 74"/>
          <p:cNvSpPr>
            <a:spLocks noChangeShapeType="1"/>
          </p:cNvSpPr>
          <p:nvPr/>
        </p:nvSpPr>
        <p:spPr bwMode="auto">
          <a:xfrm>
            <a:off x="5181600" y="2667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07" name="Line 75"/>
          <p:cNvSpPr>
            <a:spLocks noChangeShapeType="1"/>
          </p:cNvSpPr>
          <p:nvPr/>
        </p:nvSpPr>
        <p:spPr bwMode="auto">
          <a:xfrm>
            <a:off x="5181600" y="3048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08" name="Line 76"/>
          <p:cNvSpPr>
            <a:spLocks noChangeShapeType="1"/>
          </p:cNvSpPr>
          <p:nvPr/>
        </p:nvSpPr>
        <p:spPr bwMode="auto">
          <a:xfrm>
            <a:off x="5334000" y="3429000"/>
            <a:ext cx="2286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09" name="Line 77"/>
          <p:cNvSpPr>
            <a:spLocks noChangeShapeType="1"/>
          </p:cNvSpPr>
          <p:nvPr/>
        </p:nvSpPr>
        <p:spPr bwMode="auto">
          <a:xfrm>
            <a:off x="5257800" y="3733800"/>
            <a:ext cx="304800" cy="2286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0" name="Line 78"/>
          <p:cNvSpPr>
            <a:spLocks noChangeShapeType="1"/>
          </p:cNvSpPr>
          <p:nvPr/>
        </p:nvSpPr>
        <p:spPr bwMode="auto">
          <a:xfrm>
            <a:off x="5257800" y="41148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1" name="Line 79"/>
          <p:cNvSpPr>
            <a:spLocks noChangeShapeType="1"/>
          </p:cNvSpPr>
          <p:nvPr/>
        </p:nvSpPr>
        <p:spPr bwMode="auto">
          <a:xfrm>
            <a:off x="4648200" y="2133600"/>
            <a:ext cx="3048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2" name="Line 80"/>
          <p:cNvSpPr>
            <a:spLocks noChangeShapeType="1"/>
          </p:cNvSpPr>
          <p:nvPr/>
        </p:nvSpPr>
        <p:spPr bwMode="auto">
          <a:xfrm>
            <a:off x="4724400" y="2667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3" name="Line 81"/>
          <p:cNvSpPr>
            <a:spLocks noChangeShapeType="1"/>
          </p:cNvSpPr>
          <p:nvPr/>
        </p:nvSpPr>
        <p:spPr bwMode="auto">
          <a:xfrm>
            <a:off x="4724400" y="30480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4" name="Line 82"/>
          <p:cNvSpPr>
            <a:spLocks noChangeShapeType="1"/>
          </p:cNvSpPr>
          <p:nvPr/>
        </p:nvSpPr>
        <p:spPr bwMode="auto">
          <a:xfrm>
            <a:off x="4800600" y="33528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5" name="Line 83"/>
          <p:cNvSpPr>
            <a:spLocks noChangeShapeType="1"/>
          </p:cNvSpPr>
          <p:nvPr/>
        </p:nvSpPr>
        <p:spPr bwMode="auto">
          <a:xfrm>
            <a:off x="4800600" y="3581400"/>
            <a:ext cx="3810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6" name="Line 84"/>
          <p:cNvSpPr>
            <a:spLocks noChangeShapeType="1"/>
          </p:cNvSpPr>
          <p:nvPr/>
        </p:nvSpPr>
        <p:spPr bwMode="auto">
          <a:xfrm>
            <a:off x="5029200" y="3962400"/>
            <a:ext cx="1524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7" name="Line 85"/>
          <p:cNvSpPr>
            <a:spLocks noChangeShapeType="1"/>
          </p:cNvSpPr>
          <p:nvPr/>
        </p:nvSpPr>
        <p:spPr bwMode="auto">
          <a:xfrm>
            <a:off x="4191000" y="1676400"/>
            <a:ext cx="228600" cy="3048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8" name="Line 86"/>
          <p:cNvSpPr>
            <a:spLocks noChangeShapeType="1"/>
          </p:cNvSpPr>
          <p:nvPr/>
        </p:nvSpPr>
        <p:spPr bwMode="auto">
          <a:xfrm>
            <a:off x="4114800" y="2514600"/>
            <a:ext cx="2286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19" name="Line 87"/>
          <p:cNvSpPr>
            <a:spLocks noChangeShapeType="1"/>
          </p:cNvSpPr>
          <p:nvPr/>
        </p:nvSpPr>
        <p:spPr bwMode="auto">
          <a:xfrm>
            <a:off x="4038600" y="2971800"/>
            <a:ext cx="3810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0" name="Line 88"/>
          <p:cNvSpPr>
            <a:spLocks noChangeShapeType="1"/>
          </p:cNvSpPr>
          <p:nvPr/>
        </p:nvSpPr>
        <p:spPr bwMode="auto">
          <a:xfrm>
            <a:off x="4038600" y="3276600"/>
            <a:ext cx="3810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1" name="Line 89"/>
          <p:cNvSpPr>
            <a:spLocks noChangeShapeType="1"/>
          </p:cNvSpPr>
          <p:nvPr/>
        </p:nvSpPr>
        <p:spPr bwMode="auto">
          <a:xfrm>
            <a:off x="4343400" y="3581400"/>
            <a:ext cx="2286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2" name="Line 90"/>
          <p:cNvSpPr>
            <a:spLocks noChangeShapeType="1"/>
          </p:cNvSpPr>
          <p:nvPr/>
        </p:nvSpPr>
        <p:spPr bwMode="auto">
          <a:xfrm>
            <a:off x="4495800" y="3886200"/>
            <a:ext cx="304800" cy="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3" name="Line 91"/>
          <p:cNvSpPr>
            <a:spLocks noChangeShapeType="1"/>
          </p:cNvSpPr>
          <p:nvPr/>
        </p:nvSpPr>
        <p:spPr bwMode="auto">
          <a:xfrm>
            <a:off x="3733800" y="13716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4" name="Line 92"/>
          <p:cNvSpPr>
            <a:spLocks noChangeShapeType="1"/>
          </p:cNvSpPr>
          <p:nvPr/>
        </p:nvSpPr>
        <p:spPr bwMode="auto">
          <a:xfrm>
            <a:off x="3581400" y="2209800"/>
            <a:ext cx="3048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5" name="Line 93"/>
          <p:cNvSpPr>
            <a:spLocks noChangeShapeType="1"/>
          </p:cNvSpPr>
          <p:nvPr/>
        </p:nvSpPr>
        <p:spPr bwMode="auto">
          <a:xfrm>
            <a:off x="3657600" y="2819400"/>
            <a:ext cx="3048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6" name="Line 94"/>
          <p:cNvSpPr>
            <a:spLocks noChangeShapeType="1"/>
          </p:cNvSpPr>
          <p:nvPr/>
        </p:nvSpPr>
        <p:spPr bwMode="auto">
          <a:xfrm>
            <a:off x="3581400" y="3200400"/>
            <a:ext cx="3048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7" name="Line 95"/>
          <p:cNvSpPr>
            <a:spLocks noChangeShapeType="1"/>
          </p:cNvSpPr>
          <p:nvPr/>
        </p:nvSpPr>
        <p:spPr bwMode="auto">
          <a:xfrm>
            <a:off x="3581400" y="3429000"/>
            <a:ext cx="304800" cy="762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28" name="Line 96"/>
          <p:cNvSpPr>
            <a:spLocks noChangeShapeType="1"/>
          </p:cNvSpPr>
          <p:nvPr/>
        </p:nvSpPr>
        <p:spPr bwMode="auto">
          <a:xfrm>
            <a:off x="3657600" y="3733800"/>
            <a:ext cx="381000" cy="152400"/>
          </a:xfrm>
          <a:prstGeom prst="line">
            <a:avLst/>
          </a:prstGeom>
          <a:noFill/>
          <a:ln w="76200">
            <a:solidFill>
              <a:srgbClr val="0000B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5731" name="Text Box 99"/>
          <p:cNvSpPr txBox="1">
            <a:spLocks noChangeArrowheads="1"/>
          </p:cNvSpPr>
          <p:nvPr/>
        </p:nvSpPr>
        <p:spPr bwMode="auto">
          <a:xfrm>
            <a:off x="4451925" y="4267200"/>
            <a:ext cx="9513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2400" b="1" dirty="0">
                <a:solidFill>
                  <a:srgbClr val="FFFF00"/>
                </a:solidFill>
                <a:latin typeface="Arial Narrow" pitchFamily="34" charset="0"/>
              </a:rPr>
              <a:t>Viento</a:t>
            </a:r>
          </a:p>
          <a:p>
            <a:pPr algn="ctr" eaLnBrk="1" hangingPunct="1">
              <a:defRPr/>
            </a:pPr>
            <a:r>
              <a:rPr lang="es-MX" altLang="es-MX" sz="2400" b="1" dirty="0" err="1">
                <a:solidFill>
                  <a:srgbClr val="FFFF00"/>
                </a:solidFill>
                <a:latin typeface="Arial Narrow" pitchFamily="34" charset="0"/>
              </a:rPr>
              <a:t>Foehn</a:t>
            </a:r>
            <a:endParaRPr lang="es-MX" altLang="es-MX" sz="24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25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2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25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25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25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5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25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2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2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2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2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2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2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2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2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2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2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32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32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2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2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2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32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325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325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325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2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325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325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325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32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325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2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32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32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32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32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325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2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2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2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2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2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2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25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25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2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32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84" grpId="0"/>
      <p:bldP spid="3257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53340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Estabilidad neutra </a:t>
            </a:r>
          </a:p>
        </p:txBody>
      </p:sp>
      <p:sp>
        <p:nvSpPr>
          <p:cNvPr id="452615" name="Text Box 7"/>
          <p:cNvSpPr txBox="1">
            <a:spLocks noChangeArrowheads="1"/>
          </p:cNvSpPr>
          <p:nvPr/>
        </p:nvSpPr>
        <p:spPr bwMode="auto">
          <a:xfrm>
            <a:off x="296863" y="1387475"/>
            <a:ext cx="8550275" cy="527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400" b="1" dirty="0">
                <a:latin typeface="Arial Narrow" panose="020B0606020202030204" pitchFamily="34" charset="0"/>
              </a:rPr>
              <a:t>Normalmente existe solo por periodos cortos de tiempo durante la transición entre una atmósfera estable y una atmósfera inestable.</a:t>
            </a:r>
          </a:p>
          <a:p>
            <a:pPr lvl="1" algn="just" eaLnBrk="1" hangingPunct="1">
              <a:lnSpc>
                <a:spcPct val="70000"/>
              </a:lnSpc>
              <a:buFontTx/>
              <a:buChar char="•"/>
            </a:pPr>
            <a:endParaRPr lang="es-MX" altLang="es-MX" sz="3400" b="1" dirty="0">
              <a:latin typeface="Arial Narrow" panose="020B0606020202030204" pitchFamily="34" charset="0"/>
            </a:endParaRPr>
          </a:p>
          <a:p>
            <a:pPr lvl="1" algn="just" eaLnBrk="1" hangingPunct="1">
              <a:buFontTx/>
              <a:buChar char="•"/>
            </a:pPr>
            <a:r>
              <a:rPr lang="es-MX" altLang="es-MX" sz="3400" b="1" dirty="0">
                <a:latin typeface="Arial Narrow" panose="020B0606020202030204" pitchFamily="34" charset="0"/>
              </a:rPr>
              <a:t>Poco movimiento vertical del aire ocurre.</a:t>
            </a:r>
          </a:p>
          <a:p>
            <a:pPr lvl="1" algn="just" eaLnBrk="1" hangingPunct="1">
              <a:buFontTx/>
              <a:buChar char="•"/>
            </a:pPr>
            <a:endParaRPr lang="es-MX" altLang="es-MX" sz="3400" b="1" dirty="0">
              <a:latin typeface="Arial Narrow" panose="020B0606020202030204" pitchFamily="34" charset="0"/>
            </a:endParaRPr>
          </a:p>
          <a:p>
            <a:pPr lvl="1"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400" b="1" dirty="0">
                <a:latin typeface="Arial Narrow" panose="020B0606020202030204" pitchFamily="34" charset="0"/>
              </a:rPr>
              <a:t>Si esta condición existiera a través de una capa profunda de la atmósfera, el movimiento vertical de una parcela de aire se detendría.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2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2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26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Big Fire in the Distanc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533400"/>
            <a:ext cx="5240338" cy="5791200"/>
          </a:xfrm>
          <a:effectLst>
            <a:outerShdw dist="107763" dir="2700000" algn="ctr" rotWithShape="0">
              <a:schemeClr val="tx1"/>
            </a:outerShdw>
          </a:effectLst>
        </p:spPr>
      </p:pic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5791200" y="1677988"/>
            <a:ext cx="3352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Una </a:t>
            </a:r>
            <a:r>
              <a:rPr lang="es-MX" altLang="es-MX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atmósfera inestable</a:t>
            </a:r>
            <a:r>
              <a:rPr lang="es-MX" altLang="es-MX" sz="3200" b="1" dirty="0">
                <a:latin typeface="Arial Narrow" panose="020B0606020202030204" pitchFamily="34" charset="0"/>
              </a:rPr>
              <a:t> </a:t>
            </a:r>
          </a:p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es más a menudo asociada con un comportamiento crítico o extremo de los incendios forestales.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Stable Air Suppressing Wildfir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7200"/>
            <a:ext cx="5257800" cy="6019800"/>
          </a:xfrm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5715000" y="1116013"/>
            <a:ext cx="3429000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/>
              <a:t>Una</a:t>
            </a:r>
            <a:endParaRPr lang="es-MX" altLang="es-MX" sz="3200" b="1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chemeClr val="accent2"/>
                </a:solidFill>
              </a:rPr>
              <a:t>atmósfera estable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/>
              <a:t>tenderá a suprimir o reducir el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/>
              <a:t>comportamiento de los incendios forestales.</a:t>
            </a:r>
            <a:endParaRPr lang="es-MX" altLang="es-MX" sz="36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3400" y="2001083"/>
            <a:ext cx="80010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Nombrar y describir los cuatro procesos de ascenso que pueden producir tormentas.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Describir los elementos de una tormenta y sus tres etapas de desarrollo.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Utilizar indicadores visuales para describir la estabilidad de la atmósfera.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Describa los cuatro principales grupos de nubes, e identificar las seis nubes más frecuentemente asociados con el comportamiento crítico de incendios forestales.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4400" b="0">
                <a:solidFill>
                  <a:srgbClr val="000066"/>
                </a:solidFill>
                <a:latin typeface="Arial Black" panose="020B0A04020102020204" pitchFamily="34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dirty="0"/>
              <a:t>Objetivos de la unidad 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3"/>
          <p:cNvSpPr txBox="1">
            <a:spLocks noChangeArrowheads="1"/>
          </p:cNvSpPr>
          <p:nvPr/>
        </p:nvSpPr>
        <p:spPr bwMode="auto">
          <a:xfrm>
            <a:off x="0" y="2362200"/>
            <a:ext cx="9144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latin typeface="Arial Narrow" panose="020B0606020202030204" pitchFamily="34" charset="0"/>
              </a:rPr>
              <a:t>Las </a:t>
            </a:r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condiciones atmosféricas neutras</a:t>
            </a:r>
          </a:p>
          <a:p>
            <a:pPr algn="ctr" eaLnBrk="1" hangingPunct="1"/>
            <a:r>
              <a:rPr lang="es-MX" altLang="es-MX" sz="4400" b="1" dirty="0">
                <a:latin typeface="Arial Narrow" panose="020B0606020202030204" pitchFamily="34" charset="0"/>
              </a:rPr>
              <a:t>tienen poco o ningún efecto en el comportamiento de los incendios forestales. </a:t>
            </a:r>
          </a:p>
          <a:p>
            <a:pPr algn="ctr" eaLnBrk="1" hangingPunct="1"/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 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5943600" y="2124075"/>
            <a:ext cx="32004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/>
              <a:t>Cuatro maneras de cambiar la estabilidad atmosférica</a:t>
            </a:r>
            <a:endParaRPr lang="en-US" altLang="es-MX" sz="28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E0A2DC62-5B5C-4B86-B3E7-B0307914D47C}"/>
              </a:ext>
            </a:extLst>
          </p:cNvPr>
          <p:cNvGrpSpPr/>
          <p:nvPr/>
        </p:nvGrpSpPr>
        <p:grpSpPr>
          <a:xfrm>
            <a:off x="508889" y="533400"/>
            <a:ext cx="5414772" cy="5791200"/>
            <a:chOff x="508889" y="533400"/>
            <a:chExt cx="5414772" cy="5791200"/>
          </a:xfrm>
        </p:grpSpPr>
        <p:pic>
          <p:nvPicPr>
            <p:cNvPr id="32777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8889" y="533400"/>
              <a:ext cx="5414772" cy="579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8" name="Text Box 11"/>
            <p:cNvSpPr txBox="1">
              <a:spLocks noChangeArrowheads="1"/>
            </p:cNvSpPr>
            <p:nvPr/>
          </p:nvSpPr>
          <p:spPr bwMode="auto">
            <a:xfrm>
              <a:off x="945814" y="1013194"/>
              <a:ext cx="2062779" cy="70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MX" altLang="es-MX" sz="2000" b="1" dirty="0">
                  <a:solidFill>
                    <a:srgbClr val="DC0000"/>
                  </a:solidFill>
                  <a:latin typeface="Arial Rounded MT Bold" panose="020F0704030504030204" pitchFamily="34" charset="0"/>
                </a:rPr>
                <a:t>Calentamiento </a:t>
              </a:r>
            </a:p>
            <a:p>
              <a:pPr algn="ctr" eaLnBrk="1" hangingPunct="1"/>
              <a:r>
                <a:rPr lang="es-MX" altLang="es-MX" sz="2000" b="1" dirty="0">
                  <a:solidFill>
                    <a:srgbClr val="DC0000"/>
                  </a:solidFill>
                  <a:latin typeface="Arial Rounded MT Bold" panose="020F0704030504030204" pitchFamily="34" charset="0"/>
                </a:rPr>
                <a:t>desde abajo</a:t>
              </a:r>
            </a:p>
          </p:txBody>
        </p:sp>
        <p:sp>
          <p:nvSpPr>
            <p:cNvPr id="32779" name="Text Box 13"/>
            <p:cNvSpPr txBox="1">
              <a:spLocks noChangeArrowheads="1"/>
            </p:cNvSpPr>
            <p:nvPr/>
          </p:nvSpPr>
          <p:spPr bwMode="auto">
            <a:xfrm>
              <a:off x="3539023" y="3962105"/>
              <a:ext cx="2062779" cy="70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solidFill>
                    <a:srgbClr val="DA3E00"/>
                  </a:solidFill>
                  <a:latin typeface="Arial Rounded MT Bold" panose="020F0704030504030204" pitchFamily="34" charset="0"/>
                </a:rPr>
                <a:t>Calentamiento </a:t>
              </a:r>
            </a:p>
            <a:p>
              <a:pPr algn="ctr" eaLnBrk="1" hangingPunct="1"/>
              <a:r>
                <a:rPr lang="es-MX" altLang="es-MX" sz="2000" b="1" dirty="0">
                  <a:solidFill>
                    <a:srgbClr val="DA3E00"/>
                  </a:solidFill>
                  <a:latin typeface="Arial Rounded MT Bold" panose="020F0704030504030204" pitchFamily="34" charset="0"/>
                </a:rPr>
                <a:t>arriba</a:t>
              </a:r>
            </a:p>
          </p:txBody>
        </p:sp>
        <p:sp>
          <p:nvSpPr>
            <p:cNvPr id="32780" name="Text Box 14"/>
            <p:cNvSpPr txBox="1">
              <a:spLocks noChangeArrowheads="1"/>
            </p:cNvSpPr>
            <p:nvPr/>
          </p:nvSpPr>
          <p:spPr bwMode="auto">
            <a:xfrm>
              <a:off x="3248550" y="1125427"/>
              <a:ext cx="2610047" cy="70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MX" altLang="es-MX" sz="2000" b="1" dirty="0">
                  <a:solidFill>
                    <a:srgbClr val="0000D6"/>
                  </a:solidFill>
                  <a:latin typeface="Arial Rounded MT Bold" panose="020F0704030504030204" pitchFamily="34" charset="0"/>
                </a:rPr>
                <a:t>Enfriamiento desde</a:t>
              </a:r>
            </a:p>
            <a:p>
              <a:pPr algn="ctr" eaLnBrk="1" hangingPunct="1"/>
              <a:r>
                <a:rPr lang="es-MX" altLang="es-MX" sz="2000" b="1" dirty="0">
                  <a:solidFill>
                    <a:srgbClr val="0000D6"/>
                  </a:solidFill>
                  <a:latin typeface="Arial Rounded MT Bold" panose="020F0704030504030204" pitchFamily="34" charset="0"/>
                </a:rPr>
                <a:t> abajo</a:t>
              </a:r>
            </a:p>
          </p:txBody>
        </p:sp>
        <p:sp>
          <p:nvSpPr>
            <p:cNvPr id="32781" name="Text Box 15"/>
            <p:cNvSpPr txBox="1">
              <a:spLocks noChangeArrowheads="1"/>
            </p:cNvSpPr>
            <p:nvPr/>
          </p:nvSpPr>
          <p:spPr bwMode="auto">
            <a:xfrm>
              <a:off x="912136" y="3854081"/>
              <a:ext cx="1678289" cy="646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b="1" dirty="0">
                  <a:solidFill>
                    <a:srgbClr val="0000D6"/>
                  </a:solidFill>
                  <a:latin typeface="Arial Rounded MT Bold" panose="020F0704030504030204" pitchFamily="34" charset="0"/>
                </a:rPr>
                <a:t>Enfriamiento </a:t>
              </a:r>
            </a:p>
            <a:p>
              <a:pPr algn="ctr" eaLnBrk="1" hangingPunct="1"/>
              <a:r>
                <a:rPr lang="es-MX" altLang="es-MX" b="1" dirty="0">
                  <a:solidFill>
                    <a:srgbClr val="0000D6"/>
                  </a:solidFill>
                  <a:latin typeface="Arial Rounded MT Bold" panose="020F0704030504030204" pitchFamily="34" charset="0"/>
                </a:rPr>
                <a:t>arriba</a:t>
              </a:r>
            </a:p>
          </p:txBody>
        </p:sp>
        <p:sp>
          <p:nvSpPr>
            <p:cNvPr id="32782" name="Line 16"/>
            <p:cNvSpPr>
              <a:spLocks noChangeShapeType="1"/>
            </p:cNvSpPr>
            <p:nvPr/>
          </p:nvSpPr>
          <p:spPr bwMode="auto">
            <a:xfrm flipV="1">
              <a:off x="1383629" y="174551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3" name="Line 17"/>
            <p:cNvSpPr>
              <a:spLocks noChangeShapeType="1"/>
            </p:cNvSpPr>
            <p:nvPr/>
          </p:nvSpPr>
          <p:spPr bwMode="auto">
            <a:xfrm flipV="1">
              <a:off x="1585697" y="1947530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4" name="Line 18"/>
            <p:cNvSpPr>
              <a:spLocks noChangeShapeType="1"/>
            </p:cNvSpPr>
            <p:nvPr/>
          </p:nvSpPr>
          <p:spPr bwMode="auto">
            <a:xfrm flipV="1">
              <a:off x="1181561" y="1610833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5" name="Line 19"/>
            <p:cNvSpPr>
              <a:spLocks noChangeShapeType="1"/>
            </p:cNvSpPr>
            <p:nvPr/>
          </p:nvSpPr>
          <p:spPr bwMode="auto">
            <a:xfrm flipV="1">
              <a:off x="979492" y="1476153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6" name="Line 20"/>
            <p:cNvSpPr>
              <a:spLocks noChangeShapeType="1"/>
            </p:cNvSpPr>
            <p:nvPr/>
          </p:nvSpPr>
          <p:spPr bwMode="auto">
            <a:xfrm flipV="1">
              <a:off x="2596038" y="174551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7" name="Line 21"/>
            <p:cNvSpPr>
              <a:spLocks noChangeShapeType="1"/>
            </p:cNvSpPr>
            <p:nvPr/>
          </p:nvSpPr>
          <p:spPr bwMode="auto">
            <a:xfrm flipV="1">
              <a:off x="777424" y="1408814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8" name="Line 22"/>
            <p:cNvSpPr>
              <a:spLocks noChangeShapeType="1"/>
            </p:cNvSpPr>
            <p:nvPr/>
          </p:nvSpPr>
          <p:spPr bwMode="auto">
            <a:xfrm flipV="1">
              <a:off x="2798106" y="167817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89" name="Line 23"/>
            <p:cNvSpPr>
              <a:spLocks noChangeShapeType="1"/>
            </p:cNvSpPr>
            <p:nvPr/>
          </p:nvSpPr>
          <p:spPr bwMode="auto">
            <a:xfrm flipV="1">
              <a:off x="3000174" y="1543493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0" name="Line 24"/>
            <p:cNvSpPr>
              <a:spLocks noChangeShapeType="1"/>
            </p:cNvSpPr>
            <p:nvPr/>
          </p:nvSpPr>
          <p:spPr bwMode="auto">
            <a:xfrm flipV="1">
              <a:off x="777424" y="457377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1" name="Line 25"/>
            <p:cNvSpPr>
              <a:spLocks noChangeShapeType="1"/>
            </p:cNvSpPr>
            <p:nvPr/>
          </p:nvSpPr>
          <p:spPr bwMode="auto">
            <a:xfrm flipV="1">
              <a:off x="1046848" y="464111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2" name="Line 26"/>
            <p:cNvSpPr>
              <a:spLocks noChangeShapeType="1"/>
            </p:cNvSpPr>
            <p:nvPr/>
          </p:nvSpPr>
          <p:spPr bwMode="auto">
            <a:xfrm flipV="1">
              <a:off x="1316273" y="4641112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3" name="Line 27"/>
            <p:cNvSpPr>
              <a:spLocks noChangeShapeType="1"/>
            </p:cNvSpPr>
            <p:nvPr/>
          </p:nvSpPr>
          <p:spPr bwMode="auto">
            <a:xfrm flipV="1">
              <a:off x="1653053" y="4708451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4" name="Line 28"/>
            <p:cNvSpPr>
              <a:spLocks noChangeShapeType="1"/>
            </p:cNvSpPr>
            <p:nvPr/>
          </p:nvSpPr>
          <p:spPr bwMode="auto">
            <a:xfrm flipV="1">
              <a:off x="1989833" y="4708451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5" name="Line 29"/>
            <p:cNvSpPr>
              <a:spLocks noChangeShapeType="1"/>
            </p:cNvSpPr>
            <p:nvPr/>
          </p:nvSpPr>
          <p:spPr bwMode="auto">
            <a:xfrm flipV="1">
              <a:off x="2326614" y="4910470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6" name="Line 30"/>
            <p:cNvSpPr>
              <a:spLocks noChangeShapeType="1"/>
            </p:cNvSpPr>
            <p:nvPr/>
          </p:nvSpPr>
          <p:spPr bwMode="auto">
            <a:xfrm flipV="1">
              <a:off x="2663394" y="4775791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7" name="Line 31"/>
            <p:cNvSpPr>
              <a:spLocks noChangeShapeType="1"/>
            </p:cNvSpPr>
            <p:nvPr/>
          </p:nvSpPr>
          <p:spPr bwMode="auto">
            <a:xfrm flipV="1">
              <a:off x="3000174" y="4775791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8" name="Line 32"/>
            <p:cNvSpPr>
              <a:spLocks noChangeShapeType="1"/>
            </p:cNvSpPr>
            <p:nvPr/>
          </p:nvSpPr>
          <p:spPr bwMode="auto">
            <a:xfrm>
              <a:off x="3606379" y="2149549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99" name="Line 33"/>
            <p:cNvSpPr>
              <a:spLocks noChangeShapeType="1"/>
            </p:cNvSpPr>
            <p:nvPr/>
          </p:nvSpPr>
          <p:spPr bwMode="auto">
            <a:xfrm>
              <a:off x="3875803" y="2149549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0" name="Line 34"/>
            <p:cNvSpPr>
              <a:spLocks noChangeShapeType="1"/>
            </p:cNvSpPr>
            <p:nvPr/>
          </p:nvSpPr>
          <p:spPr bwMode="auto">
            <a:xfrm>
              <a:off x="4145227" y="2082209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1" name="Line 35"/>
            <p:cNvSpPr>
              <a:spLocks noChangeShapeType="1"/>
            </p:cNvSpPr>
            <p:nvPr/>
          </p:nvSpPr>
          <p:spPr bwMode="auto">
            <a:xfrm>
              <a:off x="4482008" y="2082209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2" name="Line 36"/>
            <p:cNvSpPr>
              <a:spLocks noChangeShapeType="1"/>
            </p:cNvSpPr>
            <p:nvPr/>
          </p:nvSpPr>
          <p:spPr bwMode="auto">
            <a:xfrm>
              <a:off x="4818788" y="201487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3" name="Line 37"/>
            <p:cNvSpPr>
              <a:spLocks noChangeShapeType="1"/>
            </p:cNvSpPr>
            <p:nvPr/>
          </p:nvSpPr>
          <p:spPr bwMode="auto">
            <a:xfrm>
              <a:off x="5155568" y="201487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4" name="Line 38"/>
            <p:cNvSpPr>
              <a:spLocks noChangeShapeType="1"/>
            </p:cNvSpPr>
            <p:nvPr/>
          </p:nvSpPr>
          <p:spPr bwMode="auto">
            <a:xfrm>
              <a:off x="5492349" y="194753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5" name="Line 39"/>
            <p:cNvSpPr>
              <a:spLocks noChangeShapeType="1"/>
            </p:cNvSpPr>
            <p:nvPr/>
          </p:nvSpPr>
          <p:spPr bwMode="auto">
            <a:xfrm>
              <a:off x="3539023" y="4775791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6" name="Line 40"/>
            <p:cNvSpPr>
              <a:spLocks noChangeShapeType="1"/>
            </p:cNvSpPr>
            <p:nvPr/>
          </p:nvSpPr>
          <p:spPr bwMode="auto">
            <a:xfrm>
              <a:off x="3808447" y="484313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7" name="Line 41"/>
            <p:cNvSpPr>
              <a:spLocks noChangeShapeType="1"/>
            </p:cNvSpPr>
            <p:nvPr/>
          </p:nvSpPr>
          <p:spPr bwMode="auto">
            <a:xfrm>
              <a:off x="4077871" y="484313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8" name="Line 42"/>
            <p:cNvSpPr>
              <a:spLocks noChangeShapeType="1"/>
            </p:cNvSpPr>
            <p:nvPr/>
          </p:nvSpPr>
          <p:spPr bwMode="auto">
            <a:xfrm>
              <a:off x="4347296" y="4775791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09" name="Line 43"/>
            <p:cNvSpPr>
              <a:spLocks noChangeShapeType="1"/>
            </p:cNvSpPr>
            <p:nvPr/>
          </p:nvSpPr>
          <p:spPr bwMode="auto">
            <a:xfrm>
              <a:off x="4616720" y="4708451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10" name="Line 44"/>
            <p:cNvSpPr>
              <a:spLocks noChangeShapeType="1"/>
            </p:cNvSpPr>
            <p:nvPr/>
          </p:nvSpPr>
          <p:spPr bwMode="auto">
            <a:xfrm>
              <a:off x="4886144" y="4775791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11" name="Line 45"/>
            <p:cNvSpPr>
              <a:spLocks noChangeShapeType="1"/>
            </p:cNvSpPr>
            <p:nvPr/>
          </p:nvSpPr>
          <p:spPr bwMode="auto">
            <a:xfrm>
              <a:off x="5155568" y="484313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12" name="Line 46"/>
            <p:cNvSpPr>
              <a:spLocks noChangeShapeType="1"/>
            </p:cNvSpPr>
            <p:nvPr/>
          </p:nvSpPr>
          <p:spPr bwMode="auto">
            <a:xfrm>
              <a:off x="5424993" y="4843130"/>
              <a:ext cx="0" cy="5387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13" name="Line 47"/>
            <p:cNvSpPr>
              <a:spLocks noChangeShapeType="1"/>
            </p:cNvSpPr>
            <p:nvPr/>
          </p:nvSpPr>
          <p:spPr bwMode="auto">
            <a:xfrm flipV="1">
              <a:off x="1787765" y="2149549"/>
              <a:ext cx="0" cy="47137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2772" name="CuadroTexto 1"/>
          <p:cNvSpPr txBox="1">
            <a:spLocks noChangeArrowheads="1"/>
          </p:cNvSpPr>
          <p:nvPr/>
        </p:nvSpPr>
        <p:spPr bwMode="auto">
          <a:xfrm>
            <a:off x="604838" y="647700"/>
            <a:ext cx="2446337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 Atmósfera inestable</a:t>
            </a:r>
          </a:p>
        </p:txBody>
      </p:sp>
      <p:sp>
        <p:nvSpPr>
          <p:cNvPr id="32773" name="CuadroTexto 41"/>
          <p:cNvSpPr txBox="1">
            <a:spLocks noChangeArrowheads="1"/>
          </p:cNvSpPr>
          <p:nvPr/>
        </p:nvSpPr>
        <p:spPr bwMode="auto">
          <a:xfrm>
            <a:off x="3462338" y="639763"/>
            <a:ext cx="2239962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 Atmósfera estable</a:t>
            </a:r>
          </a:p>
        </p:txBody>
      </p:sp>
      <p:sp>
        <p:nvSpPr>
          <p:cNvPr id="32774" name="CuadroTexto 42"/>
          <p:cNvSpPr txBox="1">
            <a:spLocks noChangeArrowheads="1"/>
          </p:cNvSpPr>
          <p:nvPr/>
        </p:nvSpPr>
        <p:spPr bwMode="auto">
          <a:xfrm>
            <a:off x="619125" y="3548063"/>
            <a:ext cx="2446338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 Atmósfera inestable</a:t>
            </a:r>
          </a:p>
        </p:txBody>
      </p:sp>
      <p:sp>
        <p:nvSpPr>
          <p:cNvPr id="32775" name="CuadroTexto 43"/>
          <p:cNvSpPr txBox="1">
            <a:spLocks noChangeArrowheads="1"/>
          </p:cNvSpPr>
          <p:nvPr/>
        </p:nvSpPr>
        <p:spPr bwMode="auto">
          <a:xfrm>
            <a:off x="3433763" y="3549650"/>
            <a:ext cx="2239962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 Atmósfera estable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03388" y="1878013"/>
            <a:ext cx="81624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200" dirty="0"/>
              <a:t>Térmicas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Text Box 2"/>
          <p:cNvSpPr txBox="1">
            <a:spLocks noChangeArrowheads="1"/>
          </p:cNvSpPr>
          <p:nvPr/>
        </p:nvSpPr>
        <p:spPr bwMode="auto">
          <a:xfrm>
            <a:off x="228600" y="1127125"/>
            <a:ext cx="86106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solidFill>
                  <a:srgbClr val="000066"/>
                </a:solidFill>
                <a:latin typeface="Arial Narrow" panose="020B0606020202030204" pitchFamily="34" charset="0"/>
              </a:rPr>
              <a:t>Gradiente térmico</a:t>
            </a:r>
          </a:p>
          <a:p>
            <a:pPr algn="ctr" eaLnBrk="1" hangingPunct="1"/>
            <a:endParaRPr lang="es-MX" altLang="es-MX" sz="4400" b="1" dirty="0">
              <a:solidFill>
                <a:srgbClr val="000066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latin typeface="Arial Narrow" panose="020B0606020202030204" pitchFamily="34" charset="0"/>
              </a:rPr>
              <a:t>El cambio en temperatura con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latin typeface="Arial Narrow" panose="020B0606020202030204" pitchFamily="34" charset="0"/>
              </a:rPr>
              <a:t>un cambio en altitud</a:t>
            </a:r>
          </a:p>
        </p:txBody>
      </p:sp>
      <p:sp>
        <p:nvSpPr>
          <p:cNvPr id="551939" name="Rectangle 3"/>
          <p:cNvSpPr>
            <a:spLocks noChangeArrowheads="1"/>
          </p:cNvSpPr>
          <p:nvPr/>
        </p:nvSpPr>
        <p:spPr bwMode="auto">
          <a:xfrm>
            <a:off x="2362200" y="4114800"/>
            <a:ext cx="4572000" cy="1524000"/>
          </a:xfrm>
          <a:prstGeom prst="rect">
            <a:avLst/>
          </a:prstGeom>
          <a:solidFill>
            <a:srgbClr val="FFF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Cambio en temperatura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 Cambio en altitud</a:t>
            </a:r>
          </a:p>
        </p:txBody>
      </p:sp>
      <p:sp>
        <p:nvSpPr>
          <p:cNvPr id="551941" name="Line 5"/>
          <p:cNvSpPr>
            <a:spLocks noChangeShapeType="1"/>
          </p:cNvSpPr>
          <p:nvPr/>
        </p:nvSpPr>
        <p:spPr bwMode="auto">
          <a:xfrm>
            <a:off x="2590800" y="4876800"/>
            <a:ext cx="4114800" cy="0"/>
          </a:xfrm>
          <a:prstGeom prst="line">
            <a:avLst/>
          </a:prstGeom>
          <a:noFill/>
          <a:ln w="50800">
            <a:solidFill>
              <a:srgbClr val="00006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1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1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1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1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1938" grpId="0"/>
      <p:bldP spid="55193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Text Box 2"/>
          <p:cNvSpPr txBox="1">
            <a:spLocks noChangeArrowheads="1"/>
          </p:cNvSpPr>
          <p:nvPr/>
        </p:nvSpPr>
        <p:spPr bwMode="auto">
          <a:xfrm>
            <a:off x="0" y="836613"/>
            <a:ext cx="9144000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Gradientes térmicos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Difieren a lo largo de la tropósfera,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particularmente, en los </a:t>
            </a:r>
            <a:r>
              <a:rPr lang="es-MX" altLang="es-MX" sz="36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900 metros más bajos</a:t>
            </a:r>
            <a:r>
              <a:rPr lang="es-MX" altLang="es-MX" sz="3600" b="1" dirty="0">
                <a:latin typeface="Arial Narrow" panose="020B0606020202030204" pitchFamily="34" charset="0"/>
              </a:rPr>
              <a:t> sobre el suelo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donde la temperatura del aire es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fuertemente influenciada por :</a:t>
            </a:r>
            <a:endParaRPr lang="es-MX" altLang="es-MX" sz="2000" b="1" dirty="0">
              <a:latin typeface="Arial Narrow" panose="020B0606020202030204" pitchFamily="34" charset="0"/>
            </a:endParaRPr>
          </a:p>
        </p:txBody>
      </p:sp>
      <p:sp>
        <p:nvSpPr>
          <p:cNvPr id="552963" name="Rectangle 3"/>
          <p:cNvSpPr>
            <a:spLocks noChangeArrowheads="1"/>
          </p:cNvSpPr>
          <p:nvPr/>
        </p:nvSpPr>
        <p:spPr bwMode="auto">
          <a:xfrm>
            <a:off x="692150" y="4349750"/>
            <a:ext cx="7953375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Calentamiento solar diurno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endParaRPr lang="es-MX" altLang="es-MX" sz="3600" b="1" dirty="0">
              <a:latin typeface="Arial Narrow" panose="020B0606020202030204" pitchFamily="34" charset="0"/>
            </a:endParaRP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Enfriamiento nocturno por radiación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62" grpId="0"/>
      <p:bldP spid="55296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Surface Boundary Layer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762000"/>
            <a:ext cx="4953000" cy="5472113"/>
          </a:xfrm>
        </p:spPr>
      </p:pic>
      <p:sp>
        <p:nvSpPr>
          <p:cNvPr id="553987" name="Text Box 3"/>
          <p:cNvSpPr txBox="1">
            <a:spLocks noChangeArrowheads="1"/>
          </p:cNvSpPr>
          <p:nvPr/>
        </p:nvSpPr>
        <p:spPr bwMode="auto">
          <a:xfrm>
            <a:off x="5562600" y="1143000"/>
            <a:ext cx="358140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s-MX" altLang="es-MX" sz="3600" dirty="0">
                <a:latin typeface="Arial Narrow" panose="020B0606020202030204" pitchFamily="34" charset="0"/>
              </a:rPr>
              <a:t>Esta capa inferior de la tropósfera es llamada la </a:t>
            </a:r>
            <a:r>
              <a:rPr lang="es-MX" altLang="es-MX" sz="3600" u="sng" dirty="0">
                <a:latin typeface="Arial Narrow" panose="020B0606020202030204" pitchFamily="34" charset="0"/>
              </a:rPr>
              <a:t>capa límite</a:t>
            </a:r>
            <a:r>
              <a:rPr lang="es-MX" altLang="es-MX" sz="36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784474" y="2441575"/>
            <a:ext cx="14446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4400" b="1">
                <a:solidFill>
                  <a:srgbClr val="FFFF00"/>
                </a:solidFill>
                <a:latin typeface="Arial Narrow" pitchFamily="34" charset="0"/>
              </a:rPr>
              <a:t>Capa </a:t>
            </a:r>
          </a:p>
          <a:p>
            <a:pPr algn="ctr" eaLnBrk="1" hangingPunct="1">
              <a:defRPr/>
            </a:pPr>
            <a:r>
              <a:rPr lang="es-MX" altLang="es-MX" sz="4400" b="1">
                <a:solidFill>
                  <a:srgbClr val="FFFF00"/>
                </a:solidFill>
                <a:latin typeface="Arial Narrow" pitchFamily="34" charset="0"/>
              </a:rPr>
              <a:t>límite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1752600" y="1981200"/>
            <a:ext cx="304800" cy="3505200"/>
          </a:xfrm>
          <a:prstGeom prst="upDownArrow">
            <a:avLst>
              <a:gd name="adj1" fmla="val 50000"/>
              <a:gd name="adj2" fmla="val 23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53990" name="Text Box 6"/>
          <p:cNvSpPr txBox="1">
            <a:spLocks noChangeArrowheads="1"/>
          </p:cNvSpPr>
          <p:nvPr/>
        </p:nvSpPr>
        <p:spPr bwMode="auto">
          <a:xfrm>
            <a:off x="5416550" y="3886200"/>
            <a:ext cx="36576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s-MX" altLang="es-MX" sz="3600" dirty="0">
                <a:latin typeface="Arial Narrow" panose="020B0606020202030204" pitchFamily="34" charset="0"/>
              </a:rPr>
              <a:t>A menudo nos referiremos a la capa limite cerca del suelo.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987" grpId="0"/>
      <p:bldP spid="55399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3305175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u="sng" dirty="0">
                <a:latin typeface="Arial Narrow" panose="020B0606020202030204" pitchFamily="34" charset="0"/>
              </a:rPr>
              <a:t>+</a:t>
            </a:r>
            <a:r>
              <a:rPr lang="es-MX" altLang="es-MX" sz="3600" b="1" dirty="0">
                <a:latin typeface="Arial Narrow" panose="020B0606020202030204" pitchFamily="34" charset="0"/>
              </a:rPr>
              <a:t>2.5 </a:t>
            </a:r>
            <a:r>
              <a:rPr lang="es-MX" altLang="es-MX" sz="3600" b="1" dirty="0" err="1">
                <a:latin typeface="Arial Narrow" panose="020B0606020202030204" pitchFamily="34" charset="0"/>
              </a:rPr>
              <a:t>ºC</a:t>
            </a:r>
            <a:r>
              <a:rPr lang="es-MX" altLang="es-MX" sz="3600" b="1" dirty="0">
                <a:latin typeface="Arial Narrow" panose="020B0606020202030204" pitchFamily="34" charset="0"/>
              </a:rPr>
              <a:t> por cada 100 m, 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dentro de periodo de 24 horas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25438" y="1690688"/>
            <a:ext cx="8382000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Gradientes térmicos dentro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de la capa límite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tmosphere Temp Profile - Closeup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288" y="533400"/>
            <a:ext cx="5232400" cy="5867400"/>
          </a:xfrm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638800" y="1600200"/>
            <a:ext cx="35052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Recordemos de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la Unidad 4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que la temperatura normalmente </a:t>
            </a:r>
            <a:r>
              <a:rPr lang="es-MX" altLang="es-MX" sz="3200" b="1" u="sng" dirty="0">
                <a:latin typeface="Arial Narrow" panose="020B0606020202030204" pitchFamily="34" charset="0"/>
              </a:rPr>
              <a:t>disminuye</a:t>
            </a:r>
            <a:r>
              <a:rPr lang="es-MX" altLang="es-MX" sz="3200" b="1" dirty="0">
                <a:latin typeface="Arial Narrow" panose="020B0606020202030204" pitchFamily="34" charset="0"/>
              </a:rPr>
              <a:t> con el incremento de la altitud en la tropósfera.</a:t>
            </a:r>
            <a:r>
              <a:rPr lang="es-MX" altLang="es-MX" sz="3600" b="1" dirty="0">
                <a:latin typeface="Arial Narrow" panose="020B0606020202030204" pitchFamily="34" charset="0"/>
              </a:rPr>
              <a:t> </a:t>
            </a:r>
          </a:p>
          <a:p>
            <a:pPr algn="ctr" eaLnBrk="1" hangingPunct="1"/>
            <a:endParaRPr lang="es-MX" altLang="es-MX" sz="2400" b="1" dirty="0">
              <a:latin typeface="Arial Narrow" panose="020B0606020202030204" pitchFamily="34" charset="0"/>
            </a:endParaRPr>
          </a:p>
          <a:p>
            <a:pPr algn="ctr" eaLnBrk="1" hangingPunct="1"/>
            <a:endParaRPr lang="es-MX" altLang="es-MX" sz="1200" b="1" dirty="0">
              <a:latin typeface="Arial Narrow" panose="020B060602020203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E126404-9F27-46DF-8069-E0311D1B1754}"/>
              </a:ext>
            </a:extLst>
          </p:cNvPr>
          <p:cNvGrpSpPr/>
          <p:nvPr/>
        </p:nvGrpSpPr>
        <p:grpSpPr>
          <a:xfrm>
            <a:off x="419296" y="533400"/>
            <a:ext cx="5210451" cy="5792258"/>
            <a:chOff x="419296" y="533400"/>
            <a:chExt cx="5210451" cy="5792258"/>
          </a:xfrm>
        </p:grpSpPr>
        <p:sp>
          <p:nvSpPr>
            <p:cNvPr id="37892" name="Line 4"/>
            <p:cNvSpPr>
              <a:spLocks noChangeShapeType="1"/>
            </p:cNvSpPr>
            <p:nvPr/>
          </p:nvSpPr>
          <p:spPr bwMode="auto">
            <a:xfrm flipH="1">
              <a:off x="990600" y="5562600"/>
              <a:ext cx="1828800" cy="0"/>
            </a:xfrm>
            <a:prstGeom prst="line">
              <a:avLst/>
            </a:prstGeom>
            <a:noFill/>
            <a:ln w="857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7893" name="Text Box 5"/>
            <p:cNvSpPr txBox="1">
              <a:spLocks noChangeArrowheads="1"/>
            </p:cNvSpPr>
            <p:nvPr/>
          </p:nvSpPr>
          <p:spPr bwMode="auto">
            <a:xfrm>
              <a:off x="1219200" y="5029200"/>
              <a:ext cx="169950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400" b="1" dirty="0">
                  <a:solidFill>
                    <a:srgbClr val="0000CC"/>
                  </a:solidFill>
                  <a:latin typeface="Arial Narrow" panose="020B0606020202030204" pitchFamily="34" charset="0"/>
                </a:rPr>
                <a:t>enfriamiento</a:t>
              </a:r>
            </a:p>
          </p:txBody>
        </p:sp>
        <p:sp>
          <p:nvSpPr>
            <p:cNvPr id="37894" name="CuadroTexto 1"/>
            <p:cNvSpPr txBox="1">
              <a:spLocks noChangeArrowheads="1"/>
            </p:cNvSpPr>
            <p:nvPr/>
          </p:nvSpPr>
          <p:spPr bwMode="auto">
            <a:xfrm>
              <a:off x="474133" y="533400"/>
              <a:ext cx="4926349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400" dirty="0"/>
                <a:t>Cambio estándar de la temperatura de la atmósfera inferior</a:t>
              </a:r>
            </a:p>
          </p:txBody>
        </p:sp>
        <p:sp>
          <p:nvSpPr>
            <p:cNvPr id="37895" name="CuadroTexto 2"/>
            <p:cNvSpPr txBox="1">
              <a:spLocks noChangeArrowheads="1"/>
            </p:cNvSpPr>
            <p:nvPr/>
          </p:nvSpPr>
          <p:spPr bwMode="auto">
            <a:xfrm>
              <a:off x="2819400" y="990600"/>
              <a:ext cx="1727200" cy="307777"/>
            </a:xfrm>
            <a:prstGeom prst="rect">
              <a:avLst/>
            </a:prstGeom>
            <a:solidFill>
              <a:srgbClr val="7BC4FF"/>
            </a:solidFill>
            <a:ln>
              <a:noFill/>
            </a:ln>
          </p:spPr>
          <p:txBody>
            <a:bodyPr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MX" altLang="es-MX" sz="2000" dirty="0"/>
                <a:t>Estratósfera</a:t>
              </a:r>
            </a:p>
          </p:txBody>
        </p:sp>
        <p:sp>
          <p:nvSpPr>
            <p:cNvPr id="37896" name="CuadroTexto 7"/>
            <p:cNvSpPr txBox="1">
              <a:spLocks noChangeArrowheads="1"/>
            </p:cNvSpPr>
            <p:nvPr/>
          </p:nvSpPr>
          <p:spPr bwMode="auto">
            <a:xfrm>
              <a:off x="2819400" y="1514272"/>
              <a:ext cx="1725613" cy="307777"/>
            </a:xfrm>
            <a:prstGeom prst="rect">
              <a:avLst/>
            </a:prstGeom>
            <a:solidFill>
              <a:srgbClr val="4DAEFF"/>
            </a:solidFill>
            <a:ln>
              <a:noFill/>
            </a:ln>
          </p:spPr>
          <p:txBody>
            <a:bodyPr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2000" dirty="0"/>
                <a:t>Tropopausa</a:t>
              </a:r>
            </a:p>
          </p:txBody>
        </p:sp>
        <p:sp>
          <p:nvSpPr>
            <p:cNvPr id="37897" name="CuadroTexto 8"/>
            <p:cNvSpPr txBox="1">
              <a:spLocks noChangeArrowheads="1"/>
            </p:cNvSpPr>
            <p:nvPr/>
          </p:nvSpPr>
          <p:spPr bwMode="auto">
            <a:xfrm>
              <a:off x="2971800" y="3245665"/>
              <a:ext cx="1535113" cy="307777"/>
            </a:xfrm>
            <a:prstGeom prst="rect">
              <a:avLst/>
            </a:prstGeom>
            <a:solidFill>
              <a:srgbClr val="8EFFF3"/>
            </a:solidFill>
            <a:ln>
              <a:noFill/>
            </a:ln>
          </p:spPr>
          <p:txBody>
            <a:bodyPr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MX" altLang="es-MX" sz="2000" dirty="0"/>
                <a:t>Tropósfera</a:t>
              </a:r>
            </a:p>
          </p:txBody>
        </p:sp>
        <p:sp>
          <p:nvSpPr>
            <p:cNvPr id="2" name="CuadroTexto 1"/>
            <p:cNvSpPr txBox="1"/>
            <p:nvPr/>
          </p:nvSpPr>
          <p:spPr>
            <a:xfrm>
              <a:off x="5077352" y="5038928"/>
              <a:ext cx="55239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>
              <a:defPPr>
                <a:defRPr lang="en-US"/>
              </a:defPPr>
              <a:lvl1pPr>
                <a:defRPr sz="1000"/>
              </a:lvl1pPr>
            </a:lstStyle>
            <a:p>
              <a:r>
                <a:rPr lang="es-MX" dirty="0"/>
                <a:t>3,000 m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5077352" y="4267200"/>
              <a:ext cx="55239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r>
                <a:rPr lang="es-MX" sz="1000" dirty="0"/>
                <a:t>6,000 m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5084250" y="3411379"/>
              <a:ext cx="46006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>
              <a:defPPr>
                <a:defRPr lang="en-US"/>
              </a:defPPr>
              <a:lvl1pPr>
                <a:defRPr sz="1000"/>
              </a:lvl1pPr>
            </a:lstStyle>
            <a:p>
              <a:r>
                <a:rPr lang="es-MX" dirty="0"/>
                <a:t>9,000 m</a:t>
              </a: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5080865" y="2514600"/>
              <a:ext cx="53059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>
              <a:defPPr>
                <a:defRPr lang="en-US"/>
              </a:defPPr>
              <a:lvl1pPr>
                <a:defRPr sz="1000"/>
              </a:lvl1pPr>
            </a:lstStyle>
            <a:p>
              <a:r>
                <a:rPr lang="es-MX" dirty="0"/>
                <a:t>12,000 m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5084064" y="1752600"/>
              <a:ext cx="53059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>
              <a:defPPr>
                <a:defRPr lang="en-US"/>
              </a:defPPr>
              <a:lvl1pPr>
                <a:defRPr sz="1000"/>
              </a:lvl1pPr>
            </a:lstStyle>
            <a:p>
              <a:r>
                <a:rPr lang="es-MX" dirty="0"/>
                <a:t>15,000 m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5080865" y="990600"/>
              <a:ext cx="53059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r>
                <a:rPr lang="es-MX" sz="1000" dirty="0"/>
                <a:t>18,000 m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5087294" y="5791200"/>
              <a:ext cx="4571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s-MX" sz="800" dirty="0"/>
                <a:t>Nivel del</a:t>
              </a:r>
            </a:p>
            <a:p>
              <a:pPr algn="ctr"/>
              <a:r>
                <a:rPr lang="es-MX" sz="800" dirty="0"/>
                <a:t>mar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4815540" y="6105476"/>
              <a:ext cx="27090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16°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4443017" y="6109156"/>
              <a:ext cx="27090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10°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4052814" y="6105476"/>
              <a:ext cx="25876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3200" tIns="0" rIns="4320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4°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3712616" y="6100738"/>
              <a:ext cx="2308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-1°</a:t>
              </a: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3320572" y="6110214"/>
              <a:ext cx="31807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3200" tIns="0" rIns="4320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-7°</a:t>
              </a: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2927429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-12°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2209800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-23°</a:t>
              </a: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1828800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-29°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498581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-35°</a:t>
              </a: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127109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-40°</a:t>
              </a: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419296" y="6109156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s-MX" sz="1400" dirty="0"/>
                <a:t>-51°</a:t>
              </a: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762000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-45°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F08B3810-3D19-4412-8183-35CFB02E540C}"/>
                </a:ext>
              </a:extLst>
            </p:cNvPr>
            <p:cNvSpPr txBox="1"/>
            <p:nvPr/>
          </p:nvSpPr>
          <p:spPr>
            <a:xfrm>
              <a:off x="2555905" y="6096000"/>
              <a:ext cx="33021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s-MX" dirty="0"/>
                <a:t>-18°</a:t>
              </a:r>
            </a:p>
          </p:txBody>
        </p:sp>
      </p:grp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Text Box 2"/>
          <p:cNvSpPr txBox="1">
            <a:spLocks noChangeArrowheads="1"/>
          </p:cNvSpPr>
          <p:nvPr/>
        </p:nvSpPr>
        <p:spPr bwMode="auto">
          <a:xfrm>
            <a:off x="0" y="1143000"/>
            <a:ext cx="91440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temperatura del aire puede también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aumentar </a:t>
            </a:r>
            <a:r>
              <a:rPr lang="es-MX" altLang="es-MX" sz="3600" b="1" dirty="0">
                <a:latin typeface="Arial Narrow" panose="020B0606020202030204" pitchFamily="34" charset="0"/>
              </a:rPr>
              <a:t>con el incremento de la altitud en la tropósfera.</a:t>
            </a:r>
          </a:p>
          <a:p>
            <a:pPr algn="ctr" eaLnBrk="1" hangingPunct="1"/>
            <a:endParaRPr lang="es-MX" altLang="es-MX" sz="28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Esta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alteración</a:t>
            </a:r>
            <a:r>
              <a:rPr lang="es-MX" altLang="es-MX" sz="3600" b="1" dirty="0">
                <a:latin typeface="Arial Narrow" panose="020B0606020202030204" pitchFamily="34" charset="0"/>
              </a:rPr>
              <a:t> en la tendencia normal en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reducción de temperatura con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altitud es a lo que nos referimos como una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inversión</a:t>
            </a:r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.</a:t>
            </a:r>
            <a:r>
              <a:rPr lang="es-MX" altLang="es-MX" sz="4000" b="1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56036" name="Text Box 4"/>
          <p:cNvSpPr txBox="1">
            <a:spLocks noChangeArrowheads="1"/>
          </p:cNvSpPr>
          <p:nvPr/>
        </p:nvSpPr>
        <p:spPr bwMode="auto">
          <a:xfrm>
            <a:off x="0" y="5286375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(Más sobre inversiones, más adelante)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6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556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4" grpId="0"/>
      <p:bldP spid="5560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Text Box 2"/>
          <p:cNvSpPr txBox="1">
            <a:spLocks noChangeArrowheads="1"/>
          </p:cNvSpPr>
          <p:nvPr/>
        </p:nvSpPr>
        <p:spPr bwMode="auto">
          <a:xfrm>
            <a:off x="685800" y="4038600"/>
            <a:ext cx="2895600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latin typeface="Arial Narrow" panose="020B0606020202030204" pitchFamily="34" charset="0"/>
              </a:rPr>
              <a:t>Gradiente</a:t>
            </a:r>
          </a:p>
          <a:p>
            <a:pPr algn="ctr" eaLnBrk="1" hangingPunct="1"/>
            <a:r>
              <a:rPr lang="es-MX" altLang="es-MX" sz="4000" b="1" dirty="0">
                <a:latin typeface="Arial Narrow" panose="020B0606020202030204" pitchFamily="34" charset="0"/>
              </a:rPr>
              <a:t>positivo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33800" y="2590800"/>
            <a:ext cx="1295400" cy="0"/>
          </a:xfrm>
          <a:prstGeom prst="line">
            <a:avLst/>
          </a:prstGeom>
          <a:noFill/>
          <a:ln w="1079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57060" name="Text Box 4"/>
          <p:cNvSpPr txBox="1">
            <a:spLocks noChangeArrowheads="1"/>
          </p:cNvSpPr>
          <p:nvPr/>
        </p:nvSpPr>
        <p:spPr bwMode="auto">
          <a:xfrm>
            <a:off x="5181600" y="3810000"/>
            <a:ext cx="3105150" cy="17541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Calentamiento con incremento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en altitud</a:t>
            </a:r>
          </a:p>
        </p:txBody>
      </p:sp>
      <p:sp>
        <p:nvSpPr>
          <p:cNvPr id="557061" name="Text Box 5"/>
          <p:cNvSpPr txBox="1">
            <a:spLocks noChangeArrowheads="1"/>
          </p:cNvSpPr>
          <p:nvPr/>
        </p:nvSpPr>
        <p:spPr bwMode="auto">
          <a:xfrm>
            <a:off x="1195388" y="1905000"/>
            <a:ext cx="2147887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latin typeface="Arial Narrow" panose="020B0606020202030204" pitchFamily="34" charset="0"/>
              </a:rPr>
              <a:t>Gradiente</a:t>
            </a:r>
          </a:p>
          <a:p>
            <a:pPr algn="ctr" eaLnBrk="1" hangingPunct="1"/>
            <a:r>
              <a:rPr lang="es-MX" altLang="es-MX" sz="4000" b="1" dirty="0">
                <a:latin typeface="Arial Narrow" panose="020B0606020202030204" pitchFamily="34" charset="0"/>
              </a:rPr>
              <a:t>negativo </a:t>
            </a:r>
          </a:p>
        </p:txBody>
      </p:sp>
      <p:sp>
        <p:nvSpPr>
          <p:cNvPr id="557062" name="Line 6"/>
          <p:cNvSpPr>
            <a:spLocks noChangeShapeType="1"/>
          </p:cNvSpPr>
          <p:nvPr/>
        </p:nvSpPr>
        <p:spPr bwMode="auto">
          <a:xfrm>
            <a:off x="3810000" y="4648200"/>
            <a:ext cx="1219200" cy="0"/>
          </a:xfrm>
          <a:prstGeom prst="line">
            <a:avLst/>
          </a:prstGeom>
          <a:noFill/>
          <a:ln w="1079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57063" name="Text Box 7"/>
          <p:cNvSpPr txBox="1">
            <a:spLocks noChangeArrowheads="1"/>
          </p:cNvSpPr>
          <p:nvPr/>
        </p:nvSpPr>
        <p:spPr bwMode="auto">
          <a:xfrm>
            <a:off x="5092700" y="1676400"/>
            <a:ext cx="3276600" cy="17541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Enfriamiento con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incremento en 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altitud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5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7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5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058" grpId="0" animBg="1"/>
      <p:bldP spid="557060" grpId="0" animBg="1"/>
      <p:bldP spid="557061" grpId="0" animBg="1"/>
      <p:bldP spid="55706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93725" y="5772150"/>
            <a:ext cx="290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800" b="1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4041775" y="2043113"/>
            <a:ext cx="4876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/>
              <a:t>Los globos de observación meteorológica llamados </a:t>
            </a:r>
            <a:r>
              <a:rPr lang="es-MX" altLang="es-MX" sz="2800" b="1" dirty="0">
                <a:solidFill>
                  <a:schemeClr val="accent2"/>
                </a:solidFill>
              </a:rPr>
              <a:t>radiosondas</a:t>
            </a:r>
            <a:r>
              <a:rPr lang="es-MX" altLang="es-MX" sz="2800" b="1" dirty="0"/>
              <a:t>, y otros sistemas de observación, incluyendo satélites meteorológicos y aviones, se utilizan rutinariamente  para registrar cambios en la temperatura del aire en lo alto. 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5191" y="457200"/>
            <a:ext cx="3496818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30638" y="654050"/>
            <a:ext cx="5105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Determinación del</a:t>
            </a:r>
          </a:p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gradiente</a:t>
            </a:r>
          </a:p>
        </p:txBody>
      </p:sp>
      <p:sp>
        <p:nvSpPr>
          <p:cNvPr id="40966" name="CuadroTexto 1"/>
          <p:cNvSpPr txBox="1">
            <a:spLocks noChangeArrowheads="1"/>
          </p:cNvSpPr>
          <p:nvPr/>
        </p:nvSpPr>
        <p:spPr bwMode="auto">
          <a:xfrm>
            <a:off x="678785" y="500390"/>
            <a:ext cx="2826415" cy="261610"/>
          </a:xfrm>
          <a:prstGeom prst="rect">
            <a:avLst/>
          </a:prstGeom>
          <a:noFill/>
          <a:ln>
            <a:noFill/>
          </a:ln>
        </p:spPr>
        <p:txBody>
          <a:bodyPr wrap="none" t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 dirty="0"/>
              <a:t>Elevación de globo radiosonda</a:t>
            </a:r>
          </a:p>
        </p:txBody>
      </p:sp>
      <p:sp>
        <p:nvSpPr>
          <p:cNvPr id="40967" name="CuadroTexto 2"/>
          <p:cNvSpPr txBox="1">
            <a:spLocks noChangeArrowheads="1"/>
          </p:cNvSpPr>
          <p:nvPr/>
        </p:nvSpPr>
        <p:spPr bwMode="auto">
          <a:xfrm>
            <a:off x="609600" y="838200"/>
            <a:ext cx="756959" cy="646331"/>
          </a:xfrm>
          <a:prstGeom prst="rect">
            <a:avLst/>
          </a:prstGeom>
          <a:noFill/>
          <a:ln>
            <a:noFill/>
          </a:ln>
        </p:spPr>
        <p:txBody>
          <a:bodyPr wrap="none" lIns="4320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Globo de </a:t>
            </a:r>
          </a:p>
          <a:p>
            <a:pPr eaLnBrk="1" hangingPunct="1"/>
            <a:r>
              <a:rPr lang="es-MX" altLang="es-MX" sz="1200" b="1" dirty="0"/>
              <a:t>goma</a:t>
            </a:r>
          </a:p>
          <a:p>
            <a:pPr eaLnBrk="1" hangingPunct="1"/>
            <a:r>
              <a:rPr lang="es-MX" altLang="es-MX" sz="1200" b="1" dirty="0"/>
              <a:t>de látex</a:t>
            </a:r>
          </a:p>
        </p:txBody>
      </p:sp>
      <p:sp>
        <p:nvSpPr>
          <p:cNvPr id="40968" name="CuadroTexto 3"/>
          <p:cNvSpPr txBox="1">
            <a:spLocks noChangeArrowheads="1"/>
          </p:cNvSpPr>
          <p:nvPr/>
        </p:nvSpPr>
        <p:spPr bwMode="auto">
          <a:xfrm>
            <a:off x="2514600" y="2590800"/>
            <a:ext cx="1092200" cy="55399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>
                <a:solidFill>
                  <a:srgbClr val="C00000"/>
                </a:solidFill>
              </a:rPr>
              <a:t>Paracaídas recubierto de cera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409825" y="4881563"/>
            <a:ext cx="109061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1200" b="1" dirty="0">
                <a:solidFill>
                  <a:srgbClr val="FFFF00"/>
                </a:solidFill>
              </a:rPr>
              <a:t>Radiosonda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228600" y="762000"/>
            <a:ext cx="89154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/>
            <a:r>
              <a:rPr lang="es-MX" altLang="es-MX" sz="3000" dirty="0"/>
              <a:t>Hasta ahora, nuestra atención ha estado en la temperatura y los factores que influyen sus cambios en la superficie terrestre y cerca de ella.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s-MX" altLang="es-MX" sz="3000" dirty="0"/>
          </a:p>
          <a:p>
            <a:pPr marL="0" indent="0" eaLnBrk="1" hangingPunct="1"/>
            <a:r>
              <a:rPr lang="es-MX" altLang="es-MX" sz="3000" dirty="0"/>
              <a:t>En esta unidad nos enfocaremos en la temperatura del aire en la </a:t>
            </a:r>
            <a:r>
              <a:rPr lang="es-MX" altLang="es-MX" sz="3000" u="sng" dirty="0"/>
              <a:t>tercera dimensión</a:t>
            </a:r>
            <a:r>
              <a:rPr lang="es-MX" altLang="es-MX" sz="3000" dirty="0"/>
              <a:t>, estabilidad atmosférica, y cómo la estabilidad afecta el comportamiento de los incendios forestales.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s-MX" altLang="es-MX" sz="3000" dirty="0"/>
          </a:p>
          <a:p>
            <a:pPr marL="0" indent="0" eaLnBrk="1" hangingPunct="1"/>
            <a:r>
              <a:rPr lang="es-MX" altLang="es-MX" sz="3000" dirty="0"/>
              <a:t>También discutiremos varios indicadores visuales comúnmente utilizados para identificar los cambios críticos en la estabilidad atmosférica.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906046" y="1385888"/>
            <a:ext cx="73350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Tres gradientes que necesita saber: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1524000" y="2482850"/>
            <a:ext cx="62199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600" b="1" dirty="0"/>
              <a:t> Gradiente adiabático seco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1524000" y="3549650"/>
            <a:ext cx="69637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600" b="1" dirty="0"/>
              <a:t> Gradiente adiabático húmedo</a:t>
            </a:r>
          </a:p>
        </p:txBody>
      </p:sp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1571625" y="4540250"/>
            <a:ext cx="4860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600" b="1" dirty="0"/>
              <a:t> Gradiente promedio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0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1" grpId="0"/>
      <p:bldP spid="260102" grpId="0"/>
      <p:bldP spid="26010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6"/>
          <p:cNvSpPr txBox="1">
            <a:spLocks noChangeArrowheads="1"/>
          </p:cNvSpPr>
          <p:nvPr/>
        </p:nvSpPr>
        <p:spPr bwMode="auto">
          <a:xfrm>
            <a:off x="5105400" y="990600"/>
            <a:ext cx="379571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Representa la tasa de</a:t>
            </a: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cambio en la temperatura del aire ascendente y descendente </a:t>
            </a:r>
            <a:r>
              <a:rPr lang="es-MX" altLang="es-MX" sz="2800" b="1" u="sng" dirty="0">
                <a:latin typeface="Arial Narrow" panose="020B0606020202030204" pitchFamily="34" charset="0"/>
              </a:rPr>
              <a:t>no saturado</a:t>
            </a:r>
            <a:r>
              <a:rPr lang="es-MX" altLang="es-MX" sz="2800" b="1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43011" name="Text Box 7"/>
          <p:cNvSpPr txBox="1">
            <a:spLocks noChangeArrowheads="1"/>
          </p:cNvSpPr>
          <p:nvPr/>
        </p:nvSpPr>
        <p:spPr bwMode="auto">
          <a:xfrm>
            <a:off x="547688" y="417513"/>
            <a:ext cx="61579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Gradiente adiabático seco</a:t>
            </a:r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5181600" y="2971800"/>
            <a:ext cx="37480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/>
              <a:t>El aire “seco” que asciende </a:t>
            </a:r>
            <a:r>
              <a:rPr lang="es-MX" altLang="es-MX" sz="2400" b="1" u="sng" dirty="0"/>
              <a:t>siempre</a:t>
            </a:r>
            <a:r>
              <a:rPr lang="es-MX" altLang="es-MX" sz="2400" b="1" dirty="0"/>
              <a:t> se enfriará a un ritmo de</a:t>
            </a:r>
          </a:p>
          <a:p>
            <a:pPr algn="ctr" eaLnBrk="1" hangingPunct="1"/>
            <a:r>
              <a:rPr lang="es-MX" altLang="es-MX" sz="2400" b="1" dirty="0"/>
              <a:t>-1 °C por cada 100 m. </a:t>
            </a:r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>
            <a:off x="5092700" y="4781551"/>
            <a:ext cx="38020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/>
              <a:t>El aire “seco” que desciende </a:t>
            </a:r>
            <a:r>
              <a:rPr lang="es-MX" altLang="es-MX" sz="2400" b="1" u="sng" dirty="0"/>
              <a:t>siempre</a:t>
            </a:r>
            <a:r>
              <a:rPr lang="es-MX" altLang="es-MX" sz="2400" b="1" dirty="0"/>
              <a:t> se calentará a un ritmo de +1 °C por cada 100 m. </a:t>
            </a:r>
          </a:p>
        </p:txBody>
      </p:sp>
      <p:pic>
        <p:nvPicPr>
          <p:cNvPr id="43014" name="Picture 11" descr="Dry Lapse Rat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4600575" cy="5257800"/>
          </a:xfrm>
        </p:spPr>
      </p:pic>
      <p:sp>
        <p:nvSpPr>
          <p:cNvPr id="43015" name="CuadroTexto 1"/>
          <p:cNvSpPr txBox="1">
            <a:spLocks noChangeArrowheads="1"/>
          </p:cNvSpPr>
          <p:nvPr/>
        </p:nvSpPr>
        <p:spPr bwMode="auto">
          <a:xfrm>
            <a:off x="847329" y="1811867"/>
            <a:ext cx="2962671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rgbClr val="FF0000"/>
                </a:solidFill>
              </a:rPr>
              <a:t>    +/-1 °C / 100 m    </a:t>
            </a:r>
          </a:p>
        </p:txBody>
      </p:sp>
      <p:sp>
        <p:nvSpPr>
          <p:cNvPr id="43016" name="CuadroTexto 2"/>
          <p:cNvSpPr txBox="1">
            <a:spLocks noChangeArrowheads="1"/>
          </p:cNvSpPr>
          <p:nvPr/>
        </p:nvSpPr>
        <p:spPr bwMode="auto">
          <a:xfrm>
            <a:off x="609600" y="2209800"/>
            <a:ext cx="772363" cy="276999"/>
          </a:xfrm>
          <a:prstGeom prst="rect">
            <a:avLst/>
          </a:prstGeom>
          <a:solidFill>
            <a:srgbClr val="01DFF8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5.2°C</a:t>
            </a:r>
          </a:p>
        </p:txBody>
      </p:sp>
      <p:sp>
        <p:nvSpPr>
          <p:cNvPr id="43017" name="CuadroTexto 8"/>
          <p:cNvSpPr txBox="1">
            <a:spLocks noChangeArrowheads="1"/>
          </p:cNvSpPr>
          <p:nvPr/>
        </p:nvSpPr>
        <p:spPr bwMode="auto">
          <a:xfrm>
            <a:off x="2971800" y="2438400"/>
            <a:ext cx="103105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2,133 m</a:t>
            </a:r>
          </a:p>
        </p:txBody>
      </p:sp>
      <p:sp>
        <p:nvSpPr>
          <p:cNvPr id="43018" name="CuadroTexto 9"/>
          <p:cNvSpPr txBox="1">
            <a:spLocks noChangeArrowheads="1"/>
          </p:cNvSpPr>
          <p:nvPr/>
        </p:nvSpPr>
        <p:spPr bwMode="auto">
          <a:xfrm>
            <a:off x="3581400" y="4523601"/>
            <a:ext cx="580287" cy="276999"/>
          </a:xfrm>
          <a:prstGeom prst="rect">
            <a:avLst/>
          </a:prstGeom>
          <a:solidFill>
            <a:srgbClr val="EAFFF8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27 °C</a:t>
            </a:r>
          </a:p>
        </p:txBody>
      </p:sp>
      <p:sp>
        <p:nvSpPr>
          <p:cNvPr id="43019" name="CuadroTexto 10"/>
          <p:cNvSpPr txBox="1">
            <a:spLocks noChangeArrowheads="1"/>
          </p:cNvSpPr>
          <p:nvPr/>
        </p:nvSpPr>
        <p:spPr bwMode="auto">
          <a:xfrm rot="-5400000">
            <a:off x="-343569" y="4103017"/>
            <a:ext cx="13612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altitud   </a:t>
            </a:r>
          </a:p>
        </p:txBody>
      </p:sp>
      <p:sp>
        <p:nvSpPr>
          <p:cNvPr id="43020" name="CuadroTexto 11"/>
          <p:cNvSpPr txBox="1">
            <a:spLocks noChangeArrowheads="1"/>
          </p:cNvSpPr>
          <p:nvPr/>
        </p:nvSpPr>
        <p:spPr bwMode="auto">
          <a:xfrm>
            <a:off x="2133600" y="5335588"/>
            <a:ext cx="222048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descenso de</a:t>
            </a:r>
          </a:p>
          <a:p>
            <a:pPr eaLnBrk="1" hangingPunct="1"/>
            <a:r>
              <a:rPr lang="es-MX" altLang="es-MX" sz="2400" b="1" dirty="0"/>
              <a:t>temperatura   </a:t>
            </a:r>
          </a:p>
        </p:txBody>
      </p:sp>
      <p:sp>
        <p:nvSpPr>
          <p:cNvPr id="43021" name="CuadroTexto 12"/>
          <p:cNvSpPr txBox="1">
            <a:spLocks noChangeArrowheads="1"/>
          </p:cNvSpPr>
          <p:nvPr/>
        </p:nvSpPr>
        <p:spPr bwMode="auto">
          <a:xfrm>
            <a:off x="1066800" y="4953000"/>
            <a:ext cx="160653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dirty="0"/>
              <a:t>superficie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7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7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2" grpId="0"/>
      <p:bldP spid="28775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548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Gradiente adiabático húmedo</a:t>
            </a:r>
          </a:p>
        </p:txBody>
      </p:sp>
      <p:pic>
        <p:nvPicPr>
          <p:cNvPr id="44035" name="Picture 4" descr="Moist Lapse Rat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4889500" cy="5334000"/>
          </a:xfrm>
        </p:spPr>
      </p:pic>
      <p:sp>
        <p:nvSpPr>
          <p:cNvPr id="44036" name="Text Box 7"/>
          <p:cNvSpPr txBox="1">
            <a:spLocks noChangeArrowheads="1"/>
          </p:cNvSpPr>
          <p:nvPr/>
        </p:nvSpPr>
        <p:spPr bwMode="auto">
          <a:xfrm>
            <a:off x="5410200" y="3505200"/>
            <a:ext cx="350043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El aire saturado ascendente se enfría a un ritmo de aproximadamente</a:t>
            </a:r>
          </a:p>
          <a:p>
            <a:pPr algn="ctr" eaLnBrk="1" hangingPunct="1"/>
            <a:endParaRPr lang="es-MX" altLang="es-MX" sz="14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-0.5 </a:t>
            </a:r>
            <a:r>
              <a:rPr lang="es-MX" altLang="es-MX" sz="2800" b="1" dirty="0" err="1">
                <a:latin typeface="Arial Narrow" panose="020B0606020202030204" pitchFamily="34" charset="0"/>
              </a:rPr>
              <a:t>ºC</a:t>
            </a:r>
            <a:r>
              <a:rPr lang="es-MX" altLang="es-MX" sz="2800" b="1" dirty="0">
                <a:latin typeface="Arial Narrow" panose="020B0606020202030204" pitchFamily="34" charset="0"/>
              </a:rPr>
              <a:t> por 100 m. </a:t>
            </a:r>
          </a:p>
        </p:txBody>
      </p:sp>
      <p:sp>
        <p:nvSpPr>
          <p:cNvPr id="44037" name="Text Box 9"/>
          <p:cNvSpPr txBox="1">
            <a:spLocks noChangeArrowheads="1"/>
          </p:cNvSpPr>
          <p:nvPr/>
        </p:nvSpPr>
        <p:spPr bwMode="auto">
          <a:xfrm>
            <a:off x="5603875" y="1103313"/>
            <a:ext cx="343693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Representa la tasa de</a:t>
            </a: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cambio en temperatura de aire ascendente y descendente saturado</a:t>
            </a:r>
          </a:p>
        </p:txBody>
      </p:sp>
      <p:sp>
        <p:nvSpPr>
          <p:cNvPr id="44038" name="CuadroTexto 5"/>
          <p:cNvSpPr txBox="1">
            <a:spLocks noChangeArrowheads="1"/>
          </p:cNvSpPr>
          <p:nvPr/>
        </p:nvSpPr>
        <p:spPr bwMode="auto">
          <a:xfrm>
            <a:off x="1041399" y="1828800"/>
            <a:ext cx="2869696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rgbClr val="FF0000"/>
                </a:solidFill>
              </a:rPr>
              <a:t>    -0.5 °C / 100 m   </a:t>
            </a:r>
          </a:p>
        </p:txBody>
      </p:sp>
      <p:sp>
        <p:nvSpPr>
          <p:cNvPr id="44039" name="CuadroTexto 6"/>
          <p:cNvSpPr txBox="1">
            <a:spLocks noChangeArrowheads="1"/>
          </p:cNvSpPr>
          <p:nvPr/>
        </p:nvSpPr>
        <p:spPr bwMode="auto">
          <a:xfrm>
            <a:off x="1009416" y="2390001"/>
            <a:ext cx="103105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2,133 m</a:t>
            </a:r>
          </a:p>
        </p:txBody>
      </p:sp>
      <p:sp>
        <p:nvSpPr>
          <p:cNvPr id="44040" name="CuadroTexto 7"/>
          <p:cNvSpPr txBox="1">
            <a:spLocks noChangeArrowheads="1"/>
          </p:cNvSpPr>
          <p:nvPr/>
        </p:nvSpPr>
        <p:spPr bwMode="auto">
          <a:xfrm>
            <a:off x="3657600" y="2209800"/>
            <a:ext cx="700088" cy="369888"/>
          </a:xfrm>
          <a:prstGeom prst="rect">
            <a:avLst/>
          </a:prstGeom>
          <a:solidFill>
            <a:srgbClr val="D5FFF2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/>
              <a:t>15°C</a:t>
            </a:r>
          </a:p>
        </p:txBody>
      </p:sp>
      <p:sp>
        <p:nvSpPr>
          <p:cNvPr id="44041" name="CuadroTexto 8"/>
          <p:cNvSpPr txBox="1">
            <a:spLocks noChangeArrowheads="1"/>
          </p:cNvSpPr>
          <p:nvPr/>
        </p:nvSpPr>
        <p:spPr bwMode="auto">
          <a:xfrm>
            <a:off x="3534513" y="4876800"/>
            <a:ext cx="580287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27 °C</a:t>
            </a:r>
          </a:p>
        </p:txBody>
      </p:sp>
      <p:sp>
        <p:nvSpPr>
          <p:cNvPr id="44042" name="CuadroTexto 9"/>
          <p:cNvSpPr txBox="1">
            <a:spLocks noChangeArrowheads="1"/>
          </p:cNvSpPr>
          <p:nvPr/>
        </p:nvSpPr>
        <p:spPr bwMode="auto">
          <a:xfrm rot="-5400000">
            <a:off x="-267369" y="4153569"/>
            <a:ext cx="13612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altitud   </a:t>
            </a:r>
          </a:p>
        </p:txBody>
      </p:sp>
      <p:sp>
        <p:nvSpPr>
          <p:cNvPr id="44043" name="CuadroTexto 10"/>
          <p:cNvSpPr txBox="1">
            <a:spLocks noChangeArrowheads="1"/>
          </p:cNvSpPr>
          <p:nvPr/>
        </p:nvSpPr>
        <p:spPr bwMode="auto">
          <a:xfrm>
            <a:off x="2286000" y="5335588"/>
            <a:ext cx="222048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descenso de</a:t>
            </a:r>
          </a:p>
          <a:p>
            <a:pPr eaLnBrk="1" hangingPunct="1"/>
            <a:r>
              <a:rPr lang="es-MX" altLang="es-MX" sz="2400" b="1" dirty="0"/>
              <a:t>temperatura   </a:t>
            </a:r>
          </a:p>
        </p:txBody>
      </p:sp>
      <p:sp>
        <p:nvSpPr>
          <p:cNvPr id="44044" name="CuadroTexto 11"/>
          <p:cNvSpPr txBox="1">
            <a:spLocks noChangeArrowheads="1"/>
          </p:cNvSpPr>
          <p:nvPr/>
        </p:nvSpPr>
        <p:spPr bwMode="auto">
          <a:xfrm>
            <a:off x="1321336" y="5026223"/>
            <a:ext cx="142186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dirty="0"/>
              <a:t>superficie   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4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15502" name="Freeform 110"/>
          <p:cNvSpPr>
            <a:spLocks/>
          </p:cNvSpPr>
          <p:nvPr/>
        </p:nvSpPr>
        <p:spPr bwMode="auto">
          <a:xfrm>
            <a:off x="3352800" y="6553200"/>
            <a:ext cx="152400" cy="152400"/>
          </a:xfrm>
          <a:custGeom>
            <a:avLst/>
            <a:gdLst>
              <a:gd name="T0" fmla="*/ 2147483647 w 42"/>
              <a:gd name="T1" fmla="*/ 0 h 72"/>
              <a:gd name="T2" fmla="*/ 2147483647 w 42"/>
              <a:gd name="T3" fmla="*/ 2147483647 h 72"/>
              <a:gd name="T4" fmla="*/ 2147483647 w 42"/>
              <a:gd name="T5" fmla="*/ 2147483647 h 72"/>
              <a:gd name="T6" fmla="*/ 2147483647 w 42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72"/>
              <a:gd name="T14" fmla="*/ 42 w 42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72">
                <a:moveTo>
                  <a:pt x="15" y="0"/>
                </a:moveTo>
                <a:cubicBezTo>
                  <a:pt x="10" y="14"/>
                  <a:pt x="6" y="28"/>
                  <a:pt x="2" y="42"/>
                </a:cubicBezTo>
                <a:cubicBezTo>
                  <a:pt x="6" y="65"/>
                  <a:pt x="0" y="72"/>
                  <a:pt x="24" y="68"/>
                </a:cubicBezTo>
                <a:cubicBezTo>
                  <a:pt x="42" y="50"/>
                  <a:pt x="15" y="22"/>
                  <a:pt x="15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00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5541" name="Freeform 149"/>
          <p:cNvSpPr>
            <a:spLocks/>
          </p:cNvSpPr>
          <p:nvPr/>
        </p:nvSpPr>
        <p:spPr bwMode="auto">
          <a:xfrm>
            <a:off x="2514600" y="6553200"/>
            <a:ext cx="152400" cy="152400"/>
          </a:xfrm>
          <a:custGeom>
            <a:avLst/>
            <a:gdLst>
              <a:gd name="T0" fmla="*/ 2147483647 w 42"/>
              <a:gd name="T1" fmla="*/ 0 h 72"/>
              <a:gd name="T2" fmla="*/ 2147483647 w 42"/>
              <a:gd name="T3" fmla="*/ 2147483647 h 72"/>
              <a:gd name="T4" fmla="*/ 2147483647 w 42"/>
              <a:gd name="T5" fmla="*/ 2147483647 h 72"/>
              <a:gd name="T6" fmla="*/ 2147483647 w 42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72"/>
              <a:gd name="T14" fmla="*/ 42 w 42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72">
                <a:moveTo>
                  <a:pt x="15" y="0"/>
                </a:moveTo>
                <a:cubicBezTo>
                  <a:pt x="10" y="14"/>
                  <a:pt x="6" y="28"/>
                  <a:pt x="2" y="42"/>
                </a:cubicBezTo>
                <a:cubicBezTo>
                  <a:pt x="6" y="65"/>
                  <a:pt x="0" y="72"/>
                  <a:pt x="24" y="68"/>
                </a:cubicBezTo>
                <a:cubicBezTo>
                  <a:pt x="42" y="50"/>
                  <a:pt x="15" y="22"/>
                  <a:pt x="15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00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5542" name="Freeform 150"/>
          <p:cNvSpPr>
            <a:spLocks/>
          </p:cNvSpPr>
          <p:nvPr/>
        </p:nvSpPr>
        <p:spPr bwMode="auto">
          <a:xfrm>
            <a:off x="2895600" y="6629400"/>
            <a:ext cx="152400" cy="152400"/>
          </a:xfrm>
          <a:custGeom>
            <a:avLst/>
            <a:gdLst>
              <a:gd name="T0" fmla="*/ 2147483647 w 42"/>
              <a:gd name="T1" fmla="*/ 0 h 72"/>
              <a:gd name="T2" fmla="*/ 2147483647 w 42"/>
              <a:gd name="T3" fmla="*/ 2147483647 h 72"/>
              <a:gd name="T4" fmla="*/ 2147483647 w 42"/>
              <a:gd name="T5" fmla="*/ 2147483647 h 72"/>
              <a:gd name="T6" fmla="*/ 2147483647 w 42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72"/>
              <a:gd name="T14" fmla="*/ 42 w 42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72">
                <a:moveTo>
                  <a:pt x="15" y="0"/>
                </a:moveTo>
                <a:cubicBezTo>
                  <a:pt x="10" y="14"/>
                  <a:pt x="6" y="28"/>
                  <a:pt x="2" y="42"/>
                </a:cubicBezTo>
                <a:cubicBezTo>
                  <a:pt x="6" y="65"/>
                  <a:pt x="0" y="72"/>
                  <a:pt x="24" y="68"/>
                </a:cubicBezTo>
                <a:cubicBezTo>
                  <a:pt x="42" y="50"/>
                  <a:pt x="15" y="22"/>
                  <a:pt x="15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00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5544" name="Freeform 152"/>
          <p:cNvSpPr>
            <a:spLocks/>
          </p:cNvSpPr>
          <p:nvPr/>
        </p:nvSpPr>
        <p:spPr bwMode="auto">
          <a:xfrm>
            <a:off x="1981200" y="6553200"/>
            <a:ext cx="152400" cy="152400"/>
          </a:xfrm>
          <a:custGeom>
            <a:avLst/>
            <a:gdLst>
              <a:gd name="T0" fmla="*/ 2147483647 w 42"/>
              <a:gd name="T1" fmla="*/ 0 h 72"/>
              <a:gd name="T2" fmla="*/ 2147483647 w 42"/>
              <a:gd name="T3" fmla="*/ 2147483647 h 72"/>
              <a:gd name="T4" fmla="*/ 2147483647 w 42"/>
              <a:gd name="T5" fmla="*/ 2147483647 h 72"/>
              <a:gd name="T6" fmla="*/ 2147483647 w 42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72"/>
              <a:gd name="T14" fmla="*/ 42 w 42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72">
                <a:moveTo>
                  <a:pt x="15" y="0"/>
                </a:moveTo>
                <a:cubicBezTo>
                  <a:pt x="10" y="14"/>
                  <a:pt x="6" y="28"/>
                  <a:pt x="2" y="42"/>
                </a:cubicBezTo>
                <a:cubicBezTo>
                  <a:pt x="6" y="65"/>
                  <a:pt x="0" y="72"/>
                  <a:pt x="24" y="68"/>
                </a:cubicBezTo>
                <a:cubicBezTo>
                  <a:pt x="42" y="50"/>
                  <a:pt x="15" y="22"/>
                  <a:pt x="15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00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grpSp>
        <p:nvGrpSpPr>
          <p:cNvPr id="45063" name="145 Grupo"/>
          <p:cNvGrpSpPr>
            <a:grpSpLocks/>
          </p:cNvGrpSpPr>
          <p:nvPr/>
        </p:nvGrpSpPr>
        <p:grpSpPr bwMode="auto">
          <a:xfrm>
            <a:off x="88900" y="76200"/>
            <a:ext cx="9055100" cy="6575974"/>
            <a:chOff x="88901" y="76201"/>
            <a:chExt cx="9055099" cy="6575973"/>
          </a:xfrm>
        </p:grpSpPr>
        <p:sp>
          <p:nvSpPr>
            <p:cNvPr id="45065" name="Freeform 5"/>
            <p:cNvSpPr>
              <a:spLocks/>
            </p:cNvSpPr>
            <p:nvPr/>
          </p:nvSpPr>
          <p:spPr bwMode="auto">
            <a:xfrm>
              <a:off x="88901" y="76201"/>
              <a:ext cx="8978900" cy="5630863"/>
            </a:xfrm>
            <a:custGeom>
              <a:avLst/>
              <a:gdLst>
                <a:gd name="T0" fmla="*/ 2147483647 w 5656"/>
                <a:gd name="T1" fmla="*/ 2147483647 h 3547"/>
                <a:gd name="T2" fmla="*/ 2147483647 w 5656"/>
                <a:gd name="T3" fmla="*/ 2147483647 h 3547"/>
                <a:gd name="T4" fmla="*/ 2147483647 w 5656"/>
                <a:gd name="T5" fmla="*/ 2147483647 h 3547"/>
                <a:gd name="T6" fmla="*/ 2147483647 w 5656"/>
                <a:gd name="T7" fmla="*/ 2147483647 h 3547"/>
                <a:gd name="T8" fmla="*/ 2147483647 w 5656"/>
                <a:gd name="T9" fmla="*/ 2147483647 h 3547"/>
                <a:gd name="T10" fmla="*/ 2147483647 w 5656"/>
                <a:gd name="T11" fmla="*/ 2147483647 h 3547"/>
                <a:gd name="T12" fmla="*/ 2147483647 w 5656"/>
                <a:gd name="T13" fmla="*/ 2147483647 h 3547"/>
                <a:gd name="T14" fmla="*/ 2147483647 w 5656"/>
                <a:gd name="T15" fmla="*/ 2147483647 h 3547"/>
                <a:gd name="T16" fmla="*/ 2147483647 w 5656"/>
                <a:gd name="T17" fmla="*/ 2147483647 h 3547"/>
                <a:gd name="T18" fmla="*/ 2147483647 w 5656"/>
                <a:gd name="T19" fmla="*/ 2147483647 h 3547"/>
                <a:gd name="T20" fmla="*/ 2147483647 w 5656"/>
                <a:gd name="T21" fmla="*/ 2147483647 h 3547"/>
                <a:gd name="T22" fmla="*/ 2147483647 w 5656"/>
                <a:gd name="T23" fmla="*/ 2147483647 h 3547"/>
                <a:gd name="T24" fmla="*/ 2147483647 w 5656"/>
                <a:gd name="T25" fmla="*/ 2147483647 h 3547"/>
                <a:gd name="T26" fmla="*/ 2147483647 w 5656"/>
                <a:gd name="T27" fmla="*/ 2147483647 h 3547"/>
                <a:gd name="T28" fmla="*/ 2147483647 w 5656"/>
                <a:gd name="T29" fmla="*/ 2147483647 h 3547"/>
                <a:gd name="T30" fmla="*/ 2147483647 w 5656"/>
                <a:gd name="T31" fmla="*/ 2147483647 h 3547"/>
                <a:gd name="T32" fmla="*/ 2147483647 w 5656"/>
                <a:gd name="T33" fmla="*/ 2147483647 h 3547"/>
                <a:gd name="T34" fmla="*/ 2147483647 w 5656"/>
                <a:gd name="T35" fmla="*/ 2147483647 h 3547"/>
                <a:gd name="T36" fmla="*/ 2147483647 w 5656"/>
                <a:gd name="T37" fmla="*/ 2147483647 h 3547"/>
                <a:gd name="T38" fmla="*/ 2147483647 w 5656"/>
                <a:gd name="T39" fmla="*/ 2147483647 h 3547"/>
                <a:gd name="T40" fmla="*/ 2147483647 w 5656"/>
                <a:gd name="T41" fmla="*/ 2147483647 h 3547"/>
                <a:gd name="T42" fmla="*/ 2147483647 w 5656"/>
                <a:gd name="T43" fmla="*/ 2147483647 h 3547"/>
                <a:gd name="T44" fmla="*/ 2147483647 w 5656"/>
                <a:gd name="T45" fmla="*/ 2147483647 h 3547"/>
                <a:gd name="T46" fmla="*/ 2147483647 w 5656"/>
                <a:gd name="T47" fmla="*/ 2147483647 h 3547"/>
                <a:gd name="T48" fmla="*/ 2147483647 w 5656"/>
                <a:gd name="T49" fmla="*/ 2147483647 h 3547"/>
                <a:gd name="T50" fmla="*/ 2147483647 w 5656"/>
                <a:gd name="T51" fmla="*/ 2147483647 h 3547"/>
                <a:gd name="T52" fmla="*/ 2147483647 w 5656"/>
                <a:gd name="T53" fmla="*/ 2147483647 h 3547"/>
                <a:gd name="T54" fmla="*/ 2147483647 w 5656"/>
                <a:gd name="T55" fmla="*/ 2147483647 h 3547"/>
                <a:gd name="T56" fmla="*/ 2147483647 w 5656"/>
                <a:gd name="T57" fmla="*/ 2147483647 h 3547"/>
                <a:gd name="T58" fmla="*/ 2147483647 w 5656"/>
                <a:gd name="T59" fmla="*/ 2147483647 h 3547"/>
                <a:gd name="T60" fmla="*/ 2147483647 w 5656"/>
                <a:gd name="T61" fmla="*/ 2147483647 h 3547"/>
                <a:gd name="T62" fmla="*/ 2147483647 w 5656"/>
                <a:gd name="T63" fmla="*/ 2147483647 h 3547"/>
                <a:gd name="T64" fmla="*/ 2147483647 w 5656"/>
                <a:gd name="T65" fmla="*/ 2147483647 h 3547"/>
                <a:gd name="T66" fmla="*/ 2147483647 w 5656"/>
                <a:gd name="T67" fmla="*/ 2147483647 h 3547"/>
                <a:gd name="T68" fmla="*/ 2147483647 w 5656"/>
                <a:gd name="T69" fmla="*/ 2147483647 h 3547"/>
                <a:gd name="T70" fmla="*/ 2147483647 w 5656"/>
                <a:gd name="T71" fmla="*/ 2147483647 h 3547"/>
                <a:gd name="T72" fmla="*/ 2147483647 w 5656"/>
                <a:gd name="T73" fmla="*/ 2147483647 h 3547"/>
                <a:gd name="T74" fmla="*/ 2147483647 w 5656"/>
                <a:gd name="T75" fmla="*/ 2147483647 h 3547"/>
                <a:gd name="T76" fmla="*/ 2147483647 w 5656"/>
                <a:gd name="T77" fmla="*/ 2147483647 h 3547"/>
                <a:gd name="T78" fmla="*/ 2147483647 w 5656"/>
                <a:gd name="T79" fmla="*/ 2147483647 h 3547"/>
                <a:gd name="T80" fmla="*/ 2147483647 w 5656"/>
                <a:gd name="T81" fmla="*/ 2147483647 h 3547"/>
                <a:gd name="T82" fmla="*/ 2147483647 w 5656"/>
                <a:gd name="T83" fmla="*/ 2147483647 h 3547"/>
                <a:gd name="T84" fmla="*/ 2147483647 w 5656"/>
                <a:gd name="T85" fmla="*/ 2147483647 h 3547"/>
                <a:gd name="T86" fmla="*/ 2147483647 w 5656"/>
                <a:gd name="T87" fmla="*/ 2147483647 h 3547"/>
                <a:gd name="T88" fmla="*/ 2147483647 w 5656"/>
                <a:gd name="T89" fmla="*/ 2147483647 h 3547"/>
                <a:gd name="T90" fmla="*/ 2147483647 w 5656"/>
                <a:gd name="T91" fmla="*/ 2147483647 h 3547"/>
                <a:gd name="T92" fmla="*/ 2147483647 w 5656"/>
                <a:gd name="T93" fmla="*/ 2147483647 h 3547"/>
                <a:gd name="T94" fmla="*/ 2147483647 w 5656"/>
                <a:gd name="T95" fmla="*/ 2147483647 h 3547"/>
                <a:gd name="T96" fmla="*/ 2147483647 w 5656"/>
                <a:gd name="T97" fmla="*/ 2147483647 h 354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656"/>
                <a:gd name="T148" fmla="*/ 0 h 3547"/>
                <a:gd name="T149" fmla="*/ 5656 w 5656"/>
                <a:gd name="T150" fmla="*/ 3547 h 354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656" h="3547">
                  <a:moveTo>
                    <a:pt x="5583" y="3325"/>
                  </a:moveTo>
                  <a:cubicBezTo>
                    <a:pt x="5525" y="3345"/>
                    <a:pt x="5519" y="3341"/>
                    <a:pt x="5444" y="3334"/>
                  </a:cubicBezTo>
                  <a:cubicBezTo>
                    <a:pt x="5372" y="3309"/>
                    <a:pt x="5400" y="3316"/>
                    <a:pt x="5330" y="3334"/>
                  </a:cubicBezTo>
                  <a:cubicBezTo>
                    <a:pt x="5304" y="3329"/>
                    <a:pt x="5279" y="3316"/>
                    <a:pt x="5252" y="3316"/>
                  </a:cubicBezTo>
                  <a:cubicBezTo>
                    <a:pt x="5222" y="3316"/>
                    <a:pt x="5193" y="3328"/>
                    <a:pt x="5164" y="3334"/>
                  </a:cubicBezTo>
                  <a:cubicBezTo>
                    <a:pt x="5132" y="3341"/>
                    <a:pt x="5068" y="3360"/>
                    <a:pt x="5068" y="3360"/>
                  </a:cubicBezTo>
                  <a:cubicBezTo>
                    <a:pt x="4982" y="3354"/>
                    <a:pt x="4955" y="3350"/>
                    <a:pt x="4885" y="3334"/>
                  </a:cubicBezTo>
                  <a:cubicBezTo>
                    <a:pt x="4732" y="3345"/>
                    <a:pt x="4725" y="3350"/>
                    <a:pt x="4545" y="3342"/>
                  </a:cubicBezTo>
                  <a:cubicBezTo>
                    <a:pt x="4527" y="3345"/>
                    <a:pt x="4508" y="3343"/>
                    <a:pt x="4492" y="3351"/>
                  </a:cubicBezTo>
                  <a:cubicBezTo>
                    <a:pt x="4483" y="3356"/>
                    <a:pt x="4482" y="3369"/>
                    <a:pt x="4475" y="3377"/>
                  </a:cubicBezTo>
                  <a:cubicBezTo>
                    <a:pt x="4434" y="3424"/>
                    <a:pt x="4446" y="3416"/>
                    <a:pt x="4405" y="3430"/>
                  </a:cubicBezTo>
                  <a:cubicBezTo>
                    <a:pt x="4379" y="3427"/>
                    <a:pt x="4353" y="3426"/>
                    <a:pt x="4327" y="3421"/>
                  </a:cubicBezTo>
                  <a:cubicBezTo>
                    <a:pt x="4309" y="3417"/>
                    <a:pt x="4274" y="3404"/>
                    <a:pt x="4274" y="3404"/>
                  </a:cubicBezTo>
                  <a:cubicBezTo>
                    <a:pt x="4232" y="3410"/>
                    <a:pt x="4192" y="3416"/>
                    <a:pt x="4152" y="3430"/>
                  </a:cubicBezTo>
                  <a:cubicBezTo>
                    <a:pt x="4078" y="3415"/>
                    <a:pt x="4007" y="3396"/>
                    <a:pt x="3934" y="3377"/>
                  </a:cubicBezTo>
                  <a:cubicBezTo>
                    <a:pt x="3852" y="3324"/>
                    <a:pt x="3651" y="3364"/>
                    <a:pt x="3559" y="3369"/>
                  </a:cubicBezTo>
                  <a:cubicBezTo>
                    <a:pt x="3463" y="3397"/>
                    <a:pt x="3420" y="3383"/>
                    <a:pt x="3297" y="3377"/>
                  </a:cubicBezTo>
                  <a:cubicBezTo>
                    <a:pt x="3287" y="3375"/>
                    <a:pt x="3247" y="3367"/>
                    <a:pt x="3236" y="3360"/>
                  </a:cubicBezTo>
                  <a:cubicBezTo>
                    <a:pt x="3229" y="3356"/>
                    <a:pt x="3225" y="3347"/>
                    <a:pt x="3218" y="3342"/>
                  </a:cubicBezTo>
                  <a:cubicBezTo>
                    <a:pt x="3199" y="3329"/>
                    <a:pt x="3178" y="3323"/>
                    <a:pt x="3157" y="3316"/>
                  </a:cubicBezTo>
                  <a:cubicBezTo>
                    <a:pt x="3038" y="3357"/>
                    <a:pt x="2932" y="3346"/>
                    <a:pt x="2799" y="3351"/>
                  </a:cubicBezTo>
                  <a:cubicBezTo>
                    <a:pt x="2739" y="3357"/>
                    <a:pt x="2711" y="3361"/>
                    <a:pt x="2660" y="3377"/>
                  </a:cubicBezTo>
                  <a:cubicBezTo>
                    <a:pt x="2613" y="3363"/>
                    <a:pt x="2507" y="3384"/>
                    <a:pt x="2476" y="3386"/>
                  </a:cubicBezTo>
                  <a:cubicBezTo>
                    <a:pt x="2369" y="3423"/>
                    <a:pt x="2442" y="3403"/>
                    <a:pt x="2250" y="3412"/>
                  </a:cubicBezTo>
                  <a:cubicBezTo>
                    <a:pt x="2245" y="3410"/>
                    <a:pt x="2202" y="3398"/>
                    <a:pt x="2197" y="3395"/>
                  </a:cubicBezTo>
                  <a:cubicBezTo>
                    <a:pt x="2143" y="3361"/>
                    <a:pt x="2222" y="3390"/>
                    <a:pt x="2154" y="3369"/>
                  </a:cubicBezTo>
                  <a:cubicBezTo>
                    <a:pt x="2122" y="3372"/>
                    <a:pt x="2089" y="3370"/>
                    <a:pt x="2058" y="3377"/>
                  </a:cubicBezTo>
                  <a:cubicBezTo>
                    <a:pt x="1953" y="3401"/>
                    <a:pt x="2135" y="3393"/>
                    <a:pt x="2014" y="3404"/>
                  </a:cubicBezTo>
                  <a:cubicBezTo>
                    <a:pt x="1889" y="3416"/>
                    <a:pt x="1764" y="3418"/>
                    <a:pt x="1639" y="3430"/>
                  </a:cubicBezTo>
                  <a:cubicBezTo>
                    <a:pt x="1606" y="3440"/>
                    <a:pt x="1592" y="3432"/>
                    <a:pt x="1560" y="3421"/>
                  </a:cubicBezTo>
                  <a:cubicBezTo>
                    <a:pt x="1527" y="3429"/>
                    <a:pt x="1505" y="3448"/>
                    <a:pt x="1473" y="3456"/>
                  </a:cubicBezTo>
                  <a:cubicBezTo>
                    <a:pt x="1405" y="3474"/>
                    <a:pt x="1365" y="3468"/>
                    <a:pt x="1281" y="3473"/>
                  </a:cubicBezTo>
                  <a:cubicBezTo>
                    <a:pt x="1261" y="3476"/>
                    <a:pt x="1240" y="3477"/>
                    <a:pt x="1220" y="3482"/>
                  </a:cubicBezTo>
                  <a:cubicBezTo>
                    <a:pt x="1202" y="3486"/>
                    <a:pt x="1167" y="3500"/>
                    <a:pt x="1167" y="3500"/>
                  </a:cubicBezTo>
                  <a:cubicBezTo>
                    <a:pt x="1173" y="3506"/>
                    <a:pt x="1181" y="3510"/>
                    <a:pt x="1185" y="3517"/>
                  </a:cubicBezTo>
                  <a:cubicBezTo>
                    <a:pt x="1190" y="3525"/>
                    <a:pt x="1203" y="3541"/>
                    <a:pt x="1194" y="3543"/>
                  </a:cubicBezTo>
                  <a:cubicBezTo>
                    <a:pt x="1176" y="3547"/>
                    <a:pt x="1141" y="3526"/>
                    <a:pt x="1141" y="3526"/>
                  </a:cubicBezTo>
                  <a:cubicBezTo>
                    <a:pt x="1124" y="3529"/>
                    <a:pt x="1106" y="3535"/>
                    <a:pt x="1089" y="3534"/>
                  </a:cubicBezTo>
                  <a:cubicBezTo>
                    <a:pt x="1071" y="3532"/>
                    <a:pt x="1054" y="3521"/>
                    <a:pt x="1036" y="3517"/>
                  </a:cubicBezTo>
                  <a:cubicBezTo>
                    <a:pt x="962" y="3501"/>
                    <a:pt x="1008" y="3509"/>
                    <a:pt x="897" y="3500"/>
                  </a:cubicBezTo>
                  <a:cubicBezTo>
                    <a:pt x="842" y="3508"/>
                    <a:pt x="792" y="3525"/>
                    <a:pt x="740" y="3543"/>
                  </a:cubicBezTo>
                  <a:cubicBezTo>
                    <a:pt x="682" y="3528"/>
                    <a:pt x="649" y="3523"/>
                    <a:pt x="583" y="3517"/>
                  </a:cubicBezTo>
                  <a:cubicBezTo>
                    <a:pt x="490" y="3486"/>
                    <a:pt x="347" y="3495"/>
                    <a:pt x="242" y="3473"/>
                  </a:cubicBezTo>
                  <a:cubicBezTo>
                    <a:pt x="220" y="3451"/>
                    <a:pt x="194" y="3422"/>
                    <a:pt x="164" y="3412"/>
                  </a:cubicBezTo>
                  <a:cubicBezTo>
                    <a:pt x="146" y="3406"/>
                    <a:pt x="111" y="3395"/>
                    <a:pt x="111" y="3395"/>
                  </a:cubicBezTo>
                  <a:cubicBezTo>
                    <a:pt x="69" y="3410"/>
                    <a:pt x="74" y="3395"/>
                    <a:pt x="50" y="3360"/>
                  </a:cubicBezTo>
                  <a:cubicBezTo>
                    <a:pt x="39" y="3324"/>
                    <a:pt x="50" y="3300"/>
                    <a:pt x="59" y="3264"/>
                  </a:cubicBezTo>
                  <a:cubicBezTo>
                    <a:pt x="53" y="3246"/>
                    <a:pt x="35" y="3231"/>
                    <a:pt x="33" y="3212"/>
                  </a:cubicBezTo>
                  <a:cubicBezTo>
                    <a:pt x="27" y="3156"/>
                    <a:pt x="59" y="3130"/>
                    <a:pt x="85" y="3089"/>
                  </a:cubicBezTo>
                  <a:cubicBezTo>
                    <a:pt x="46" y="3064"/>
                    <a:pt x="52" y="3047"/>
                    <a:pt x="42" y="3002"/>
                  </a:cubicBezTo>
                  <a:cubicBezTo>
                    <a:pt x="33" y="2961"/>
                    <a:pt x="19" y="2920"/>
                    <a:pt x="7" y="2880"/>
                  </a:cubicBezTo>
                  <a:cubicBezTo>
                    <a:pt x="17" y="2780"/>
                    <a:pt x="0" y="2823"/>
                    <a:pt x="50" y="2749"/>
                  </a:cubicBezTo>
                  <a:cubicBezTo>
                    <a:pt x="65" y="2727"/>
                    <a:pt x="120" y="2714"/>
                    <a:pt x="120" y="2714"/>
                  </a:cubicBezTo>
                  <a:cubicBezTo>
                    <a:pt x="123" y="2676"/>
                    <a:pt x="129" y="2639"/>
                    <a:pt x="129" y="2601"/>
                  </a:cubicBezTo>
                  <a:cubicBezTo>
                    <a:pt x="129" y="2499"/>
                    <a:pt x="88" y="2339"/>
                    <a:pt x="216" y="2295"/>
                  </a:cubicBezTo>
                  <a:cubicBezTo>
                    <a:pt x="256" y="2257"/>
                    <a:pt x="284" y="2239"/>
                    <a:pt x="338" y="2225"/>
                  </a:cubicBezTo>
                  <a:cubicBezTo>
                    <a:pt x="358" y="2168"/>
                    <a:pt x="328" y="2226"/>
                    <a:pt x="399" y="2208"/>
                  </a:cubicBezTo>
                  <a:cubicBezTo>
                    <a:pt x="428" y="2201"/>
                    <a:pt x="450" y="2174"/>
                    <a:pt x="478" y="2164"/>
                  </a:cubicBezTo>
                  <a:cubicBezTo>
                    <a:pt x="496" y="2113"/>
                    <a:pt x="498" y="2035"/>
                    <a:pt x="443" y="2016"/>
                  </a:cubicBezTo>
                  <a:cubicBezTo>
                    <a:pt x="440" y="2007"/>
                    <a:pt x="439" y="1998"/>
                    <a:pt x="434" y="1990"/>
                  </a:cubicBezTo>
                  <a:cubicBezTo>
                    <a:pt x="430" y="1983"/>
                    <a:pt x="418" y="1980"/>
                    <a:pt x="417" y="1972"/>
                  </a:cubicBezTo>
                  <a:cubicBezTo>
                    <a:pt x="411" y="1877"/>
                    <a:pt x="406" y="1889"/>
                    <a:pt x="443" y="1850"/>
                  </a:cubicBezTo>
                  <a:cubicBezTo>
                    <a:pt x="455" y="1817"/>
                    <a:pt x="465" y="1808"/>
                    <a:pt x="495" y="1789"/>
                  </a:cubicBezTo>
                  <a:cubicBezTo>
                    <a:pt x="515" y="1731"/>
                    <a:pt x="542" y="1715"/>
                    <a:pt x="600" y="1702"/>
                  </a:cubicBezTo>
                  <a:cubicBezTo>
                    <a:pt x="606" y="1696"/>
                    <a:pt x="614" y="1691"/>
                    <a:pt x="618" y="1684"/>
                  </a:cubicBezTo>
                  <a:cubicBezTo>
                    <a:pt x="623" y="1676"/>
                    <a:pt x="620" y="1665"/>
                    <a:pt x="626" y="1658"/>
                  </a:cubicBezTo>
                  <a:cubicBezTo>
                    <a:pt x="638" y="1643"/>
                    <a:pt x="657" y="1636"/>
                    <a:pt x="670" y="1623"/>
                  </a:cubicBezTo>
                  <a:cubicBezTo>
                    <a:pt x="659" y="1569"/>
                    <a:pt x="629" y="1531"/>
                    <a:pt x="583" y="1501"/>
                  </a:cubicBezTo>
                  <a:cubicBezTo>
                    <a:pt x="558" y="1465"/>
                    <a:pt x="527" y="1435"/>
                    <a:pt x="495" y="1405"/>
                  </a:cubicBezTo>
                  <a:cubicBezTo>
                    <a:pt x="483" y="1365"/>
                    <a:pt x="493" y="1329"/>
                    <a:pt x="522" y="1300"/>
                  </a:cubicBezTo>
                  <a:cubicBezTo>
                    <a:pt x="535" y="1259"/>
                    <a:pt x="545" y="1276"/>
                    <a:pt x="574" y="1248"/>
                  </a:cubicBezTo>
                  <a:cubicBezTo>
                    <a:pt x="590" y="1202"/>
                    <a:pt x="586" y="1227"/>
                    <a:pt x="565" y="1239"/>
                  </a:cubicBezTo>
                  <a:cubicBezTo>
                    <a:pt x="557" y="1244"/>
                    <a:pt x="548" y="1245"/>
                    <a:pt x="539" y="1248"/>
                  </a:cubicBezTo>
                  <a:cubicBezTo>
                    <a:pt x="536" y="1239"/>
                    <a:pt x="535" y="1230"/>
                    <a:pt x="530" y="1222"/>
                  </a:cubicBezTo>
                  <a:cubicBezTo>
                    <a:pt x="526" y="1215"/>
                    <a:pt x="516" y="1212"/>
                    <a:pt x="513" y="1204"/>
                  </a:cubicBezTo>
                  <a:cubicBezTo>
                    <a:pt x="504" y="1182"/>
                    <a:pt x="503" y="1157"/>
                    <a:pt x="495" y="1134"/>
                  </a:cubicBezTo>
                  <a:cubicBezTo>
                    <a:pt x="508" y="1000"/>
                    <a:pt x="504" y="1072"/>
                    <a:pt x="530" y="986"/>
                  </a:cubicBezTo>
                  <a:cubicBezTo>
                    <a:pt x="534" y="954"/>
                    <a:pt x="527" y="915"/>
                    <a:pt x="548" y="890"/>
                  </a:cubicBezTo>
                  <a:cubicBezTo>
                    <a:pt x="582" y="848"/>
                    <a:pt x="675" y="844"/>
                    <a:pt x="722" y="838"/>
                  </a:cubicBezTo>
                  <a:cubicBezTo>
                    <a:pt x="749" y="917"/>
                    <a:pt x="718" y="790"/>
                    <a:pt x="714" y="785"/>
                  </a:cubicBezTo>
                  <a:cubicBezTo>
                    <a:pt x="698" y="761"/>
                    <a:pt x="635" y="750"/>
                    <a:pt x="635" y="750"/>
                  </a:cubicBezTo>
                  <a:cubicBezTo>
                    <a:pt x="631" y="746"/>
                    <a:pt x="591" y="709"/>
                    <a:pt x="591" y="698"/>
                  </a:cubicBezTo>
                  <a:cubicBezTo>
                    <a:pt x="591" y="680"/>
                    <a:pt x="603" y="663"/>
                    <a:pt x="609" y="646"/>
                  </a:cubicBezTo>
                  <a:cubicBezTo>
                    <a:pt x="627" y="595"/>
                    <a:pt x="640" y="551"/>
                    <a:pt x="696" y="532"/>
                  </a:cubicBezTo>
                  <a:cubicBezTo>
                    <a:pt x="702" y="526"/>
                    <a:pt x="710" y="522"/>
                    <a:pt x="714" y="515"/>
                  </a:cubicBezTo>
                  <a:cubicBezTo>
                    <a:pt x="731" y="487"/>
                    <a:pt x="710" y="477"/>
                    <a:pt x="740" y="506"/>
                  </a:cubicBezTo>
                  <a:cubicBezTo>
                    <a:pt x="743" y="515"/>
                    <a:pt x="745" y="523"/>
                    <a:pt x="748" y="532"/>
                  </a:cubicBezTo>
                  <a:cubicBezTo>
                    <a:pt x="751" y="541"/>
                    <a:pt x="749" y="563"/>
                    <a:pt x="757" y="558"/>
                  </a:cubicBezTo>
                  <a:cubicBezTo>
                    <a:pt x="775" y="547"/>
                    <a:pt x="780" y="523"/>
                    <a:pt x="792" y="506"/>
                  </a:cubicBezTo>
                  <a:cubicBezTo>
                    <a:pt x="813" y="474"/>
                    <a:pt x="844" y="465"/>
                    <a:pt x="879" y="454"/>
                  </a:cubicBezTo>
                  <a:cubicBezTo>
                    <a:pt x="941" y="472"/>
                    <a:pt x="864" y="454"/>
                    <a:pt x="949" y="454"/>
                  </a:cubicBezTo>
                  <a:cubicBezTo>
                    <a:pt x="981" y="454"/>
                    <a:pt x="1013" y="459"/>
                    <a:pt x="1045" y="462"/>
                  </a:cubicBezTo>
                  <a:cubicBezTo>
                    <a:pt x="1099" y="516"/>
                    <a:pt x="1063" y="393"/>
                    <a:pt x="1054" y="375"/>
                  </a:cubicBezTo>
                  <a:cubicBezTo>
                    <a:pt x="1040" y="348"/>
                    <a:pt x="993" y="305"/>
                    <a:pt x="993" y="305"/>
                  </a:cubicBezTo>
                  <a:cubicBezTo>
                    <a:pt x="987" y="288"/>
                    <a:pt x="971" y="271"/>
                    <a:pt x="975" y="253"/>
                  </a:cubicBezTo>
                  <a:cubicBezTo>
                    <a:pt x="978" y="238"/>
                    <a:pt x="977" y="222"/>
                    <a:pt x="984" y="209"/>
                  </a:cubicBezTo>
                  <a:cubicBezTo>
                    <a:pt x="991" y="196"/>
                    <a:pt x="1039" y="171"/>
                    <a:pt x="1054" y="166"/>
                  </a:cubicBezTo>
                  <a:cubicBezTo>
                    <a:pt x="1082" y="147"/>
                    <a:pt x="1096" y="133"/>
                    <a:pt x="1115" y="105"/>
                  </a:cubicBezTo>
                  <a:cubicBezTo>
                    <a:pt x="1175" y="116"/>
                    <a:pt x="1154" y="123"/>
                    <a:pt x="1202" y="140"/>
                  </a:cubicBezTo>
                  <a:cubicBezTo>
                    <a:pt x="1238" y="104"/>
                    <a:pt x="1263" y="116"/>
                    <a:pt x="1307" y="131"/>
                  </a:cubicBezTo>
                  <a:cubicBezTo>
                    <a:pt x="1331" y="168"/>
                    <a:pt x="1375" y="201"/>
                    <a:pt x="1412" y="227"/>
                  </a:cubicBezTo>
                  <a:cubicBezTo>
                    <a:pt x="1421" y="256"/>
                    <a:pt x="1430" y="284"/>
                    <a:pt x="1438" y="314"/>
                  </a:cubicBezTo>
                  <a:cubicBezTo>
                    <a:pt x="1464" y="297"/>
                    <a:pt x="1479" y="280"/>
                    <a:pt x="1508" y="270"/>
                  </a:cubicBezTo>
                  <a:cubicBezTo>
                    <a:pt x="1520" y="273"/>
                    <a:pt x="1533" y="272"/>
                    <a:pt x="1543" y="279"/>
                  </a:cubicBezTo>
                  <a:cubicBezTo>
                    <a:pt x="1589" y="310"/>
                    <a:pt x="1535" y="298"/>
                    <a:pt x="1569" y="332"/>
                  </a:cubicBezTo>
                  <a:cubicBezTo>
                    <a:pt x="1575" y="338"/>
                    <a:pt x="1586" y="337"/>
                    <a:pt x="1595" y="340"/>
                  </a:cubicBezTo>
                  <a:cubicBezTo>
                    <a:pt x="1644" y="325"/>
                    <a:pt x="1612" y="322"/>
                    <a:pt x="1586" y="297"/>
                  </a:cubicBezTo>
                  <a:cubicBezTo>
                    <a:pt x="1597" y="235"/>
                    <a:pt x="1606" y="160"/>
                    <a:pt x="1674" y="140"/>
                  </a:cubicBezTo>
                  <a:cubicBezTo>
                    <a:pt x="1699" y="113"/>
                    <a:pt x="1714" y="75"/>
                    <a:pt x="1735" y="44"/>
                  </a:cubicBezTo>
                  <a:cubicBezTo>
                    <a:pt x="1745" y="29"/>
                    <a:pt x="1787" y="26"/>
                    <a:pt x="1787" y="26"/>
                  </a:cubicBezTo>
                  <a:cubicBezTo>
                    <a:pt x="1872" y="55"/>
                    <a:pt x="1821" y="46"/>
                    <a:pt x="1944" y="35"/>
                  </a:cubicBezTo>
                  <a:cubicBezTo>
                    <a:pt x="2003" y="15"/>
                    <a:pt x="2062" y="46"/>
                    <a:pt x="2119" y="61"/>
                  </a:cubicBezTo>
                  <a:cubicBezTo>
                    <a:pt x="2152" y="94"/>
                    <a:pt x="2197" y="107"/>
                    <a:pt x="2241" y="122"/>
                  </a:cubicBezTo>
                  <a:cubicBezTo>
                    <a:pt x="2276" y="159"/>
                    <a:pt x="2292" y="212"/>
                    <a:pt x="2302" y="262"/>
                  </a:cubicBezTo>
                  <a:cubicBezTo>
                    <a:pt x="2323" y="240"/>
                    <a:pt x="2334" y="228"/>
                    <a:pt x="2363" y="218"/>
                  </a:cubicBezTo>
                  <a:cubicBezTo>
                    <a:pt x="2425" y="231"/>
                    <a:pt x="2402" y="232"/>
                    <a:pt x="2442" y="270"/>
                  </a:cubicBezTo>
                  <a:cubicBezTo>
                    <a:pt x="2477" y="259"/>
                    <a:pt x="2490" y="259"/>
                    <a:pt x="2511" y="227"/>
                  </a:cubicBezTo>
                  <a:cubicBezTo>
                    <a:pt x="2498" y="213"/>
                    <a:pt x="2485" y="204"/>
                    <a:pt x="2485" y="183"/>
                  </a:cubicBezTo>
                  <a:cubicBezTo>
                    <a:pt x="2485" y="164"/>
                    <a:pt x="2502" y="108"/>
                    <a:pt x="2520" y="96"/>
                  </a:cubicBezTo>
                  <a:cubicBezTo>
                    <a:pt x="2529" y="90"/>
                    <a:pt x="2581" y="75"/>
                    <a:pt x="2599" y="70"/>
                  </a:cubicBezTo>
                  <a:cubicBezTo>
                    <a:pt x="2640" y="26"/>
                    <a:pt x="2694" y="49"/>
                    <a:pt x="2738" y="78"/>
                  </a:cubicBezTo>
                  <a:cubicBezTo>
                    <a:pt x="2760" y="14"/>
                    <a:pt x="2743" y="39"/>
                    <a:pt x="2782" y="0"/>
                  </a:cubicBezTo>
                  <a:cubicBezTo>
                    <a:pt x="2870" y="13"/>
                    <a:pt x="2918" y="20"/>
                    <a:pt x="3018" y="26"/>
                  </a:cubicBezTo>
                  <a:cubicBezTo>
                    <a:pt x="3051" y="38"/>
                    <a:pt x="3064" y="64"/>
                    <a:pt x="3096" y="78"/>
                  </a:cubicBezTo>
                  <a:cubicBezTo>
                    <a:pt x="3116" y="86"/>
                    <a:pt x="3137" y="89"/>
                    <a:pt x="3157" y="96"/>
                  </a:cubicBezTo>
                  <a:cubicBezTo>
                    <a:pt x="3178" y="156"/>
                    <a:pt x="3162" y="135"/>
                    <a:pt x="3192" y="166"/>
                  </a:cubicBezTo>
                  <a:cubicBezTo>
                    <a:pt x="3202" y="194"/>
                    <a:pt x="3217" y="216"/>
                    <a:pt x="3227" y="244"/>
                  </a:cubicBezTo>
                  <a:cubicBezTo>
                    <a:pt x="3217" y="274"/>
                    <a:pt x="3193" y="392"/>
                    <a:pt x="3227" y="419"/>
                  </a:cubicBezTo>
                  <a:cubicBezTo>
                    <a:pt x="3236" y="426"/>
                    <a:pt x="3250" y="425"/>
                    <a:pt x="3262" y="428"/>
                  </a:cubicBezTo>
                  <a:cubicBezTo>
                    <a:pt x="3319" y="465"/>
                    <a:pt x="3279" y="482"/>
                    <a:pt x="3306" y="550"/>
                  </a:cubicBezTo>
                  <a:cubicBezTo>
                    <a:pt x="3309" y="558"/>
                    <a:pt x="3323" y="556"/>
                    <a:pt x="3332" y="558"/>
                  </a:cubicBezTo>
                  <a:cubicBezTo>
                    <a:pt x="3352" y="562"/>
                    <a:pt x="3373" y="564"/>
                    <a:pt x="3393" y="567"/>
                  </a:cubicBezTo>
                  <a:cubicBezTo>
                    <a:pt x="3460" y="613"/>
                    <a:pt x="3426" y="630"/>
                    <a:pt x="3445" y="724"/>
                  </a:cubicBezTo>
                  <a:cubicBezTo>
                    <a:pt x="3447" y="732"/>
                    <a:pt x="3458" y="735"/>
                    <a:pt x="3463" y="742"/>
                  </a:cubicBezTo>
                  <a:cubicBezTo>
                    <a:pt x="3481" y="765"/>
                    <a:pt x="3480" y="768"/>
                    <a:pt x="3489" y="794"/>
                  </a:cubicBezTo>
                  <a:cubicBezTo>
                    <a:pt x="3465" y="863"/>
                    <a:pt x="3489" y="777"/>
                    <a:pt x="3489" y="846"/>
                  </a:cubicBezTo>
                  <a:cubicBezTo>
                    <a:pt x="3489" y="872"/>
                    <a:pt x="3470" y="883"/>
                    <a:pt x="3454" y="899"/>
                  </a:cubicBezTo>
                  <a:cubicBezTo>
                    <a:pt x="3492" y="912"/>
                    <a:pt x="3522" y="902"/>
                    <a:pt x="3559" y="890"/>
                  </a:cubicBezTo>
                  <a:cubicBezTo>
                    <a:pt x="3581" y="819"/>
                    <a:pt x="3596" y="759"/>
                    <a:pt x="3637" y="698"/>
                  </a:cubicBezTo>
                  <a:cubicBezTo>
                    <a:pt x="3649" y="680"/>
                    <a:pt x="3679" y="655"/>
                    <a:pt x="3698" y="646"/>
                  </a:cubicBezTo>
                  <a:cubicBezTo>
                    <a:pt x="3715" y="638"/>
                    <a:pt x="3751" y="628"/>
                    <a:pt x="3751" y="628"/>
                  </a:cubicBezTo>
                  <a:cubicBezTo>
                    <a:pt x="3754" y="619"/>
                    <a:pt x="3751" y="606"/>
                    <a:pt x="3759" y="602"/>
                  </a:cubicBezTo>
                  <a:cubicBezTo>
                    <a:pt x="3768" y="598"/>
                    <a:pt x="3777" y="611"/>
                    <a:pt x="3786" y="611"/>
                  </a:cubicBezTo>
                  <a:cubicBezTo>
                    <a:pt x="3809" y="611"/>
                    <a:pt x="3832" y="605"/>
                    <a:pt x="3855" y="602"/>
                  </a:cubicBezTo>
                  <a:cubicBezTo>
                    <a:pt x="3864" y="599"/>
                    <a:pt x="3873" y="593"/>
                    <a:pt x="3882" y="593"/>
                  </a:cubicBezTo>
                  <a:cubicBezTo>
                    <a:pt x="3911" y="593"/>
                    <a:pt x="3941" y="593"/>
                    <a:pt x="3969" y="602"/>
                  </a:cubicBezTo>
                  <a:cubicBezTo>
                    <a:pt x="4018" y="618"/>
                    <a:pt x="4019" y="649"/>
                    <a:pt x="4056" y="672"/>
                  </a:cubicBezTo>
                  <a:cubicBezTo>
                    <a:pt x="4064" y="677"/>
                    <a:pt x="4074" y="677"/>
                    <a:pt x="4082" y="681"/>
                  </a:cubicBezTo>
                  <a:cubicBezTo>
                    <a:pt x="4100" y="691"/>
                    <a:pt x="4135" y="716"/>
                    <a:pt x="4135" y="716"/>
                  </a:cubicBezTo>
                  <a:cubicBezTo>
                    <a:pt x="4143" y="728"/>
                    <a:pt x="4161" y="751"/>
                    <a:pt x="4161" y="768"/>
                  </a:cubicBezTo>
                  <a:cubicBezTo>
                    <a:pt x="4161" y="929"/>
                    <a:pt x="4106" y="955"/>
                    <a:pt x="4178" y="908"/>
                  </a:cubicBezTo>
                  <a:cubicBezTo>
                    <a:pt x="4154" y="985"/>
                    <a:pt x="4180" y="879"/>
                    <a:pt x="4187" y="960"/>
                  </a:cubicBezTo>
                  <a:cubicBezTo>
                    <a:pt x="4189" y="980"/>
                    <a:pt x="4181" y="1001"/>
                    <a:pt x="4178" y="1021"/>
                  </a:cubicBezTo>
                  <a:cubicBezTo>
                    <a:pt x="4208" y="1049"/>
                    <a:pt x="4217" y="1083"/>
                    <a:pt x="4239" y="1117"/>
                  </a:cubicBezTo>
                  <a:cubicBezTo>
                    <a:pt x="4246" y="1196"/>
                    <a:pt x="4253" y="1267"/>
                    <a:pt x="4231" y="1344"/>
                  </a:cubicBezTo>
                  <a:cubicBezTo>
                    <a:pt x="4219" y="1387"/>
                    <a:pt x="4193" y="1424"/>
                    <a:pt x="4178" y="1466"/>
                  </a:cubicBezTo>
                  <a:cubicBezTo>
                    <a:pt x="4199" y="1528"/>
                    <a:pt x="4186" y="1502"/>
                    <a:pt x="4213" y="1545"/>
                  </a:cubicBezTo>
                  <a:cubicBezTo>
                    <a:pt x="4231" y="1539"/>
                    <a:pt x="4248" y="1533"/>
                    <a:pt x="4266" y="1527"/>
                  </a:cubicBezTo>
                  <a:cubicBezTo>
                    <a:pt x="4275" y="1524"/>
                    <a:pt x="4292" y="1518"/>
                    <a:pt x="4292" y="1518"/>
                  </a:cubicBezTo>
                  <a:cubicBezTo>
                    <a:pt x="4304" y="1521"/>
                    <a:pt x="4318" y="1519"/>
                    <a:pt x="4327" y="1527"/>
                  </a:cubicBezTo>
                  <a:cubicBezTo>
                    <a:pt x="4361" y="1555"/>
                    <a:pt x="4302" y="1563"/>
                    <a:pt x="4362" y="1545"/>
                  </a:cubicBezTo>
                  <a:cubicBezTo>
                    <a:pt x="4417" y="1507"/>
                    <a:pt x="4364" y="1531"/>
                    <a:pt x="4405" y="1545"/>
                  </a:cubicBezTo>
                  <a:cubicBezTo>
                    <a:pt x="4424" y="1551"/>
                    <a:pt x="4446" y="1550"/>
                    <a:pt x="4466" y="1553"/>
                  </a:cubicBezTo>
                  <a:cubicBezTo>
                    <a:pt x="4494" y="1595"/>
                    <a:pt x="4519" y="1641"/>
                    <a:pt x="4554" y="1676"/>
                  </a:cubicBezTo>
                  <a:cubicBezTo>
                    <a:pt x="4551" y="1696"/>
                    <a:pt x="4550" y="1717"/>
                    <a:pt x="4545" y="1737"/>
                  </a:cubicBezTo>
                  <a:cubicBezTo>
                    <a:pt x="4541" y="1755"/>
                    <a:pt x="4527" y="1789"/>
                    <a:pt x="4527" y="1789"/>
                  </a:cubicBezTo>
                  <a:cubicBezTo>
                    <a:pt x="4537" y="1837"/>
                    <a:pt x="4530" y="1872"/>
                    <a:pt x="4519" y="1920"/>
                  </a:cubicBezTo>
                  <a:cubicBezTo>
                    <a:pt x="4514" y="1943"/>
                    <a:pt x="4501" y="1990"/>
                    <a:pt x="4501" y="1990"/>
                  </a:cubicBezTo>
                  <a:cubicBezTo>
                    <a:pt x="4512" y="2077"/>
                    <a:pt x="4501" y="2081"/>
                    <a:pt x="4571" y="2033"/>
                  </a:cubicBezTo>
                  <a:cubicBezTo>
                    <a:pt x="4597" y="1993"/>
                    <a:pt x="4601" y="1991"/>
                    <a:pt x="4650" y="1981"/>
                  </a:cubicBezTo>
                  <a:cubicBezTo>
                    <a:pt x="4674" y="1931"/>
                    <a:pt x="4676" y="1953"/>
                    <a:pt x="4711" y="1920"/>
                  </a:cubicBezTo>
                  <a:cubicBezTo>
                    <a:pt x="4737" y="1923"/>
                    <a:pt x="4763" y="1924"/>
                    <a:pt x="4789" y="1929"/>
                  </a:cubicBezTo>
                  <a:cubicBezTo>
                    <a:pt x="4807" y="1933"/>
                    <a:pt x="4842" y="1946"/>
                    <a:pt x="4842" y="1946"/>
                  </a:cubicBezTo>
                  <a:cubicBezTo>
                    <a:pt x="4897" y="1984"/>
                    <a:pt x="4846" y="1941"/>
                    <a:pt x="4876" y="1990"/>
                  </a:cubicBezTo>
                  <a:cubicBezTo>
                    <a:pt x="4889" y="2011"/>
                    <a:pt x="4918" y="2030"/>
                    <a:pt x="4938" y="2042"/>
                  </a:cubicBezTo>
                  <a:cubicBezTo>
                    <a:pt x="4946" y="2054"/>
                    <a:pt x="4964" y="2077"/>
                    <a:pt x="4964" y="2094"/>
                  </a:cubicBezTo>
                  <a:cubicBezTo>
                    <a:pt x="4964" y="2138"/>
                    <a:pt x="4910" y="2162"/>
                    <a:pt x="4876" y="2173"/>
                  </a:cubicBezTo>
                  <a:cubicBezTo>
                    <a:pt x="4891" y="2215"/>
                    <a:pt x="4925" y="2246"/>
                    <a:pt x="4955" y="2278"/>
                  </a:cubicBezTo>
                  <a:cubicBezTo>
                    <a:pt x="4942" y="2368"/>
                    <a:pt x="4937" y="2326"/>
                    <a:pt x="4999" y="2365"/>
                  </a:cubicBezTo>
                  <a:cubicBezTo>
                    <a:pt x="5036" y="2422"/>
                    <a:pt x="5083" y="2403"/>
                    <a:pt x="5156" y="2409"/>
                  </a:cubicBezTo>
                  <a:cubicBezTo>
                    <a:pt x="5165" y="2415"/>
                    <a:pt x="5175" y="2418"/>
                    <a:pt x="5182" y="2426"/>
                  </a:cubicBezTo>
                  <a:cubicBezTo>
                    <a:pt x="5188" y="2433"/>
                    <a:pt x="5183" y="2447"/>
                    <a:pt x="5191" y="2452"/>
                  </a:cubicBezTo>
                  <a:cubicBezTo>
                    <a:pt x="5203" y="2460"/>
                    <a:pt x="5220" y="2458"/>
                    <a:pt x="5234" y="2461"/>
                  </a:cubicBezTo>
                  <a:cubicBezTo>
                    <a:pt x="5248" y="2474"/>
                    <a:pt x="5266" y="2481"/>
                    <a:pt x="5278" y="2496"/>
                  </a:cubicBezTo>
                  <a:cubicBezTo>
                    <a:pt x="5284" y="2504"/>
                    <a:pt x="5294" y="2552"/>
                    <a:pt x="5295" y="2557"/>
                  </a:cubicBezTo>
                  <a:cubicBezTo>
                    <a:pt x="5349" y="2543"/>
                    <a:pt x="5350" y="2528"/>
                    <a:pt x="5409" y="2540"/>
                  </a:cubicBezTo>
                  <a:cubicBezTo>
                    <a:pt x="5421" y="2574"/>
                    <a:pt x="5424" y="2624"/>
                    <a:pt x="5444" y="2653"/>
                  </a:cubicBezTo>
                  <a:cubicBezTo>
                    <a:pt x="5459" y="2676"/>
                    <a:pt x="5492" y="2698"/>
                    <a:pt x="5514" y="2714"/>
                  </a:cubicBezTo>
                  <a:cubicBezTo>
                    <a:pt x="5538" y="2732"/>
                    <a:pt x="5567" y="2749"/>
                    <a:pt x="5592" y="2766"/>
                  </a:cubicBezTo>
                  <a:cubicBezTo>
                    <a:pt x="5601" y="2772"/>
                    <a:pt x="5618" y="2784"/>
                    <a:pt x="5618" y="2784"/>
                  </a:cubicBezTo>
                  <a:cubicBezTo>
                    <a:pt x="5627" y="2810"/>
                    <a:pt x="5656" y="2828"/>
                    <a:pt x="5636" y="2854"/>
                  </a:cubicBezTo>
                  <a:cubicBezTo>
                    <a:pt x="5630" y="2862"/>
                    <a:pt x="5619" y="2865"/>
                    <a:pt x="5610" y="2871"/>
                  </a:cubicBezTo>
                  <a:cubicBezTo>
                    <a:pt x="5618" y="2965"/>
                    <a:pt x="5639" y="3048"/>
                    <a:pt x="5610" y="3142"/>
                  </a:cubicBezTo>
                  <a:cubicBezTo>
                    <a:pt x="5620" y="3220"/>
                    <a:pt x="5647" y="3256"/>
                    <a:pt x="5583" y="3316"/>
                  </a:cubicBezTo>
                  <a:cubicBezTo>
                    <a:pt x="5576" y="3340"/>
                    <a:pt x="5580" y="3351"/>
                    <a:pt x="5548" y="3351"/>
                  </a:cubicBezTo>
                  <a:cubicBezTo>
                    <a:pt x="5539" y="3351"/>
                    <a:pt x="5522" y="3342"/>
                    <a:pt x="5522" y="3342"/>
                  </a:cubicBezTo>
                </a:path>
              </a:pathLst>
            </a:custGeom>
            <a:gradFill rotWithShape="1">
              <a:gsLst>
                <a:gs pos="0">
                  <a:srgbClr val="ECE9F1">
                    <a:alpha val="32999"/>
                  </a:srgbClr>
                </a:gs>
                <a:gs pos="100000">
                  <a:srgbClr val="30223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66" name="Freeform 10"/>
            <p:cNvSpPr>
              <a:spLocks/>
            </p:cNvSpPr>
            <p:nvPr/>
          </p:nvSpPr>
          <p:spPr bwMode="auto">
            <a:xfrm>
              <a:off x="3429000" y="2743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67" name="Freeform 11"/>
            <p:cNvSpPr>
              <a:spLocks/>
            </p:cNvSpPr>
            <p:nvPr/>
          </p:nvSpPr>
          <p:spPr bwMode="auto">
            <a:xfrm>
              <a:off x="2667000" y="5486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auto">
            <a:xfrm>
              <a:off x="3200400" y="2667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69" name="Freeform 13"/>
            <p:cNvSpPr>
              <a:spLocks/>
            </p:cNvSpPr>
            <p:nvPr/>
          </p:nvSpPr>
          <p:spPr bwMode="auto">
            <a:xfrm>
              <a:off x="2971800" y="2743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0" name="Freeform 14"/>
            <p:cNvSpPr>
              <a:spLocks/>
            </p:cNvSpPr>
            <p:nvPr/>
          </p:nvSpPr>
          <p:spPr bwMode="auto">
            <a:xfrm>
              <a:off x="3505200" y="2895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1" name="Freeform 15"/>
            <p:cNvSpPr>
              <a:spLocks/>
            </p:cNvSpPr>
            <p:nvPr/>
          </p:nvSpPr>
          <p:spPr bwMode="auto">
            <a:xfrm>
              <a:off x="3581400" y="251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2" name="Freeform 16"/>
            <p:cNvSpPr>
              <a:spLocks/>
            </p:cNvSpPr>
            <p:nvPr/>
          </p:nvSpPr>
          <p:spPr bwMode="auto">
            <a:xfrm>
              <a:off x="3276600" y="2971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3" name="Freeform 17"/>
            <p:cNvSpPr>
              <a:spLocks/>
            </p:cNvSpPr>
            <p:nvPr/>
          </p:nvSpPr>
          <p:spPr bwMode="auto">
            <a:xfrm>
              <a:off x="2209800" y="5029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4" name="Freeform 18"/>
            <p:cNvSpPr>
              <a:spLocks/>
            </p:cNvSpPr>
            <p:nvPr/>
          </p:nvSpPr>
          <p:spPr bwMode="auto">
            <a:xfrm>
              <a:off x="3429000" y="3200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auto">
            <a:xfrm>
              <a:off x="3657600" y="3048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auto">
            <a:xfrm>
              <a:off x="3657600" y="2743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7" name="Freeform 21"/>
            <p:cNvSpPr>
              <a:spLocks/>
            </p:cNvSpPr>
            <p:nvPr/>
          </p:nvSpPr>
          <p:spPr bwMode="auto">
            <a:xfrm>
              <a:off x="3810000" y="2971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8" name="Freeform 22"/>
            <p:cNvSpPr>
              <a:spLocks/>
            </p:cNvSpPr>
            <p:nvPr/>
          </p:nvSpPr>
          <p:spPr bwMode="auto">
            <a:xfrm>
              <a:off x="2209800" y="4800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79" name="Freeform 23"/>
            <p:cNvSpPr>
              <a:spLocks/>
            </p:cNvSpPr>
            <p:nvPr/>
          </p:nvSpPr>
          <p:spPr bwMode="auto">
            <a:xfrm>
              <a:off x="3810000" y="3276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0" name="Freeform 24"/>
            <p:cNvSpPr>
              <a:spLocks/>
            </p:cNvSpPr>
            <p:nvPr/>
          </p:nvSpPr>
          <p:spPr bwMode="auto">
            <a:xfrm>
              <a:off x="3048000" y="4953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1" name="Freeform 25"/>
            <p:cNvSpPr>
              <a:spLocks/>
            </p:cNvSpPr>
            <p:nvPr/>
          </p:nvSpPr>
          <p:spPr bwMode="auto">
            <a:xfrm>
              <a:off x="3048000" y="4724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2" name="Freeform 26"/>
            <p:cNvSpPr>
              <a:spLocks/>
            </p:cNvSpPr>
            <p:nvPr/>
          </p:nvSpPr>
          <p:spPr bwMode="auto">
            <a:xfrm>
              <a:off x="3048000" y="3124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3" name="Freeform 27"/>
            <p:cNvSpPr>
              <a:spLocks/>
            </p:cNvSpPr>
            <p:nvPr/>
          </p:nvSpPr>
          <p:spPr bwMode="auto">
            <a:xfrm>
              <a:off x="3733800" y="3733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4" name="Freeform 28"/>
            <p:cNvSpPr>
              <a:spLocks/>
            </p:cNvSpPr>
            <p:nvPr/>
          </p:nvSpPr>
          <p:spPr bwMode="auto">
            <a:xfrm>
              <a:off x="3429000" y="3810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5" name="Freeform 29"/>
            <p:cNvSpPr>
              <a:spLocks/>
            </p:cNvSpPr>
            <p:nvPr/>
          </p:nvSpPr>
          <p:spPr bwMode="auto">
            <a:xfrm>
              <a:off x="18288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6" name="Freeform 30"/>
            <p:cNvSpPr>
              <a:spLocks/>
            </p:cNvSpPr>
            <p:nvPr/>
          </p:nvSpPr>
          <p:spPr bwMode="auto">
            <a:xfrm>
              <a:off x="2362200" y="5562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7" name="Freeform 31"/>
            <p:cNvSpPr>
              <a:spLocks/>
            </p:cNvSpPr>
            <p:nvPr/>
          </p:nvSpPr>
          <p:spPr bwMode="auto">
            <a:xfrm>
              <a:off x="3962400" y="3124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8" name="Freeform 32"/>
            <p:cNvSpPr>
              <a:spLocks/>
            </p:cNvSpPr>
            <p:nvPr/>
          </p:nvSpPr>
          <p:spPr bwMode="auto">
            <a:xfrm>
              <a:off x="3810000" y="4572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89" name="Freeform 33"/>
            <p:cNvSpPr>
              <a:spLocks/>
            </p:cNvSpPr>
            <p:nvPr/>
          </p:nvSpPr>
          <p:spPr bwMode="auto">
            <a:xfrm>
              <a:off x="3581400" y="3352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0" name="Freeform 34"/>
            <p:cNvSpPr>
              <a:spLocks/>
            </p:cNvSpPr>
            <p:nvPr/>
          </p:nvSpPr>
          <p:spPr bwMode="auto">
            <a:xfrm>
              <a:off x="3352800" y="3429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1" name="Freeform 35"/>
            <p:cNvSpPr>
              <a:spLocks/>
            </p:cNvSpPr>
            <p:nvPr/>
          </p:nvSpPr>
          <p:spPr bwMode="auto">
            <a:xfrm>
              <a:off x="2895600" y="4343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2" name="Freeform 36"/>
            <p:cNvSpPr>
              <a:spLocks/>
            </p:cNvSpPr>
            <p:nvPr/>
          </p:nvSpPr>
          <p:spPr bwMode="auto">
            <a:xfrm>
              <a:off x="3505200" y="3657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3" name="Freeform 37"/>
            <p:cNvSpPr>
              <a:spLocks/>
            </p:cNvSpPr>
            <p:nvPr/>
          </p:nvSpPr>
          <p:spPr bwMode="auto">
            <a:xfrm>
              <a:off x="2971800" y="3505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4" name="Freeform 38"/>
            <p:cNvSpPr>
              <a:spLocks/>
            </p:cNvSpPr>
            <p:nvPr/>
          </p:nvSpPr>
          <p:spPr bwMode="auto">
            <a:xfrm>
              <a:off x="3124200" y="3429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5" name="Freeform 39"/>
            <p:cNvSpPr>
              <a:spLocks/>
            </p:cNvSpPr>
            <p:nvPr/>
          </p:nvSpPr>
          <p:spPr bwMode="auto">
            <a:xfrm>
              <a:off x="3200400" y="3733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6" name="Freeform 40"/>
            <p:cNvSpPr>
              <a:spLocks/>
            </p:cNvSpPr>
            <p:nvPr/>
          </p:nvSpPr>
          <p:spPr bwMode="auto">
            <a:xfrm>
              <a:off x="21336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7" name="Freeform 41"/>
            <p:cNvSpPr>
              <a:spLocks/>
            </p:cNvSpPr>
            <p:nvPr/>
          </p:nvSpPr>
          <p:spPr bwMode="auto">
            <a:xfrm>
              <a:off x="2438400" y="4876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8" name="Freeform 42"/>
            <p:cNvSpPr>
              <a:spLocks/>
            </p:cNvSpPr>
            <p:nvPr/>
          </p:nvSpPr>
          <p:spPr bwMode="auto">
            <a:xfrm>
              <a:off x="3810000" y="3505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99" name="Freeform 43"/>
            <p:cNvSpPr>
              <a:spLocks/>
            </p:cNvSpPr>
            <p:nvPr/>
          </p:nvSpPr>
          <p:spPr bwMode="auto">
            <a:xfrm>
              <a:off x="3962400" y="3886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0" name="Freeform 44"/>
            <p:cNvSpPr>
              <a:spLocks/>
            </p:cNvSpPr>
            <p:nvPr/>
          </p:nvSpPr>
          <p:spPr bwMode="auto">
            <a:xfrm>
              <a:off x="2590800" y="4267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1" name="Freeform 45"/>
            <p:cNvSpPr>
              <a:spLocks/>
            </p:cNvSpPr>
            <p:nvPr/>
          </p:nvSpPr>
          <p:spPr bwMode="auto">
            <a:xfrm>
              <a:off x="2819400" y="3810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2" name="Freeform 46"/>
            <p:cNvSpPr>
              <a:spLocks/>
            </p:cNvSpPr>
            <p:nvPr/>
          </p:nvSpPr>
          <p:spPr bwMode="auto">
            <a:xfrm>
              <a:off x="2895600" y="4114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3" name="Freeform 47"/>
            <p:cNvSpPr>
              <a:spLocks/>
            </p:cNvSpPr>
            <p:nvPr/>
          </p:nvSpPr>
          <p:spPr bwMode="auto">
            <a:xfrm>
              <a:off x="3048000" y="3886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4" name="Freeform 48"/>
            <p:cNvSpPr>
              <a:spLocks/>
            </p:cNvSpPr>
            <p:nvPr/>
          </p:nvSpPr>
          <p:spPr bwMode="auto">
            <a:xfrm>
              <a:off x="3124200" y="4191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5" name="Freeform 49"/>
            <p:cNvSpPr>
              <a:spLocks/>
            </p:cNvSpPr>
            <p:nvPr/>
          </p:nvSpPr>
          <p:spPr bwMode="auto">
            <a:xfrm>
              <a:off x="3200400" y="4038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6" name="Freeform 50"/>
            <p:cNvSpPr>
              <a:spLocks/>
            </p:cNvSpPr>
            <p:nvPr/>
          </p:nvSpPr>
          <p:spPr bwMode="auto">
            <a:xfrm>
              <a:off x="3429000" y="4114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7" name="Freeform 51"/>
            <p:cNvSpPr>
              <a:spLocks/>
            </p:cNvSpPr>
            <p:nvPr/>
          </p:nvSpPr>
          <p:spPr bwMode="auto">
            <a:xfrm>
              <a:off x="3810000" y="4038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8" name="Freeform 52"/>
            <p:cNvSpPr>
              <a:spLocks/>
            </p:cNvSpPr>
            <p:nvPr/>
          </p:nvSpPr>
          <p:spPr bwMode="auto">
            <a:xfrm>
              <a:off x="3962400" y="4724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09" name="Freeform 53"/>
            <p:cNvSpPr>
              <a:spLocks/>
            </p:cNvSpPr>
            <p:nvPr/>
          </p:nvSpPr>
          <p:spPr bwMode="auto">
            <a:xfrm>
              <a:off x="4191000" y="4495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0" name="Freeform 54"/>
            <p:cNvSpPr>
              <a:spLocks/>
            </p:cNvSpPr>
            <p:nvPr/>
          </p:nvSpPr>
          <p:spPr bwMode="auto">
            <a:xfrm>
              <a:off x="4191000" y="4876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1" name="Freeform 55"/>
            <p:cNvSpPr>
              <a:spLocks/>
            </p:cNvSpPr>
            <p:nvPr/>
          </p:nvSpPr>
          <p:spPr bwMode="auto">
            <a:xfrm>
              <a:off x="2667000" y="4800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2" name="Freeform 56"/>
            <p:cNvSpPr>
              <a:spLocks/>
            </p:cNvSpPr>
            <p:nvPr/>
          </p:nvSpPr>
          <p:spPr bwMode="auto">
            <a:xfrm>
              <a:off x="2514600" y="4572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3" name="Freeform 57"/>
            <p:cNvSpPr>
              <a:spLocks/>
            </p:cNvSpPr>
            <p:nvPr/>
          </p:nvSpPr>
          <p:spPr bwMode="auto">
            <a:xfrm>
              <a:off x="3962400" y="3505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4" name="Freeform 58"/>
            <p:cNvSpPr>
              <a:spLocks/>
            </p:cNvSpPr>
            <p:nvPr/>
          </p:nvSpPr>
          <p:spPr bwMode="auto">
            <a:xfrm>
              <a:off x="4038600" y="3352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5" name="Freeform 59"/>
            <p:cNvSpPr>
              <a:spLocks/>
            </p:cNvSpPr>
            <p:nvPr/>
          </p:nvSpPr>
          <p:spPr bwMode="auto">
            <a:xfrm>
              <a:off x="4114800" y="3657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6" name="Freeform 60"/>
            <p:cNvSpPr>
              <a:spLocks/>
            </p:cNvSpPr>
            <p:nvPr/>
          </p:nvSpPr>
          <p:spPr bwMode="auto">
            <a:xfrm>
              <a:off x="3657600" y="3886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7" name="Freeform 61"/>
            <p:cNvSpPr>
              <a:spLocks/>
            </p:cNvSpPr>
            <p:nvPr/>
          </p:nvSpPr>
          <p:spPr bwMode="auto">
            <a:xfrm>
              <a:off x="3581400" y="4572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8" name="Freeform 62"/>
            <p:cNvSpPr>
              <a:spLocks/>
            </p:cNvSpPr>
            <p:nvPr/>
          </p:nvSpPr>
          <p:spPr bwMode="auto">
            <a:xfrm>
              <a:off x="3733800" y="4267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19" name="Freeform 63"/>
            <p:cNvSpPr>
              <a:spLocks/>
            </p:cNvSpPr>
            <p:nvPr/>
          </p:nvSpPr>
          <p:spPr bwMode="auto">
            <a:xfrm>
              <a:off x="3962400" y="4267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0" name="Freeform 64"/>
            <p:cNvSpPr>
              <a:spLocks/>
            </p:cNvSpPr>
            <p:nvPr/>
          </p:nvSpPr>
          <p:spPr bwMode="auto">
            <a:xfrm>
              <a:off x="4114800" y="4038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1" name="Freeform 65"/>
            <p:cNvSpPr>
              <a:spLocks/>
            </p:cNvSpPr>
            <p:nvPr/>
          </p:nvSpPr>
          <p:spPr bwMode="auto">
            <a:xfrm>
              <a:off x="3352800" y="4419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2" name="Freeform 66"/>
            <p:cNvSpPr>
              <a:spLocks/>
            </p:cNvSpPr>
            <p:nvPr/>
          </p:nvSpPr>
          <p:spPr bwMode="auto">
            <a:xfrm>
              <a:off x="3048000" y="4419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3" name="Freeform 67"/>
            <p:cNvSpPr>
              <a:spLocks/>
            </p:cNvSpPr>
            <p:nvPr/>
          </p:nvSpPr>
          <p:spPr bwMode="auto">
            <a:xfrm>
              <a:off x="2819400" y="4572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4" name="Freeform 68"/>
            <p:cNvSpPr>
              <a:spLocks/>
            </p:cNvSpPr>
            <p:nvPr/>
          </p:nvSpPr>
          <p:spPr bwMode="auto">
            <a:xfrm>
              <a:off x="3276600" y="4724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5" name="Freeform 69"/>
            <p:cNvSpPr>
              <a:spLocks/>
            </p:cNvSpPr>
            <p:nvPr/>
          </p:nvSpPr>
          <p:spPr bwMode="auto">
            <a:xfrm>
              <a:off x="3505200" y="4876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6" name="Freeform 70"/>
            <p:cNvSpPr>
              <a:spLocks/>
            </p:cNvSpPr>
            <p:nvPr/>
          </p:nvSpPr>
          <p:spPr bwMode="auto">
            <a:xfrm>
              <a:off x="3886200" y="5029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7" name="Freeform 71"/>
            <p:cNvSpPr>
              <a:spLocks/>
            </p:cNvSpPr>
            <p:nvPr/>
          </p:nvSpPr>
          <p:spPr bwMode="auto">
            <a:xfrm>
              <a:off x="3505200" y="4267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8" name="Freeform 72"/>
            <p:cNvSpPr>
              <a:spLocks/>
            </p:cNvSpPr>
            <p:nvPr/>
          </p:nvSpPr>
          <p:spPr bwMode="auto">
            <a:xfrm>
              <a:off x="40386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29" name="Freeform 73"/>
            <p:cNvSpPr>
              <a:spLocks/>
            </p:cNvSpPr>
            <p:nvPr/>
          </p:nvSpPr>
          <p:spPr bwMode="auto">
            <a:xfrm>
              <a:off x="3657600" y="5029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0" name="Freeform 74"/>
            <p:cNvSpPr>
              <a:spLocks/>
            </p:cNvSpPr>
            <p:nvPr/>
          </p:nvSpPr>
          <p:spPr bwMode="auto">
            <a:xfrm>
              <a:off x="3352800" y="5029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1" name="Freeform 75"/>
            <p:cNvSpPr>
              <a:spLocks/>
            </p:cNvSpPr>
            <p:nvPr/>
          </p:nvSpPr>
          <p:spPr bwMode="auto">
            <a:xfrm>
              <a:off x="3124200" y="5181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2" name="Freeform 76"/>
            <p:cNvSpPr>
              <a:spLocks/>
            </p:cNvSpPr>
            <p:nvPr/>
          </p:nvSpPr>
          <p:spPr bwMode="auto">
            <a:xfrm>
              <a:off x="35052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3" name="Freeform 77"/>
            <p:cNvSpPr>
              <a:spLocks/>
            </p:cNvSpPr>
            <p:nvPr/>
          </p:nvSpPr>
          <p:spPr bwMode="auto">
            <a:xfrm>
              <a:off x="3733800" y="5334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4" name="Freeform 78"/>
            <p:cNvSpPr>
              <a:spLocks/>
            </p:cNvSpPr>
            <p:nvPr/>
          </p:nvSpPr>
          <p:spPr bwMode="auto">
            <a:xfrm>
              <a:off x="28194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5" name="Freeform 79"/>
            <p:cNvSpPr>
              <a:spLocks/>
            </p:cNvSpPr>
            <p:nvPr/>
          </p:nvSpPr>
          <p:spPr bwMode="auto">
            <a:xfrm>
              <a:off x="3048000" y="5334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6" name="Freeform 80"/>
            <p:cNvSpPr>
              <a:spLocks/>
            </p:cNvSpPr>
            <p:nvPr/>
          </p:nvSpPr>
          <p:spPr bwMode="auto">
            <a:xfrm>
              <a:off x="3276600" y="5562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7" name="Freeform 81"/>
            <p:cNvSpPr>
              <a:spLocks/>
            </p:cNvSpPr>
            <p:nvPr/>
          </p:nvSpPr>
          <p:spPr bwMode="auto">
            <a:xfrm>
              <a:off x="3581400" y="5562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8" name="Freeform 82"/>
            <p:cNvSpPr>
              <a:spLocks/>
            </p:cNvSpPr>
            <p:nvPr/>
          </p:nvSpPr>
          <p:spPr bwMode="auto">
            <a:xfrm>
              <a:off x="2895600" y="5562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39" name="Freeform 83"/>
            <p:cNvSpPr>
              <a:spLocks/>
            </p:cNvSpPr>
            <p:nvPr/>
          </p:nvSpPr>
          <p:spPr bwMode="auto">
            <a:xfrm>
              <a:off x="3886200" y="5486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0" name="Freeform 84"/>
            <p:cNvSpPr>
              <a:spLocks/>
            </p:cNvSpPr>
            <p:nvPr/>
          </p:nvSpPr>
          <p:spPr bwMode="auto">
            <a:xfrm>
              <a:off x="3124200" y="5638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1" name="Freeform 85"/>
            <p:cNvSpPr>
              <a:spLocks/>
            </p:cNvSpPr>
            <p:nvPr/>
          </p:nvSpPr>
          <p:spPr bwMode="auto">
            <a:xfrm>
              <a:off x="4267200" y="5486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2" name="Freeform 86"/>
            <p:cNvSpPr>
              <a:spLocks/>
            </p:cNvSpPr>
            <p:nvPr/>
          </p:nvSpPr>
          <p:spPr bwMode="auto">
            <a:xfrm>
              <a:off x="41910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3" name="Freeform 87"/>
            <p:cNvSpPr>
              <a:spLocks/>
            </p:cNvSpPr>
            <p:nvPr/>
          </p:nvSpPr>
          <p:spPr bwMode="auto">
            <a:xfrm>
              <a:off x="3429000" y="5867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4" name="Freeform 88"/>
            <p:cNvSpPr>
              <a:spLocks/>
            </p:cNvSpPr>
            <p:nvPr/>
          </p:nvSpPr>
          <p:spPr bwMode="auto">
            <a:xfrm>
              <a:off x="2971800" y="5791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5" name="Freeform 89"/>
            <p:cNvSpPr>
              <a:spLocks/>
            </p:cNvSpPr>
            <p:nvPr/>
          </p:nvSpPr>
          <p:spPr bwMode="auto">
            <a:xfrm>
              <a:off x="3200400" y="5867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6" name="Freeform 90"/>
            <p:cNvSpPr>
              <a:spLocks/>
            </p:cNvSpPr>
            <p:nvPr/>
          </p:nvSpPr>
          <p:spPr bwMode="auto">
            <a:xfrm>
              <a:off x="2743200" y="5715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7" name="Freeform 91"/>
            <p:cNvSpPr>
              <a:spLocks/>
            </p:cNvSpPr>
            <p:nvPr/>
          </p:nvSpPr>
          <p:spPr bwMode="auto">
            <a:xfrm>
              <a:off x="3733800" y="5791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8" name="Freeform 92"/>
            <p:cNvSpPr>
              <a:spLocks/>
            </p:cNvSpPr>
            <p:nvPr/>
          </p:nvSpPr>
          <p:spPr bwMode="auto">
            <a:xfrm>
              <a:off x="4038600" y="5638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49" name="Freeform 93"/>
            <p:cNvSpPr>
              <a:spLocks/>
            </p:cNvSpPr>
            <p:nvPr/>
          </p:nvSpPr>
          <p:spPr bwMode="auto">
            <a:xfrm>
              <a:off x="2895600" y="6019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0" name="Freeform 94"/>
            <p:cNvSpPr>
              <a:spLocks/>
            </p:cNvSpPr>
            <p:nvPr/>
          </p:nvSpPr>
          <p:spPr bwMode="auto">
            <a:xfrm>
              <a:off x="2438400" y="5791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1" name="Freeform 95"/>
            <p:cNvSpPr>
              <a:spLocks/>
            </p:cNvSpPr>
            <p:nvPr/>
          </p:nvSpPr>
          <p:spPr bwMode="auto">
            <a:xfrm>
              <a:off x="2133600" y="5410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2" name="Freeform 96"/>
            <p:cNvSpPr>
              <a:spLocks/>
            </p:cNvSpPr>
            <p:nvPr/>
          </p:nvSpPr>
          <p:spPr bwMode="auto">
            <a:xfrm>
              <a:off x="2667000" y="5181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3" name="Freeform 97"/>
            <p:cNvSpPr>
              <a:spLocks/>
            </p:cNvSpPr>
            <p:nvPr/>
          </p:nvSpPr>
          <p:spPr bwMode="auto">
            <a:xfrm>
              <a:off x="2590800" y="6019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4" name="Freeform 98"/>
            <p:cNvSpPr>
              <a:spLocks/>
            </p:cNvSpPr>
            <p:nvPr/>
          </p:nvSpPr>
          <p:spPr bwMode="auto">
            <a:xfrm>
              <a:off x="3581400" y="6019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5" name="Freeform 99"/>
            <p:cNvSpPr>
              <a:spLocks/>
            </p:cNvSpPr>
            <p:nvPr/>
          </p:nvSpPr>
          <p:spPr bwMode="auto">
            <a:xfrm>
              <a:off x="3962400" y="5943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6" name="Freeform 100"/>
            <p:cNvSpPr>
              <a:spLocks/>
            </p:cNvSpPr>
            <p:nvPr/>
          </p:nvSpPr>
          <p:spPr bwMode="auto">
            <a:xfrm>
              <a:off x="3276600" y="6172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7" name="Freeform 101"/>
            <p:cNvSpPr>
              <a:spLocks/>
            </p:cNvSpPr>
            <p:nvPr/>
          </p:nvSpPr>
          <p:spPr bwMode="auto">
            <a:xfrm>
              <a:off x="2971800" y="632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8" name="Freeform 102"/>
            <p:cNvSpPr>
              <a:spLocks/>
            </p:cNvSpPr>
            <p:nvPr/>
          </p:nvSpPr>
          <p:spPr bwMode="auto">
            <a:xfrm>
              <a:off x="3810000" y="6248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59" name="Freeform 103"/>
            <p:cNvSpPr>
              <a:spLocks/>
            </p:cNvSpPr>
            <p:nvPr/>
          </p:nvSpPr>
          <p:spPr bwMode="auto">
            <a:xfrm>
              <a:off x="2743200" y="6400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0" name="Freeform 104"/>
            <p:cNvSpPr>
              <a:spLocks/>
            </p:cNvSpPr>
            <p:nvPr/>
          </p:nvSpPr>
          <p:spPr bwMode="auto">
            <a:xfrm>
              <a:off x="3200400" y="6400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1" name="Freeform 105"/>
            <p:cNvSpPr>
              <a:spLocks/>
            </p:cNvSpPr>
            <p:nvPr/>
          </p:nvSpPr>
          <p:spPr bwMode="auto">
            <a:xfrm>
              <a:off x="3505200" y="632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2" name="Freeform 106"/>
            <p:cNvSpPr>
              <a:spLocks/>
            </p:cNvSpPr>
            <p:nvPr/>
          </p:nvSpPr>
          <p:spPr bwMode="auto">
            <a:xfrm>
              <a:off x="2667000" y="6172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3" name="Freeform 107"/>
            <p:cNvSpPr>
              <a:spLocks/>
            </p:cNvSpPr>
            <p:nvPr/>
          </p:nvSpPr>
          <p:spPr bwMode="auto">
            <a:xfrm>
              <a:off x="2438400" y="6248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4" name="Freeform 108"/>
            <p:cNvSpPr>
              <a:spLocks/>
            </p:cNvSpPr>
            <p:nvPr/>
          </p:nvSpPr>
          <p:spPr bwMode="auto">
            <a:xfrm>
              <a:off x="2209800" y="5791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5" name="Freeform 109"/>
            <p:cNvSpPr>
              <a:spLocks/>
            </p:cNvSpPr>
            <p:nvPr/>
          </p:nvSpPr>
          <p:spPr bwMode="auto">
            <a:xfrm>
              <a:off x="3962400" y="6248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6" name="Freeform 111"/>
            <p:cNvSpPr>
              <a:spLocks/>
            </p:cNvSpPr>
            <p:nvPr/>
          </p:nvSpPr>
          <p:spPr bwMode="auto">
            <a:xfrm>
              <a:off x="3657600" y="6477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7" name="Freeform 112"/>
            <p:cNvSpPr>
              <a:spLocks/>
            </p:cNvSpPr>
            <p:nvPr/>
          </p:nvSpPr>
          <p:spPr bwMode="auto">
            <a:xfrm>
              <a:off x="2438400" y="5257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8" name="Freeform 113"/>
            <p:cNvSpPr>
              <a:spLocks/>
            </p:cNvSpPr>
            <p:nvPr/>
          </p:nvSpPr>
          <p:spPr bwMode="auto">
            <a:xfrm>
              <a:off x="3048000" y="6096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69" name="Freeform 114"/>
            <p:cNvSpPr>
              <a:spLocks/>
            </p:cNvSpPr>
            <p:nvPr/>
          </p:nvSpPr>
          <p:spPr bwMode="auto">
            <a:xfrm>
              <a:off x="2743200" y="3352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0" name="Freeform 115"/>
            <p:cNvSpPr>
              <a:spLocks/>
            </p:cNvSpPr>
            <p:nvPr/>
          </p:nvSpPr>
          <p:spPr bwMode="auto">
            <a:xfrm>
              <a:off x="2895600" y="3048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1" name="Freeform 116"/>
            <p:cNvSpPr>
              <a:spLocks/>
            </p:cNvSpPr>
            <p:nvPr/>
          </p:nvSpPr>
          <p:spPr bwMode="auto">
            <a:xfrm>
              <a:off x="2819400" y="251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2" name="Freeform 117"/>
            <p:cNvSpPr>
              <a:spLocks/>
            </p:cNvSpPr>
            <p:nvPr/>
          </p:nvSpPr>
          <p:spPr bwMode="auto">
            <a:xfrm>
              <a:off x="2743200" y="2667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3" name="Freeform 118"/>
            <p:cNvSpPr>
              <a:spLocks/>
            </p:cNvSpPr>
            <p:nvPr/>
          </p:nvSpPr>
          <p:spPr bwMode="auto">
            <a:xfrm>
              <a:off x="3048000" y="251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4" name="Freeform 119"/>
            <p:cNvSpPr>
              <a:spLocks/>
            </p:cNvSpPr>
            <p:nvPr/>
          </p:nvSpPr>
          <p:spPr bwMode="auto">
            <a:xfrm>
              <a:off x="2667000" y="2895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5" name="Freeform 120"/>
            <p:cNvSpPr>
              <a:spLocks/>
            </p:cNvSpPr>
            <p:nvPr/>
          </p:nvSpPr>
          <p:spPr bwMode="auto">
            <a:xfrm>
              <a:off x="2514600" y="251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6" name="Freeform 121"/>
            <p:cNvSpPr>
              <a:spLocks/>
            </p:cNvSpPr>
            <p:nvPr/>
          </p:nvSpPr>
          <p:spPr bwMode="auto">
            <a:xfrm>
              <a:off x="3352800" y="2514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7" name="Freeform 122"/>
            <p:cNvSpPr>
              <a:spLocks/>
            </p:cNvSpPr>
            <p:nvPr/>
          </p:nvSpPr>
          <p:spPr bwMode="auto">
            <a:xfrm>
              <a:off x="1752600" y="5791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8" name="Freeform 123"/>
            <p:cNvSpPr>
              <a:spLocks/>
            </p:cNvSpPr>
            <p:nvPr/>
          </p:nvSpPr>
          <p:spPr bwMode="auto">
            <a:xfrm>
              <a:off x="3124200" y="2895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79" name="Freeform 124"/>
            <p:cNvSpPr>
              <a:spLocks/>
            </p:cNvSpPr>
            <p:nvPr/>
          </p:nvSpPr>
          <p:spPr bwMode="auto">
            <a:xfrm>
              <a:off x="2667000" y="3581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0" name="Freeform 125"/>
            <p:cNvSpPr>
              <a:spLocks/>
            </p:cNvSpPr>
            <p:nvPr/>
          </p:nvSpPr>
          <p:spPr bwMode="auto">
            <a:xfrm>
              <a:off x="2667000" y="3124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1" name="Freeform 126"/>
            <p:cNvSpPr>
              <a:spLocks/>
            </p:cNvSpPr>
            <p:nvPr/>
          </p:nvSpPr>
          <p:spPr bwMode="auto">
            <a:xfrm>
              <a:off x="1905000" y="5029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2" name="Freeform 127"/>
            <p:cNvSpPr>
              <a:spLocks/>
            </p:cNvSpPr>
            <p:nvPr/>
          </p:nvSpPr>
          <p:spPr bwMode="auto">
            <a:xfrm>
              <a:off x="1905000" y="54102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3" name="Freeform 128"/>
            <p:cNvSpPr>
              <a:spLocks/>
            </p:cNvSpPr>
            <p:nvPr/>
          </p:nvSpPr>
          <p:spPr bwMode="auto">
            <a:xfrm>
              <a:off x="2286000" y="4572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4" name="Freeform 129"/>
            <p:cNvSpPr>
              <a:spLocks/>
            </p:cNvSpPr>
            <p:nvPr/>
          </p:nvSpPr>
          <p:spPr bwMode="auto">
            <a:xfrm>
              <a:off x="2057400" y="5638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5" name="Freeform 130"/>
            <p:cNvSpPr>
              <a:spLocks/>
            </p:cNvSpPr>
            <p:nvPr/>
          </p:nvSpPr>
          <p:spPr bwMode="auto">
            <a:xfrm>
              <a:off x="2362200" y="4343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6" name="Freeform 131"/>
            <p:cNvSpPr>
              <a:spLocks/>
            </p:cNvSpPr>
            <p:nvPr/>
          </p:nvSpPr>
          <p:spPr bwMode="auto">
            <a:xfrm>
              <a:off x="1981200" y="5943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7" name="Freeform 132"/>
            <p:cNvSpPr>
              <a:spLocks/>
            </p:cNvSpPr>
            <p:nvPr/>
          </p:nvSpPr>
          <p:spPr bwMode="auto">
            <a:xfrm>
              <a:off x="2209800" y="6096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8" name="Freeform 133"/>
            <p:cNvSpPr>
              <a:spLocks/>
            </p:cNvSpPr>
            <p:nvPr/>
          </p:nvSpPr>
          <p:spPr bwMode="auto">
            <a:xfrm>
              <a:off x="2514600" y="32766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89" name="Freeform 134"/>
            <p:cNvSpPr>
              <a:spLocks/>
            </p:cNvSpPr>
            <p:nvPr/>
          </p:nvSpPr>
          <p:spPr bwMode="auto">
            <a:xfrm>
              <a:off x="2514600" y="2819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0" name="Freeform 135"/>
            <p:cNvSpPr>
              <a:spLocks/>
            </p:cNvSpPr>
            <p:nvPr/>
          </p:nvSpPr>
          <p:spPr bwMode="auto">
            <a:xfrm>
              <a:off x="1905000" y="6248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1" name="Freeform 136"/>
            <p:cNvSpPr>
              <a:spLocks/>
            </p:cNvSpPr>
            <p:nvPr/>
          </p:nvSpPr>
          <p:spPr bwMode="auto">
            <a:xfrm>
              <a:off x="2590800" y="39624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5529" name="Text Box 137"/>
            <p:cNvSpPr txBox="1">
              <a:spLocks noChangeArrowheads="1"/>
            </p:cNvSpPr>
            <p:nvPr/>
          </p:nvSpPr>
          <p:spPr bwMode="auto">
            <a:xfrm>
              <a:off x="4648200" y="1676401"/>
              <a:ext cx="4495800" cy="1816100"/>
            </a:xfrm>
            <a:prstGeom prst="rect">
              <a:avLst/>
            </a:prstGeom>
            <a:solidFill>
              <a:srgbClr val="000054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MX" altLang="es-MX" sz="2800" u="sng" dirty="0">
                  <a:solidFill>
                    <a:srgbClr val="FFFF00"/>
                  </a:solidFill>
                  <a:latin typeface="Arial Narrow" pitchFamily="34" charset="0"/>
                </a:rPr>
                <a:t>El calor </a:t>
              </a:r>
              <a:r>
                <a:rPr lang="es-MX" altLang="es-MX" sz="2800" dirty="0">
                  <a:solidFill>
                    <a:schemeClr val="bg1"/>
                  </a:solidFill>
                  <a:latin typeface="Arial Narrow" pitchFamily="34" charset="0"/>
                </a:rPr>
                <a:t> liberado durante la condensación compensa el enfriamiento que se produce debido a la expansión.</a:t>
              </a:r>
            </a:p>
          </p:txBody>
        </p:sp>
        <p:sp>
          <p:nvSpPr>
            <p:cNvPr id="315535" name="Text Box 143"/>
            <p:cNvSpPr txBox="1">
              <a:spLocks noChangeArrowheads="1"/>
            </p:cNvSpPr>
            <p:nvPr/>
          </p:nvSpPr>
          <p:spPr bwMode="auto">
            <a:xfrm>
              <a:off x="4648200" y="3733800"/>
              <a:ext cx="4495800" cy="1815882"/>
            </a:xfrm>
            <a:prstGeom prst="rect">
              <a:avLst/>
            </a:prstGeom>
            <a:solidFill>
              <a:srgbClr val="000054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MX" altLang="es-MX" sz="2800" dirty="0">
                  <a:solidFill>
                    <a:schemeClr val="bg1"/>
                  </a:solidFill>
                  <a:latin typeface="Arial Narrow" pitchFamily="34" charset="0"/>
                </a:rPr>
                <a:t>Las parcelas de aire saturado en ascenso tambien </a:t>
              </a:r>
              <a:r>
                <a:rPr lang="es-MX" altLang="es-MX" sz="2800" u="sng" dirty="0">
                  <a:solidFill>
                    <a:srgbClr val="FFFF00"/>
                  </a:solidFill>
                  <a:latin typeface="Arial Narrow" pitchFamily="34" charset="0"/>
                </a:rPr>
                <a:t>pierden masa</a:t>
              </a:r>
              <a:r>
                <a:rPr lang="es-MX" altLang="es-MX" sz="2800" dirty="0">
                  <a:solidFill>
                    <a:schemeClr val="bg1"/>
                  </a:solidFill>
                  <a:latin typeface="Arial Narrow" pitchFamily="34" charset="0"/>
                </a:rPr>
                <a:t>, en forma de gotas de nube y precipitación.</a:t>
              </a:r>
              <a:r>
                <a:rPr lang="es-MX" altLang="es-MX" sz="2400" b="1" dirty="0">
                  <a:solidFill>
                    <a:schemeClr val="bg1"/>
                  </a:solidFill>
                  <a:latin typeface="Arial Narrow" pitchFamily="34" charset="0"/>
                </a:rPr>
                <a:t>  </a:t>
              </a:r>
              <a:endParaRPr lang="es-MX" altLang="es-MX" sz="28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5194" name="Rectangle 4"/>
            <p:cNvSpPr>
              <a:spLocks noChangeArrowheads="1"/>
            </p:cNvSpPr>
            <p:nvPr/>
          </p:nvSpPr>
          <p:spPr bwMode="auto">
            <a:xfrm>
              <a:off x="1219200" y="4343400"/>
              <a:ext cx="1066800" cy="1066800"/>
            </a:xfrm>
            <a:prstGeom prst="rect">
              <a:avLst/>
            </a:prstGeom>
            <a:gradFill rotWithShape="1">
              <a:gsLst>
                <a:gs pos="0">
                  <a:srgbClr val="2372FF"/>
                </a:gs>
                <a:gs pos="100000">
                  <a:srgbClr val="10357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2372FF"/>
              </a:extrusionClr>
              <a:contourClr>
                <a:srgbClr val="2372FF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MX" altLang="es-MX" sz="1600" b="1">
                <a:solidFill>
                  <a:srgbClr val="FFFF00"/>
                </a:solidFill>
              </a:endParaRPr>
            </a:p>
          </p:txBody>
        </p:sp>
        <p:sp>
          <p:nvSpPr>
            <p:cNvPr id="45195" name="Freeform 145"/>
            <p:cNvSpPr>
              <a:spLocks/>
            </p:cNvSpPr>
            <p:nvPr/>
          </p:nvSpPr>
          <p:spPr bwMode="auto">
            <a:xfrm>
              <a:off x="2743200" y="4953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6" name="Freeform 146"/>
            <p:cNvSpPr>
              <a:spLocks/>
            </p:cNvSpPr>
            <p:nvPr/>
          </p:nvSpPr>
          <p:spPr bwMode="auto">
            <a:xfrm>
              <a:off x="1600200" y="6019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7" name="Freeform 147"/>
            <p:cNvSpPr>
              <a:spLocks/>
            </p:cNvSpPr>
            <p:nvPr/>
          </p:nvSpPr>
          <p:spPr bwMode="auto">
            <a:xfrm>
              <a:off x="2209800" y="6477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8" name="Freeform 148"/>
            <p:cNvSpPr>
              <a:spLocks/>
            </p:cNvSpPr>
            <p:nvPr/>
          </p:nvSpPr>
          <p:spPr bwMode="auto">
            <a:xfrm>
              <a:off x="1676400" y="64008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99" name="Freeform 151"/>
            <p:cNvSpPr>
              <a:spLocks/>
            </p:cNvSpPr>
            <p:nvPr/>
          </p:nvSpPr>
          <p:spPr bwMode="auto">
            <a:xfrm>
              <a:off x="3276600" y="5334000"/>
              <a:ext cx="152400" cy="152400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72"/>
                <a:gd name="T14" fmla="*/ 42 w 42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72">
                  <a:moveTo>
                    <a:pt x="15" y="0"/>
                  </a:moveTo>
                  <a:cubicBezTo>
                    <a:pt x="10" y="14"/>
                    <a:pt x="6" y="28"/>
                    <a:pt x="2" y="42"/>
                  </a:cubicBezTo>
                  <a:cubicBezTo>
                    <a:pt x="6" y="65"/>
                    <a:pt x="0" y="72"/>
                    <a:pt x="24" y="68"/>
                  </a:cubicBezTo>
                  <a:cubicBezTo>
                    <a:pt x="42" y="50"/>
                    <a:pt x="15" y="2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rgbClr val="0000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510" name="Text Box 155"/>
            <p:cNvSpPr txBox="1">
              <a:spLocks noChangeArrowheads="1"/>
            </p:cNvSpPr>
            <p:nvPr/>
          </p:nvSpPr>
          <p:spPr bwMode="auto">
            <a:xfrm>
              <a:off x="4648200" y="457201"/>
              <a:ext cx="4495800" cy="9540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>
              <a:outerShdw dist="99190" dir="3011666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rgbClr val="FFFF00"/>
                  </a:solidFill>
                  <a:latin typeface="Arial Narrow" pitchFamily="34" charset="0"/>
                </a:rPr>
                <a:t>Durante el </a:t>
              </a:r>
            </a:p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rgbClr val="FFFF00"/>
                  </a:solidFill>
                  <a:latin typeface="Arial Narrow" pitchFamily="34" charset="0"/>
                </a:rPr>
                <a:t>proceso adiabático húmedo</a:t>
              </a:r>
            </a:p>
          </p:txBody>
        </p:sp>
        <p:sp>
          <p:nvSpPr>
            <p:cNvPr id="45201" name="Text Box 156"/>
            <p:cNvSpPr txBox="1">
              <a:spLocks noChangeArrowheads="1"/>
            </p:cNvSpPr>
            <p:nvPr/>
          </p:nvSpPr>
          <p:spPr bwMode="auto">
            <a:xfrm>
              <a:off x="2362201" y="1752601"/>
              <a:ext cx="112871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s-MX" sz="2000" b="1">
                  <a:solidFill>
                    <a:srgbClr val="800000"/>
                  </a:solidFill>
                  <a:latin typeface="Arial Narrow" panose="020B0606020202030204" pitchFamily="34" charset="0"/>
                </a:rPr>
                <a:t>Parcela</a:t>
              </a:r>
            </a:p>
            <a:p>
              <a:pPr algn="ctr" eaLnBrk="1" hangingPunct="1"/>
              <a:r>
                <a:rPr lang="en-US" altLang="es-MX" sz="2000" b="1">
                  <a:solidFill>
                    <a:srgbClr val="800000"/>
                  </a:solidFill>
                  <a:latin typeface="Arial Narrow" panose="020B0606020202030204" pitchFamily="34" charset="0"/>
                </a:rPr>
                <a:t>saturada</a:t>
              </a:r>
            </a:p>
          </p:txBody>
        </p:sp>
        <p:sp>
          <p:nvSpPr>
            <p:cNvPr id="315549" name="Text Box 157"/>
            <p:cNvSpPr txBox="1">
              <a:spLocks noChangeArrowheads="1"/>
            </p:cNvSpPr>
            <p:nvPr/>
          </p:nvSpPr>
          <p:spPr bwMode="auto">
            <a:xfrm>
              <a:off x="4873625" y="5698067"/>
              <a:ext cx="4194175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rgbClr val="000066"/>
                  </a:solidFill>
                  <a:latin typeface="Arial Narrow" panose="020B0606020202030204" pitchFamily="34" charset="0"/>
                </a:rPr>
                <a:t>No es un verdadero proceso adiabático</a:t>
              </a:r>
            </a:p>
          </p:txBody>
        </p:sp>
      </p:grp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93DB9DDB-4679-49C9-84B5-A3D3A7433DE0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43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15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1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1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1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6083" name="Freeform 7"/>
          <p:cNvSpPr>
            <a:spLocks/>
          </p:cNvSpPr>
          <p:nvPr/>
        </p:nvSpPr>
        <p:spPr bwMode="auto">
          <a:xfrm>
            <a:off x="-69850" y="3852863"/>
            <a:ext cx="4321175" cy="3179762"/>
          </a:xfrm>
          <a:custGeom>
            <a:avLst/>
            <a:gdLst>
              <a:gd name="T0" fmla="*/ 2147483647 w 2722"/>
              <a:gd name="T1" fmla="*/ 2147483647 h 2003"/>
              <a:gd name="T2" fmla="*/ 2147483647 w 2722"/>
              <a:gd name="T3" fmla="*/ 2147483647 h 2003"/>
              <a:gd name="T4" fmla="*/ 2147483647 w 2722"/>
              <a:gd name="T5" fmla="*/ 2147483647 h 2003"/>
              <a:gd name="T6" fmla="*/ 2147483647 w 2722"/>
              <a:gd name="T7" fmla="*/ 2147483647 h 2003"/>
              <a:gd name="T8" fmla="*/ 2147483647 w 2722"/>
              <a:gd name="T9" fmla="*/ 2147483647 h 2003"/>
              <a:gd name="T10" fmla="*/ 2147483647 w 2722"/>
              <a:gd name="T11" fmla="*/ 2147483647 h 2003"/>
              <a:gd name="T12" fmla="*/ 2147483647 w 2722"/>
              <a:gd name="T13" fmla="*/ 2147483647 h 2003"/>
              <a:gd name="T14" fmla="*/ 2147483647 w 2722"/>
              <a:gd name="T15" fmla="*/ 2147483647 h 2003"/>
              <a:gd name="T16" fmla="*/ 2147483647 w 2722"/>
              <a:gd name="T17" fmla="*/ 2147483647 h 2003"/>
              <a:gd name="T18" fmla="*/ 2147483647 w 2722"/>
              <a:gd name="T19" fmla="*/ 2147483647 h 2003"/>
              <a:gd name="T20" fmla="*/ 2147483647 w 2722"/>
              <a:gd name="T21" fmla="*/ 2147483647 h 2003"/>
              <a:gd name="T22" fmla="*/ 2147483647 w 2722"/>
              <a:gd name="T23" fmla="*/ 2147483647 h 2003"/>
              <a:gd name="T24" fmla="*/ 2147483647 w 2722"/>
              <a:gd name="T25" fmla="*/ 2147483647 h 2003"/>
              <a:gd name="T26" fmla="*/ 2147483647 w 2722"/>
              <a:gd name="T27" fmla="*/ 2147483647 h 2003"/>
              <a:gd name="T28" fmla="*/ 2147483647 w 2722"/>
              <a:gd name="T29" fmla="*/ 2147483647 h 2003"/>
              <a:gd name="T30" fmla="*/ 2147483647 w 2722"/>
              <a:gd name="T31" fmla="*/ 2147483647 h 2003"/>
              <a:gd name="T32" fmla="*/ 2147483647 w 2722"/>
              <a:gd name="T33" fmla="*/ 2147483647 h 2003"/>
              <a:gd name="T34" fmla="*/ 2147483647 w 2722"/>
              <a:gd name="T35" fmla="*/ 2147483647 h 2003"/>
              <a:gd name="T36" fmla="*/ 2147483647 w 2722"/>
              <a:gd name="T37" fmla="*/ 2147483647 h 2003"/>
              <a:gd name="T38" fmla="*/ 2147483647 w 2722"/>
              <a:gd name="T39" fmla="*/ 2147483647 h 2003"/>
              <a:gd name="T40" fmla="*/ 2147483647 w 2722"/>
              <a:gd name="T41" fmla="*/ 2147483647 h 2003"/>
              <a:gd name="T42" fmla="*/ 2147483647 w 2722"/>
              <a:gd name="T43" fmla="*/ 2147483647 h 2003"/>
              <a:gd name="T44" fmla="*/ 2147483647 w 2722"/>
              <a:gd name="T45" fmla="*/ 2147483647 h 2003"/>
              <a:gd name="T46" fmla="*/ 2147483647 w 2722"/>
              <a:gd name="T47" fmla="*/ 2147483647 h 2003"/>
              <a:gd name="T48" fmla="*/ 2147483647 w 2722"/>
              <a:gd name="T49" fmla="*/ 2147483647 h 2003"/>
              <a:gd name="T50" fmla="*/ 2147483647 w 2722"/>
              <a:gd name="T51" fmla="*/ 2147483647 h 2003"/>
              <a:gd name="T52" fmla="*/ 2147483647 w 2722"/>
              <a:gd name="T53" fmla="*/ 2147483647 h 2003"/>
              <a:gd name="T54" fmla="*/ 2147483647 w 2722"/>
              <a:gd name="T55" fmla="*/ 2147483647 h 2003"/>
              <a:gd name="T56" fmla="*/ 2147483647 w 2722"/>
              <a:gd name="T57" fmla="*/ 2147483647 h 2003"/>
              <a:gd name="T58" fmla="*/ 2147483647 w 2722"/>
              <a:gd name="T59" fmla="*/ 2147483647 h 2003"/>
              <a:gd name="T60" fmla="*/ 2147483647 w 2722"/>
              <a:gd name="T61" fmla="*/ 2147483647 h 2003"/>
              <a:gd name="T62" fmla="*/ 2147483647 w 2722"/>
              <a:gd name="T63" fmla="*/ 2147483647 h 2003"/>
              <a:gd name="T64" fmla="*/ 2147483647 w 2722"/>
              <a:gd name="T65" fmla="*/ 2147483647 h 2003"/>
              <a:gd name="T66" fmla="*/ 2147483647 w 2722"/>
              <a:gd name="T67" fmla="*/ 2147483647 h 2003"/>
              <a:gd name="T68" fmla="*/ 2147483647 w 2722"/>
              <a:gd name="T69" fmla="*/ 2147483647 h 2003"/>
              <a:gd name="T70" fmla="*/ 2147483647 w 2722"/>
              <a:gd name="T71" fmla="*/ 2147483647 h 2003"/>
              <a:gd name="T72" fmla="*/ 2147483647 w 2722"/>
              <a:gd name="T73" fmla="*/ 2147483647 h 2003"/>
              <a:gd name="T74" fmla="*/ 2147483647 w 2722"/>
              <a:gd name="T75" fmla="*/ 2147483647 h 2003"/>
              <a:gd name="T76" fmla="*/ 2147483647 w 2722"/>
              <a:gd name="T77" fmla="*/ 2147483647 h 2003"/>
              <a:gd name="T78" fmla="*/ 2147483647 w 2722"/>
              <a:gd name="T79" fmla="*/ 2147483647 h 2003"/>
              <a:gd name="T80" fmla="*/ 2147483647 w 2722"/>
              <a:gd name="T81" fmla="*/ 2147483647 h 2003"/>
              <a:gd name="T82" fmla="*/ 2147483647 w 2722"/>
              <a:gd name="T83" fmla="*/ 2147483647 h 2003"/>
              <a:gd name="T84" fmla="*/ 2147483647 w 2722"/>
              <a:gd name="T85" fmla="*/ 2147483647 h 2003"/>
              <a:gd name="T86" fmla="*/ 2147483647 w 2722"/>
              <a:gd name="T87" fmla="*/ 2147483647 h 200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722"/>
              <a:gd name="T133" fmla="*/ 0 h 2003"/>
              <a:gd name="T134" fmla="*/ 2722 w 2722"/>
              <a:gd name="T135" fmla="*/ 2003 h 200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722" h="2003">
                <a:moveTo>
                  <a:pt x="2478" y="1907"/>
                </a:moveTo>
                <a:cubicBezTo>
                  <a:pt x="2220" y="1937"/>
                  <a:pt x="1974" y="1933"/>
                  <a:pt x="1714" y="1922"/>
                </a:cubicBezTo>
                <a:cubicBezTo>
                  <a:pt x="1417" y="1951"/>
                  <a:pt x="1120" y="1910"/>
                  <a:pt x="822" y="1936"/>
                </a:cubicBezTo>
                <a:cubicBezTo>
                  <a:pt x="586" y="1917"/>
                  <a:pt x="353" y="1936"/>
                  <a:pt x="116" y="1922"/>
                </a:cubicBezTo>
                <a:cubicBezTo>
                  <a:pt x="97" y="1917"/>
                  <a:pt x="75" y="1918"/>
                  <a:pt x="58" y="1907"/>
                </a:cubicBezTo>
                <a:cubicBezTo>
                  <a:pt x="0" y="1868"/>
                  <a:pt x="48" y="1816"/>
                  <a:pt x="73" y="1778"/>
                </a:cubicBezTo>
                <a:cubicBezTo>
                  <a:pt x="102" y="1691"/>
                  <a:pt x="97" y="1670"/>
                  <a:pt x="174" y="1619"/>
                </a:cubicBezTo>
                <a:cubicBezTo>
                  <a:pt x="183" y="1605"/>
                  <a:pt x="189" y="1587"/>
                  <a:pt x="202" y="1576"/>
                </a:cubicBezTo>
                <a:cubicBezTo>
                  <a:pt x="228" y="1553"/>
                  <a:pt x="289" y="1519"/>
                  <a:pt x="289" y="1519"/>
                </a:cubicBezTo>
                <a:cubicBezTo>
                  <a:pt x="320" y="1420"/>
                  <a:pt x="277" y="1526"/>
                  <a:pt x="346" y="1447"/>
                </a:cubicBezTo>
                <a:cubicBezTo>
                  <a:pt x="466" y="1310"/>
                  <a:pt x="349" y="1397"/>
                  <a:pt x="447" y="1331"/>
                </a:cubicBezTo>
                <a:cubicBezTo>
                  <a:pt x="481" y="1233"/>
                  <a:pt x="434" y="1341"/>
                  <a:pt x="505" y="1259"/>
                </a:cubicBezTo>
                <a:cubicBezTo>
                  <a:pt x="547" y="1210"/>
                  <a:pt x="585" y="1148"/>
                  <a:pt x="606" y="1087"/>
                </a:cubicBezTo>
                <a:cubicBezTo>
                  <a:pt x="634" y="1094"/>
                  <a:pt x="678" y="1115"/>
                  <a:pt x="706" y="1087"/>
                </a:cubicBezTo>
                <a:cubicBezTo>
                  <a:pt x="731" y="1062"/>
                  <a:pt x="764" y="1000"/>
                  <a:pt x="764" y="1000"/>
                </a:cubicBezTo>
                <a:cubicBezTo>
                  <a:pt x="799" y="898"/>
                  <a:pt x="776" y="939"/>
                  <a:pt x="822" y="871"/>
                </a:cubicBezTo>
                <a:cubicBezTo>
                  <a:pt x="841" y="810"/>
                  <a:pt x="870" y="790"/>
                  <a:pt x="908" y="741"/>
                </a:cubicBezTo>
                <a:cubicBezTo>
                  <a:pt x="960" y="674"/>
                  <a:pt x="971" y="626"/>
                  <a:pt x="1038" y="583"/>
                </a:cubicBezTo>
                <a:cubicBezTo>
                  <a:pt x="1057" y="554"/>
                  <a:pt x="1076" y="525"/>
                  <a:pt x="1095" y="496"/>
                </a:cubicBezTo>
                <a:cubicBezTo>
                  <a:pt x="1105" y="482"/>
                  <a:pt x="1124" y="453"/>
                  <a:pt x="1124" y="453"/>
                </a:cubicBezTo>
                <a:cubicBezTo>
                  <a:pt x="1147" y="386"/>
                  <a:pt x="1158" y="337"/>
                  <a:pt x="1196" y="280"/>
                </a:cubicBezTo>
                <a:cubicBezTo>
                  <a:pt x="1231" y="173"/>
                  <a:pt x="1179" y="301"/>
                  <a:pt x="1254" y="208"/>
                </a:cubicBezTo>
                <a:cubicBezTo>
                  <a:pt x="1336" y="106"/>
                  <a:pt x="1184" y="222"/>
                  <a:pt x="1311" y="136"/>
                </a:cubicBezTo>
                <a:cubicBezTo>
                  <a:pt x="1388" y="21"/>
                  <a:pt x="1287" y="160"/>
                  <a:pt x="1383" y="64"/>
                </a:cubicBezTo>
                <a:cubicBezTo>
                  <a:pt x="1447" y="0"/>
                  <a:pt x="1372" y="34"/>
                  <a:pt x="1455" y="7"/>
                </a:cubicBezTo>
                <a:cubicBezTo>
                  <a:pt x="1490" y="16"/>
                  <a:pt x="1531" y="18"/>
                  <a:pt x="1556" y="50"/>
                </a:cubicBezTo>
                <a:cubicBezTo>
                  <a:pt x="1565" y="62"/>
                  <a:pt x="1563" y="80"/>
                  <a:pt x="1570" y="93"/>
                </a:cubicBezTo>
                <a:cubicBezTo>
                  <a:pt x="1592" y="138"/>
                  <a:pt x="1642" y="237"/>
                  <a:pt x="1671" y="266"/>
                </a:cubicBezTo>
                <a:cubicBezTo>
                  <a:pt x="1685" y="280"/>
                  <a:pt x="1702" y="293"/>
                  <a:pt x="1714" y="309"/>
                </a:cubicBezTo>
                <a:cubicBezTo>
                  <a:pt x="1735" y="336"/>
                  <a:pt x="1772" y="395"/>
                  <a:pt x="1772" y="395"/>
                </a:cubicBezTo>
                <a:cubicBezTo>
                  <a:pt x="1794" y="484"/>
                  <a:pt x="1815" y="568"/>
                  <a:pt x="1844" y="655"/>
                </a:cubicBezTo>
                <a:cubicBezTo>
                  <a:pt x="1860" y="703"/>
                  <a:pt x="1865" y="768"/>
                  <a:pt x="1887" y="813"/>
                </a:cubicBezTo>
                <a:cubicBezTo>
                  <a:pt x="1919" y="877"/>
                  <a:pt x="1967" y="936"/>
                  <a:pt x="2017" y="986"/>
                </a:cubicBezTo>
                <a:cubicBezTo>
                  <a:pt x="2042" y="1063"/>
                  <a:pt x="2022" y="1015"/>
                  <a:pt x="2089" y="1115"/>
                </a:cubicBezTo>
                <a:cubicBezTo>
                  <a:pt x="2099" y="1130"/>
                  <a:pt x="2118" y="1159"/>
                  <a:pt x="2118" y="1159"/>
                </a:cubicBezTo>
                <a:cubicBezTo>
                  <a:pt x="2160" y="1287"/>
                  <a:pt x="2223" y="1408"/>
                  <a:pt x="2319" y="1504"/>
                </a:cubicBezTo>
                <a:cubicBezTo>
                  <a:pt x="2343" y="1574"/>
                  <a:pt x="2374" y="1623"/>
                  <a:pt x="2434" y="1663"/>
                </a:cubicBezTo>
                <a:cubicBezTo>
                  <a:pt x="2511" y="1778"/>
                  <a:pt x="2410" y="1639"/>
                  <a:pt x="2506" y="1735"/>
                </a:cubicBezTo>
                <a:cubicBezTo>
                  <a:pt x="2570" y="1799"/>
                  <a:pt x="2495" y="1765"/>
                  <a:pt x="2578" y="1792"/>
                </a:cubicBezTo>
                <a:cubicBezTo>
                  <a:pt x="2604" y="1868"/>
                  <a:pt x="2580" y="1827"/>
                  <a:pt x="2679" y="1893"/>
                </a:cubicBezTo>
                <a:cubicBezTo>
                  <a:pt x="2693" y="1903"/>
                  <a:pt x="2722" y="1922"/>
                  <a:pt x="2722" y="1922"/>
                </a:cubicBezTo>
                <a:cubicBezTo>
                  <a:pt x="2602" y="2003"/>
                  <a:pt x="2441" y="1966"/>
                  <a:pt x="2305" y="1951"/>
                </a:cubicBezTo>
                <a:cubicBezTo>
                  <a:pt x="2199" y="1914"/>
                  <a:pt x="2086" y="1922"/>
                  <a:pt x="1974" y="1922"/>
                </a:cubicBezTo>
                <a:lnTo>
                  <a:pt x="1868" y="1893"/>
                </a:lnTo>
              </a:path>
            </a:pathLst>
          </a:custGeom>
          <a:gradFill rotWithShape="1">
            <a:gsLst>
              <a:gs pos="0">
                <a:srgbClr val="669900"/>
              </a:gs>
              <a:gs pos="100000">
                <a:srgbClr val="0A003A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455688" name="Rectangle 8"/>
          <p:cNvSpPr>
            <a:spLocks noChangeArrowheads="1"/>
          </p:cNvSpPr>
          <p:nvPr/>
        </p:nvSpPr>
        <p:spPr bwMode="auto">
          <a:xfrm>
            <a:off x="2209800" y="31242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9397" name="Text Box 9"/>
          <p:cNvSpPr txBox="1">
            <a:spLocks noChangeArrowheads="1"/>
          </p:cNvSpPr>
          <p:nvPr/>
        </p:nvSpPr>
        <p:spPr bwMode="auto">
          <a:xfrm>
            <a:off x="0" y="152400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altLang="es-MX" sz="3200" b="1" dirty="0">
                <a:solidFill>
                  <a:schemeClr val="bg1"/>
                </a:solidFill>
                <a:latin typeface="Arial Narrow" pitchFamily="34" charset="0"/>
              </a:rPr>
              <a:t>Las parcelas de aire descendentes raramente se </a:t>
            </a:r>
            <a:r>
              <a:rPr lang="es-MX" altLang="es-MX" sz="3600" b="1" u="sng" dirty="0">
                <a:solidFill>
                  <a:srgbClr val="FFFF00"/>
                </a:solidFill>
                <a:latin typeface="Arial Narrow" pitchFamily="34" charset="0"/>
              </a:rPr>
              <a:t>calientan</a:t>
            </a:r>
            <a:r>
              <a:rPr lang="es-MX" altLang="es-MX" sz="3600" b="1" dirty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s-MX" altLang="es-MX" sz="3200" b="1" dirty="0">
                <a:solidFill>
                  <a:schemeClr val="bg1"/>
                </a:solidFill>
                <a:latin typeface="Arial Narrow" pitchFamily="34" charset="0"/>
              </a:rPr>
              <a:t>en el gradiente húmedo.</a:t>
            </a:r>
            <a:r>
              <a:rPr lang="es-MX" altLang="es-MX" sz="3600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455690" name="Text Box 10"/>
          <p:cNvSpPr txBox="1">
            <a:spLocks noChangeArrowheads="1"/>
          </p:cNvSpPr>
          <p:nvPr/>
        </p:nvSpPr>
        <p:spPr bwMode="auto">
          <a:xfrm>
            <a:off x="3505200" y="1371600"/>
            <a:ext cx="5638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Una vez que el aire saturado comienza a descender, por ejemplo bajando por la ladera de sotavento de una cordillera, la compresión causa su calentamiento.</a:t>
            </a:r>
          </a:p>
        </p:txBody>
      </p:sp>
      <p:sp>
        <p:nvSpPr>
          <p:cNvPr id="455691" name="Text Box 11"/>
          <p:cNvSpPr txBox="1">
            <a:spLocks noChangeArrowheads="1"/>
          </p:cNvSpPr>
          <p:nvPr/>
        </p:nvSpPr>
        <p:spPr bwMode="auto">
          <a:xfrm>
            <a:off x="3200401" y="3200400"/>
            <a:ext cx="59436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MX" altLang="es-MX" sz="3200" dirty="0">
                <a:solidFill>
                  <a:schemeClr val="bg1"/>
                </a:solidFill>
                <a:latin typeface="Arial Narrow" pitchFamily="34" charset="0"/>
              </a:rPr>
              <a:t>      </a:t>
            </a: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Una vez que este aire se vuelve</a:t>
            </a:r>
          </a:p>
          <a:p>
            <a:pPr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           no saturado, o su humedad relativa 	disminuye por debajo de 100 %,</a:t>
            </a:r>
          </a:p>
          <a:p>
            <a:pPr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	   este aire que descendente se</a:t>
            </a:r>
          </a:p>
          <a:p>
            <a:pPr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                   calentará al gradiente adiabático 		seco más seco de  </a:t>
            </a:r>
          </a:p>
          <a:p>
            <a:pPr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		  +</a:t>
            </a:r>
            <a:r>
              <a:rPr lang="es-MX" altLang="es-MX" sz="2800" dirty="0">
                <a:solidFill>
                  <a:srgbClr val="FFFF00"/>
                </a:solidFill>
                <a:latin typeface="Arial Narrow" pitchFamily="34" charset="0"/>
              </a:rPr>
              <a:t>1º C por cada 100 m</a:t>
            </a:r>
            <a:r>
              <a:rPr lang="es-MX" altLang="es-MX" sz="3200" dirty="0">
                <a:solidFill>
                  <a:schemeClr val="bg1"/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46088" name="AutoShape 13"/>
          <p:cNvSpPr>
            <a:spLocks noChangeArrowheads="1"/>
          </p:cNvSpPr>
          <p:nvPr/>
        </p:nvSpPr>
        <p:spPr bwMode="auto">
          <a:xfrm rot="3347586">
            <a:off x="2663031" y="4728369"/>
            <a:ext cx="2081213" cy="549275"/>
          </a:xfrm>
          <a:prstGeom prst="rightArrow">
            <a:avLst>
              <a:gd name="adj1" fmla="val 50000"/>
              <a:gd name="adj2" fmla="val 947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608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9322B363-BEE7-4B79-9DC3-C22C5DAE2E6C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44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75 0.3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83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45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5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8" grpId="0" animBg="1"/>
      <p:bldP spid="455690" grpId="0"/>
      <p:bldP spid="45569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61444" name="Text Box 5"/>
          <p:cNvSpPr txBox="1">
            <a:spLocks noChangeArrowheads="1"/>
          </p:cNvSpPr>
          <p:nvPr/>
        </p:nvSpPr>
        <p:spPr bwMode="auto">
          <a:xfrm>
            <a:off x="317500" y="5422900"/>
            <a:ext cx="84455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MX" altLang="es-MX" sz="2400" dirty="0">
                <a:solidFill>
                  <a:schemeClr val="bg1"/>
                </a:solidFill>
              </a:rPr>
              <a:t>El diagrama </a:t>
            </a:r>
            <a:r>
              <a:rPr lang="es-MX" altLang="es-MX" sz="2400" dirty="0" err="1">
                <a:solidFill>
                  <a:schemeClr val="bg1"/>
                </a:solidFill>
              </a:rPr>
              <a:t>Swek</a:t>
            </a:r>
            <a:r>
              <a:rPr lang="es-MX" altLang="es-MX" sz="2400" dirty="0">
                <a:solidFill>
                  <a:schemeClr val="bg1"/>
                </a:solidFill>
              </a:rPr>
              <a:t>-T es usado para representar la presión, la temperatura, la densidad, la humedad, el viento y la estabilidad atmosférica dentro de una columna de la atmósfera sobre un punto de la superficie terrestre</a:t>
            </a:r>
            <a:r>
              <a:rPr lang="en-US" altLang="es-MX" sz="2400" dirty="0">
                <a:solidFill>
                  <a:schemeClr val="bg1"/>
                </a:solidFill>
              </a:rPr>
              <a:t>.  </a:t>
            </a:r>
          </a:p>
        </p:txBody>
      </p:sp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5BC65CE1-7C34-430F-890C-35A05786AD39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45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3D906F49-5963-4302-865D-CD6302A45846}"/>
              </a:ext>
            </a:extLst>
          </p:cNvPr>
          <p:cNvGrpSpPr/>
          <p:nvPr/>
        </p:nvGrpSpPr>
        <p:grpSpPr>
          <a:xfrm>
            <a:off x="457200" y="157988"/>
            <a:ext cx="8305800" cy="5094224"/>
            <a:chOff x="457200" y="157988"/>
            <a:chExt cx="8305800" cy="5094224"/>
          </a:xfrm>
        </p:grpSpPr>
        <p:pic>
          <p:nvPicPr>
            <p:cNvPr id="4710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7200" y="157988"/>
              <a:ext cx="8305800" cy="509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0" name="CuadroTexto 1"/>
            <p:cNvSpPr txBox="1">
              <a:spLocks noChangeArrowheads="1"/>
            </p:cNvSpPr>
            <p:nvPr/>
          </p:nvSpPr>
          <p:spPr bwMode="auto">
            <a:xfrm>
              <a:off x="838200" y="228600"/>
              <a:ext cx="4016375" cy="10156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solidFill>
                    <a:schemeClr val="accent2"/>
                  </a:solidFill>
                  <a:latin typeface="Arial Narrow" panose="020B0606020202030204" pitchFamily="34" charset="0"/>
                </a:rPr>
                <a:t>OBTENCIÓN Y TRAZADO DE TEMPERATURA ATMOSFÉRICA Y PUNTO DE ROCÍO</a:t>
              </a:r>
            </a:p>
          </p:txBody>
        </p:sp>
        <p:sp>
          <p:nvSpPr>
            <p:cNvPr id="47111" name="CuadroTexto 2"/>
            <p:cNvSpPr txBox="1">
              <a:spLocks noChangeArrowheads="1"/>
            </p:cNvSpPr>
            <p:nvPr/>
          </p:nvSpPr>
          <p:spPr bwMode="auto">
            <a:xfrm>
              <a:off x="3124200" y="1600200"/>
              <a:ext cx="886781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050">
                  <a:solidFill>
                    <a:srgbClr val="FF0000"/>
                  </a:solidFill>
                </a:defRPr>
              </a:lvl1pPr>
            </a:lstStyle>
            <a:p>
              <a:r>
                <a:rPr lang="es-MX" altLang="es-MX" dirty="0"/>
                <a:t>T= -9 °C</a:t>
              </a:r>
            </a:p>
            <a:p>
              <a:r>
                <a:rPr lang="es-MX" altLang="es-MX" dirty="0" err="1"/>
                <a:t>Tpr</a:t>
              </a:r>
              <a:r>
                <a:rPr lang="es-MX" altLang="es-MX" dirty="0"/>
                <a:t>= -18 °C</a:t>
              </a:r>
            </a:p>
          </p:txBody>
        </p:sp>
        <p:sp>
          <p:nvSpPr>
            <p:cNvPr id="47112" name="CuadroTexto 7"/>
            <p:cNvSpPr txBox="1">
              <a:spLocks noChangeArrowheads="1"/>
            </p:cNvSpPr>
            <p:nvPr/>
          </p:nvSpPr>
          <p:spPr bwMode="auto">
            <a:xfrm>
              <a:off x="2438400" y="2438400"/>
              <a:ext cx="811441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050">
                  <a:solidFill>
                    <a:srgbClr val="FF0000"/>
                  </a:solidFill>
                </a:defRPr>
              </a:lvl1pPr>
            </a:lstStyle>
            <a:p>
              <a:r>
                <a:rPr lang="es-MX" altLang="es-MX" dirty="0"/>
                <a:t>T= -6 °C</a:t>
              </a:r>
            </a:p>
            <a:p>
              <a:r>
                <a:rPr lang="es-MX" altLang="es-MX" dirty="0" err="1"/>
                <a:t>Tpr</a:t>
              </a:r>
              <a:r>
                <a:rPr lang="es-MX" altLang="es-MX" dirty="0"/>
                <a:t>= -8 °C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133600" y="3200400"/>
              <a:ext cx="766557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MX" sz="1050" dirty="0">
                  <a:solidFill>
                    <a:srgbClr val="FF0000"/>
                  </a:solidFill>
                </a:rPr>
                <a:t>T= 11 °C</a:t>
              </a:r>
            </a:p>
            <a:p>
              <a:pPr eaLnBrk="1" hangingPunct="1">
                <a:defRPr/>
              </a:pPr>
              <a:r>
                <a:rPr lang="es-MX" sz="1050" dirty="0" err="1">
                  <a:solidFill>
                    <a:srgbClr val="FF0000"/>
                  </a:solidFill>
                </a:rPr>
                <a:t>Tpr</a:t>
              </a:r>
              <a:r>
                <a:rPr lang="es-MX" sz="1050" dirty="0">
                  <a:solidFill>
                    <a:srgbClr val="FF0000"/>
                  </a:solidFill>
                </a:rPr>
                <a:t>= 5 °C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1752600" y="3844836"/>
              <a:ext cx="841897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050">
                  <a:solidFill>
                    <a:srgbClr val="FF0000"/>
                  </a:solidFill>
                </a:defRPr>
              </a:lvl1pPr>
            </a:lstStyle>
            <a:p>
              <a:r>
                <a:rPr lang="es-MX" dirty="0"/>
                <a:t>T= 16 °C</a:t>
              </a:r>
            </a:p>
            <a:p>
              <a:r>
                <a:rPr lang="es-MX" dirty="0" err="1"/>
                <a:t>Tpr</a:t>
              </a:r>
              <a:r>
                <a:rPr lang="es-MX" dirty="0"/>
                <a:t>= 12 °C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1578584" y="4267200"/>
              <a:ext cx="841897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050">
                  <a:solidFill>
                    <a:srgbClr val="FF0000"/>
                  </a:solidFill>
                </a:defRPr>
              </a:lvl1pPr>
            </a:lstStyle>
            <a:p>
              <a:r>
                <a:rPr lang="es-MX" dirty="0"/>
                <a:t>T= 27 °C</a:t>
              </a:r>
            </a:p>
            <a:p>
              <a:r>
                <a:rPr lang="es-MX" dirty="0" err="1"/>
                <a:t>Tpr</a:t>
              </a:r>
              <a:r>
                <a:rPr lang="es-MX" dirty="0"/>
                <a:t>= 14 °C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1506893" y="4648200"/>
              <a:ext cx="841897" cy="415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050">
                  <a:solidFill>
                    <a:srgbClr val="FF0000"/>
                  </a:solidFill>
                </a:defRPr>
              </a:lvl1pPr>
            </a:lstStyle>
            <a:p>
              <a:r>
                <a:rPr lang="es-MX" dirty="0"/>
                <a:t>T= 30 °C</a:t>
              </a:r>
            </a:p>
            <a:p>
              <a:r>
                <a:rPr lang="es-MX" dirty="0" err="1"/>
                <a:t>Tpr</a:t>
              </a:r>
              <a:r>
                <a:rPr lang="es-MX" dirty="0"/>
                <a:t>= 12 °C</a:t>
              </a:r>
            </a:p>
          </p:txBody>
        </p:sp>
        <p:sp>
          <p:nvSpPr>
            <p:cNvPr id="47117" name="CuadroTexto 3"/>
            <p:cNvSpPr txBox="1">
              <a:spLocks noChangeArrowheads="1"/>
            </p:cNvSpPr>
            <p:nvPr/>
          </p:nvSpPr>
          <p:spPr bwMode="auto">
            <a:xfrm>
              <a:off x="2590800" y="3810000"/>
              <a:ext cx="2514600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1400" b="1" dirty="0">
                  <a:solidFill>
                    <a:srgbClr val="7E0000"/>
                  </a:solidFill>
                </a:rPr>
                <a:t>SONDEO DE TEMPERATURA Y PUNTO DE ROCÍO CON EL GLOBO METEOROLÓGICO</a:t>
              </a:r>
            </a:p>
          </p:txBody>
        </p:sp>
        <p:sp>
          <p:nvSpPr>
            <p:cNvPr id="47118" name="CuadroTexto 4"/>
            <p:cNvSpPr txBox="1">
              <a:spLocks noChangeArrowheads="1"/>
            </p:cNvSpPr>
            <p:nvPr/>
          </p:nvSpPr>
          <p:spPr bwMode="auto">
            <a:xfrm>
              <a:off x="5105400" y="4495800"/>
              <a:ext cx="297180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b="1" dirty="0"/>
                <a:t>Diagrama termodinámico</a:t>
              </a:r>
            </a:p>
            <a:p>
              <a:pPr algn="ctr" eaLnBrk="1" hangingPunct="1"/>
              <a:r>
                <a:rPr lang="es-MX" altLang="es-MX" b="1" dirty="0" err="1"/>
                <a:t>Swek</a:t>
              </a:r>
              <a:r>
                <a:rPr lang="es-MX" altLang="es-MX" b="1" dirty="0"/>
                <a:t>-T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EFCB50C4-0D84-4337-A7FC-2C0931FB5229}"/>
                </a:ext>
              </a:extLst>
            </p:cNvPr>
            <p:cNvSpPr txBox="1"/>
            <p:nvPr/>
          </p:nvSpPr>
          <p:spPr>
            <a:xfrm>
              <a:off x="5014993" y="4155260"/>
              <a:ext cx="3013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700" dirty="0"/>
                <a:t> -4    -1    2     5     7    10   13   16   18   21   24   27   30   32   35    38</a:t>
              </a:r>
            </a:p>
            <a:p>
              <a:pPr algn="ctr"/>
              <a:r>
                <a:rPr lang="es-MX" sz="700" dirty="0"/>
                <a:t>Escala de temperatura en grados centígrados</a:t>
              </a:r>
              <a:endParaRPr lang="es-MX" sz="1400" dirty="0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DB68CB25-B85F-4638-AE0F-AEFDD21A4B0A}"/>
                </a:ext>
              </a:extLst>
            </p:cNvPr>
            <p:cNvSpPr txBox="1"/>
            <p:nvPr/>
          </p:nvSpPr>
          <p:spPr>
            <a:xfrm>
              <a:off x="8034617" y="1169894"/>
              <a:ext cx="726141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9150 m</a:t>
              </a:r>
            </a:p>
            <a:p>
              <a:endParaRPr lang="es-MX" sz="1050" dirty="0"/>
            </a:p>
            <a:p>
              <a:endParaRPr lang="es-MX" sz="1050" dirty="0"/>
            </a:p>
            <a:p>
              <a:endParaRPr lang="es-MX" sz="1050" dirty="0"/>
            </a:p>
            <a:p>
              <a:r>
                <a:rPr lang="es-MX" sz="1050" dirty="0"/>
                <a:t>7620 m</a:t>
              </a:r>
            </a:p>
            <a:p>
              <a:endParaRPr lang="es-MX" sz="1050" dirty="0"/>
            </a:p>
            <a:p>
              <a:endParaRPr lang="es-MX" sz="1050" dirty="0"/>
            </a:p>
            <a:p>
              <a:endParaRPr lang="es-MX" sz="500" dirty="0"/>
            </a:p>
            <a:p>
              <a:r>
                <a:rPr lang="es-MX" sz="1050" dirty="0"/>
                <a:t>6100 m</a:t>
              </a:r>
            </a:p>
            <a:p>
              <a:endParaRPr lang="es-MX" sz="1050" dirty="0"/>
            </a:p>
            <a:p>
              <a:endParaRPr lang="es-MX" sz="900" dirty="0"/>
            </a:p>
            <a:p>
              <a:r>
                <a:rPr lang="es-MX" sz="1050" dirty="0"/>
                <a:t>4570 m</a:t>
              </a:r>
            </a:p>
            <a:p>
              <a:endParaRPr lang="es-MX" sz="1050" dirty="0"/>
            </a:p>
            <a:p>
              <a:endParaRPr lang="es-MX" sz="1400" dirty="0"/>
            </a:p>
            <a:p>
              <a:r>
                <a:rPr lang="es-MX" sz="1050" dirty="0"/>
                <a:t>3050 m</a:t>
              </a:r>
            </a:p>
            <a:p>
              <a:endParaRPr lang="es-MX" sz="1050" dirty="0"/>
            </a:p>
            <a:p>
              <a:endParaRPr lang="es-MX" sz="1050" dirty="0"/>
            </a:p>
            <a:p>
              <a:r>
                <a:rPr lang="es-MX" sz="1050" dirty="0"/>
                <a:t>1525 m</a:t>
              </a:r>
            </a:p>
            <a:p>
              <a:pPr algn="ctr"/>
              <a:r>
                <a:rPr lang="es-MX" sz="1050" dirty="0" err="1"/>
                <a:t>SNM</a:t>
              </a:r>
              <a:endParaRPr lang="es-MX" sz="1050" dirty="0"/>
            </a:p>
          </p:txBody>
        </p:sp>
      </p:grp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6"/>
          <p:cNvSpPr txBox="1">
            <a:spLocks noChangeArrowheads="1"/>
          </p:cNvSpPr>
          <p:nvPr/>
        </p:nvSpPr>
        <p:spPr bwMode="auto">
          <a:xfrm>
            <a:off x="0" y="425450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b="1" dirty="0">
                <a:solidFill>
                  <a:schemeClr val="accent2"/>
                </a:solidFill>
              </a:rPr>
              <a:t>Gradiente promedio: +/- 0.65 </a:t>
            </a:r>
            <a:r>
              <a:rPr lang="es-MX" altLang="es-MX" sz="3200" b="1" dirty="0" err="1">
                <a:solidFill>
                  <a:schemeClr val="accent2"/>
                </a:solidFill>
              </a:rPr>
              <a:t>ºC</a:t>
            </a:r>
            <a:r>
              <a:rPr lang="es-MX" altLang="es-MX" sz="3200" b="1" dirty="0">
                <a:solidFill>
                  <a:schemeClr val="accent2"/>
                </a:solidFill>
              </a:rPr>
              <a:t> por cada 100 m</a:t>
            </a:r>
          </a:p>
        </p:txBody>
      </p:sp>
      <p:pic>
        <p:nvPicPr>
          <p:cNvPr id="48131" name="Picture 10" descr="Average Lapse Rat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90600"/>
            <a:ext cx="5257800" cy="5410200"/>
          </a:xfrm>
        </p:spPr>
      </p:pic>
      <p:sp>
        <p:nvSpPr>
          <p:cNvPr id="48132" name="Text Box 11"/>
          <p:cNvSpPr txBox="1">
            <a:spLocks noChangeArrowheads="1"/>
          </p:cNvSpPr>
          <p:nvPr/>
        </p:nvSpPr>
        <p:spPr bwMode="auto">
          <a:xfrm>
            <a:off x="5638800" y="990600"/>
            <a:ext cx="3505200" cy="436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 dirty="0"/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Representa el cambio de temperatura vertical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u="sng" dirty="0">
                <a:latin typeface="Arial Narrow" panose="020B0606020202030204" pitchFamily="34" charset="0"/>
              </a:rPr>
              <a:t>promedio</a:t>
            </a:r>
            <a:endParaRPr lang="es-MX" altLang="es-MX" sz="28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para toda la tropósfera.</a:t>
            </a:r>
            <a:r>
              <a:rPr lang="es-MX" altLang="es-MX" sz="2800" b="1" dirty="0"/>
              <a:t> </a:t>
            </a:r>
          </a:p>
          <a:p>
            <a:pPr eaLnBrk="1" hangingPunct="1"/>
            <a:endParaRPr lang="es-MX" altLang="es-MX" sz="2400" b="1" dirty="0">
              <a:latin typeface="Arial Narrow" panose="020B0606020202030204" pitchFamily="34" charset="0"/>
            </a:endParaRPr>
          </a:p>
          <a:p>
            <a:pPr algn="ctr" eaLnBrk="1" hangingPunct="1"/>
            <a:endParaRPr lang="es-MX" altLang="es-MX" sz="28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NO puede ser usado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para determinar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estabilidad de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atmósfera.</a:t>
            </a:r>
          </a:p>
        </p:txBody>
      </p:sp>
      <p:sp>
        <p:nvSpPr>
          <p:cNvPr id="48133" name="CuadroTexto 1"/>
          <p:cNvSpPr txBox="1">
            <a:spLocks noChangeArrowheads="1"/>
          </p:cNvSpPr>
          <p:nvPr/>
        </p:nvSpPr>
        <p:spPr bwMode="auto">
          <a:xfrm>
            <a:off x="1066800" y="1730402"/>
            <a:ext cx="3381054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rgbClr val="C00000"/>
                </a:solidFill>
              </a:rPr>
              <a:t>     - 0.65 °C / 100 m     </a:t>
            </a:r>
          </a:p>
        </p:txBody>
      </p:sp>
      <p:sp>
        <p:nvSpPr>
          <p:cNvPr id="48134" name="CuadroTexto 5"/>
          <p:cNvSpPr txBox="1">
            <a:spLocks noChangeArrowheads="1"/>
          </p:cNvSpPr>
          <p:nvPr/>
        </p:nvSpPr>
        <p:spPr bwMode="auto">
          <a:xfrm rot="-5400000">
            <a:off x="-323056" y="4044156"/>
            <a:ext cx="141287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/>
              <a:t>Altitud   </a:t>
            </a:r>
          </a:p>
        </p:txBody>
      </p:sp>
      <p:sp>
        <p:nvSpPr>
          <p:cNvPr id="48135" name="CuadroTexto 6"/>
          <p:cNvSpPr txBox="1">
            <a:spLocks noChangeArrowheads="1"/>
          </p:cNvSpPr>
          <p:nvPr/>
        </p:nvSpPr>
        <p:spPr bwMode="auto">
          <a:xfrm>
            <a:off x="2514600" y="5335588"/>
            <a:ext cx="222048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descenso de</a:t>
            </a:r>
          </a:p>
          <a:p>
            <a:pPr eaLnBrk="1" hangingPunct="1"/>
            <a:r>
              <a:rPr lang="es-MX" altLang="es-MX" sz="2400" b="1" dirty="0"/>
              <a:t>temperatura   </a:t>
            </a:r>
          </a:p>
        </p:txBody>
      </p:sp>
      <p:sp>
        <p:nvSpPr>
          <p:cNvPr id="48136" name="CuadroTexto 7"/>
          <p:cNvSpPr txBox="1">
            <a:spLocks noChangeArrowheads="1"/>
          </p:cNvSpPr>
          <p:nvPr/>
        </p:nvSpPr>
        <p:spPr bwMode="auto">
          <a:xfrm>
            <a:off x="1371600" y="4953000"/>
            <a:ext cx="144780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dirty="0"/>
              <a:t>Superficie   </a:t>
            </a:r>
          </a:p>
        </p:txBody>
      </p:sp>
      <p:sp>
        <p:nvSpPr>
          <p:cNvPr id="48137" name="CuadroTexto 8"/>
          <p:cNvSpPr txBox="1">
            <a:spLocks noChangeArrowheads="1"/>
          </p:cNvSpPr>
          <p:nvPr/>
        </p:nvSpPr>
        <p:spPr bwMode="auto">
          <a:xfrm>
            <a:off x="1066800" y="2319866"/>
            <a:ext cx="1095172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 2,133 m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048000" y="2133600"/>
            <a:ext cx="957313" cy="276999"/>
          </a:xfrm>
          <a:prstGeom prst="rect">
            <a:avLst/>
          </a:prstGeom>
          <a:solidFill>
            <a:srgbClr val="A2FFFF"/>
          </a:solidFill>
        </p:spPr>
        <p:txBody>
          <a:bodyPr wrap="none" tIns="0" bIns="0">
            <a:spAutoFit/>
          </a:bodyPr>
          <a:lstStyle/>
          <a:p>
            <a:pPr eaLnBrk="1" hangingPunct="1">
              <a:defRPr/>
            </a:pPr>
            <a:r>
              <a:rPr lang="es-MX" b="1" dirty="0"/>
              <a:t>  13°C 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505200" y="4817533"/>
            <a:ext cx="829073" cy="276999"/>
          </a:xfrm>
          <a:prstGeom prst="rect">
            <a:avLst/>
          </a:prstGeom>
          <a:solidFill>
            <a:srgbClr val="EAFFF8"/>
          </a:solidFill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</a:lstStyle>
          <a:p>
            <a:r>
              <a:rPr lang="es-MX" dirty="0"/>
              <a:t> 27 °C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2" name="Text Box 4"/>
          <p:cNvSpPr txBox="1">
            <a:spLocks noChangeArrowheads="1"/>
          </p:cNvSpPr>
          <p:nvPr/>
        </p:nvSpPr>
        <p:spPr bwMode="auto">
          <a:xfrm>
            <a:off x="0" y="3260725"/>
            <a:ext cx="914400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Debido a las variaciones en topografía, vegetación, viento, la nubosidad, etc., evite usar un gradiente para proyectar temperaturas a más de 600 metros por  encima o por debajo de su ubicación.</a:t>
            </a:r>
          </a:p>
          <a:p>
            <a:pPr algn="ctr" eaLnBrk="1" hangingPunct="1">
              <a:lnSpc>
                <a:spcPct val="90000"/>
              </a:lnSpc>
            </a:pPr>
            <a:endParaRPr lang="es-MX" altLang="es-MX" sz="3200" b="1" dirty="0"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br>
              <a:rPr lang="es-MX" altLang="es-MX" sz="3200" b="1" dirty="0">
                <a:latin typeface="Arial Narrow" panose="020B0606020202030204" pitchFamily="34" charset="0"/>
              </a:rPr>
            </a:br>
            <a:r>
              <a:rPr lang="es-MX" altLang="es-MX" sz="4400" b="1" dirty="0"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49155" name="Text Box 6"/>
          <p:cNvSpPr txBox="1">
            <a:spLocks noChangeArrowheads="1"/>
          </p:cNvSpPr>
          <p:nvPr/>
        </p:nvSpPr>
        <p:spPr bwMode="auto">
          <a:xfrm>
            <a:off x="0" y="914400"/>
            <a:ext cx="91440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El gradiente promedio es útil para </a:t>
            </a:r>
            <a:r>
              <a:rPr lang="es-MX" altLang="es-MX" sz="3200" b="1" u="sng" dirty="0">
                <a:solidFill>
                  <a:schemeClr val="accent2"/>
                </a:solidFill>
                <a:latin typeface="Arial Narrow" panose="020B0606020202030204" pitchFamily="34" charset="0"/>
              </a:rPr>
              <a:t>estimar</a:t>
            </a:r>
            <a:r>
              <a:rPr lang="es-MX" altLang="es-MX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la temperatura y la humedad relativa para una capa poco profunda en la atmósfera o para un punto en la ladera una montaña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1" descr="U6_sld-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1981200"/>
            <a:ext cx="422116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4"/>
          <p:cNvSpPr txBox="1">
            <a:spLocks noChangeArrowheads="1"/>
          </p:cNvSpPr>
          <p:nvPr/>
        </p:nvSpPr>
        <p:spPr bwMode="auto">
          <a:xfrm>
            <a:off x="457200" y="7620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solidFill>
                  <a:schemeClr val="accent2"/>
                </a:solidFill>
              </a:rPr>
              <a:t>Ejemplo usando el gradiente promedio</a:t>
            </a:r>
          </a:p>
        </p:txBody>
      </p:sp>
      <p:sp>
        <p:nvSpPr>
          <p:cNvPr id="50180" name="Rectangle 9"/>
          <p:cNvSpPr>
            <a:spLocks noChangeArrowheads="1"/>
          </p:cNvSpPr>
          <p:nvPr/>
        </p:nvSpPr>
        <p:spPr bwMode="auto">
          <a:xfrm rot="2834745">
            <a:off x="5410200" y="5486400"/>
            <a:ext cx="228600" cy="228600"/>
          </a:xfrm>
          <a:prstGeom prst="rect">
            <a:avLst/>
          </a:prstGeom>
          <a:solidFill>
            <a:srgbClr val="0000FF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0181" name="Text Box 10"/>
          <p:cNvSpPr txBox="1">
            <a:spLocks noChangeArrowheads="1"/>
          </p:cNvSpPr>
          <p:nvPr/>
        </p:nvSpPr>
        <p:spPr bwMode="auto">
          <a:xfrm>
            <a:off x="5105400" y="5181600"/>
            <a:ext cx="8418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400" b="1" dirty="0"/>
              <a:t>1,372 m</a:t>
            </a:r>
          </a:p>
        </p:txBody>
      </p:sp>
      <p:sp>
        <p:nvSpPr>
          <p:cNvPr id="50182" name="Text Box 11"/>
          <p:cNvSpPr txBox="1">
            <a:spLocks noChangeArrowheads="1"/>
          </p:cNvSpPr>
          <p:nvPr/>
        </p:nvSpPr>
        <p:spPr bwMode="auto">
          <a:xfrm>
            <a:off x="4918075" y="4800600"/>
            <a:ext cx="12041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400" b="1" dirty="0">
                <a:solidFill>
                  <a:srgbClr val="E60000"/>
                </a:solidFill>
              </a:rPr>
              <a:t>34.5 </a:t>
            </a:r>
            <a:r>
              <a:rPr lang="en-US" altLang="es-MX" sz="2400" b="1" dirty="0">
                <a:solidFill>
                  <a:srgbClr val="E60000"/>
                </a:solidFill>
                <a:cs typeface="Arial" panose="020B0604020202020204" pitchFamily="34" charset="0"/>
              </a:rPr>
              <a:t>ºC</a:t>
            </a:r>
          </a:p>
        </p:txBody>
      </p:sp>
      <p:sp>
        <p:nvSpPr>
          <p:cNvPr id="50183" name="Rectangle 12"/>
          <p:cNvSpPr>
            <a:spLocks noChangeArrowheads="1"/>
          </p:cNvSpPr>
          <p:nvPr/>
        </p:nvSpPr>
        <p:spPr bwMode="auto">
          <a:xfrm>
            <a:off x="7086600" y="3962400"/>
            <a:ext cx="228600" cy="228600"/>
          </a:xfrm>
          <a:prstGeom prst="rect">
            <a:avLst/>
          </a:prstGeom>
          <a:solidFill>
            <a:srgbClr val="E600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0184" name="Text Box 14"/>
          <p:cNvSpPr txBox="1">
            <a:spLocks noChangeArrowheads="1"/>
          </p:cNvSpPr>
          <p:nvPr/>
        </p:nvSpPr>
        <p:spPr bwMode="auto">
          <a:xfrm>
            <a:off x="6172200" y="3962400"/>
            <a:ext cx="8418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400" b="1" dirty="0"/>
              <a:t>1,981 m</a:t>
            </a:r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5910305" y="3578225"/>
            <a:ext cx="12041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400" b="1" dirty="0">
                <a:solidFill>
                  <a:srgbClr val="E60000"/>
                </a:solidFill>
              </a:rPr>
              <a:t>30.5 </a:t>
            </a:r>
            <a:r>
              <a:rPr lang="en-US" altLang="es-MX" sz="2400" b="1" dirty="0">
                <a:solidFill>
                  <a:srgbClr val="E60000"/>
                </a:solidFill>
                <a:cs typeface="Arial" panose="020B0604020202020204" pitchFamily="34" charset="0"/>
              </a:rPr>
              <a:t>ºC</a:t>
            </a:r>
          </a:p>
        </p:txBody>
      </p:sp>
      <p:sp>
        <p:nvSpPr>
          <p:cNvPr id="282640" name="Text Box 16"/>
          <p:cNvSpPr txBox="1">
            <a:spLocks noChangeArrowheads="1"/>
          </p:cNvSpPr>
          <p:nvPr/>
        </p:nvSpPr>
        <p:spPr bwMode="auto">
          <a:xfrm>
            <a:off x="4953000" y="2200275"/>
            <a:ext cx="2265364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400" b="1" dirty="0"/>
              <a:t>-0.65 </a:t>
            </a:r>
            <a:r>
              <a:rPr lang="en-US" altLang="es-MX" sz="2400" b="1" dirty="0">
                <a:cs typeface="Arial" panose="020B0604020202020204" pitchFamily="34" charset="0"/>
              </a:rPr>
              <a:t>ºC/100 m</a:t>
            </a:r>
          </a:p>
        </p:txBody>
      </p:sp>
      <p:sp>
        <p:nvSpPr>
          <p:cNvPr id="50187" name="Text Box 17"/>
          <p:cNvSpPr txBox="1">
            <a:spLocks noChangeArrowheads="1"/>
          </p:cNvSpPr>
          <p:nvPr/>
        </p:nvSpPr>
        <p:spPr bwMode="auto">
          <a:xfrm>
            <a:off x="152400" y="1752600"/>
            <a:ext cx="47244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Conociendo su temperatura a una elevación de 1,372 m, proyecte la temperatura en la línea de fuego a 1,981 m usando el </a:t>
            </a:r>
            <a:r>
              <a:rPr lang="es-MX" altLang="es-MX" sz="2400" b="1" u="sng" dirty="0"/>
              <a:t>gradiente promedio</a:t>
            </a:r>
            <a:r>
              <a:rPr lang="es-MX" altLang="es-MX" sz="2400" b="1" dirty="0"/>
              <a:t>.</a:t>
            </a:r>
            <a:r>
              <a:rPr lang="es-MX" altLang="es-MX" sz="2400" b="1" u="sng" dirty="0"/>
              <a:t>    </a:t>
            </a:r>
          </a:p>
        </p:txBody>
      </p:sp>
      <p:sp>
        <p:nvSpPr>
          <p:cNvPr id="282642" name="Text Box 18"/>
          <p:cNvSpPr txBox="1">
            <a:spLocks noChangeArrowheads="1"/>
          </p:cNvSpPr>
          <p:nvPr/>
        </p:nvSpPr>
        <p:spPr bwMode="auto">
          <a:xfrm>
            <a:off x="214313" y="4191000"/>
            <a:ext cx="43059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Cambio de elevación: 610 m</a:t>
            </a:r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214313" y="4572000"/>
            <a:ext cx="4059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Gradiente:   </a:t>
            </a:r>
            <a:r>
              <a:rPr lang="es-MX" altLang="es-MX" sz="2400" b="1" dirty="0">
                <a:solidFill>
                  <a:schemeClr val="accent2"/>
                </a:solidFill>
              </a:rPr>
              <a:t>-0.65 </a:t>
            </a:r>
            <a:r>
              <a:rPr lang="es-MX" altLang="es-MX" sz="2400" b="1" dirty="0" err="1">
                <a:solidFill>
                  <a:schemeClr val="accent2"/>
                </a:solidFill>
                <a:cs typeface="Arial" panose="020B0604020202020204" pitchFamily="34" charset="0"/>
              </a:rPr>
              <a:t>ºC</a:t>
            </a:r>
            <a:r>
              <a:rPr lang="es-MX" altLang="es-MX" sz="2400" b="1" dirty="0">
                <a:solidFill>
                  <a:schemeClr val="accent2"/>
                </a:solidFill>
                <a:cs typeface="Arial" panose="020B0604020202020204" pitchFamily="34" charset="0"/>
              </a:rPr>
              <a:t>/100 m</a:t>
            </a:r>
          </a:p>
        </p:txBody>
      </p:sp>
      <p:sp>
        <p:nvSpPr>
          <p:cNvPr id="282644" name="Text Box 20"/>
          <p:cNvSpPr txBox="1">
            <a:spLocks noChangeArrowheads="1"/>
          </p:cNvSpPr>
          <p:nvPr/>
        </p:nvSpPr>
        <p:spPr bwMode="auto">
          <a:xfrm>
            <a:off x="214313" y="5410200"/>
            <a:ext cx="4662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 err="1"/>
              <a:t>Temp</a:t>
            </a:r>
            <a:r>
              <a:rPr lang="es-MX" altLang="es-MX" sz="2400" b="1" dirty="0"/>
              <a:t>. a  1,981 m: </a:t>
            </a:r>
            <a:r>
              <a:rPr lang="es-MX" altLang="es-MX" sz="2400" b="1" dirty="0">
                <a:solidFill>
                  <a:schemeClr val="accent2"/>
                </a:solidFill>
                <a:cs typeface="Arial" panose="020B0604020202020204" pitchFamily="34" charset="0"/>
              </a:rPr>
              <a:t>31 °C</a:t>
            </a:r>
          </a:p>
        </p:txBody>
      </p:sp>
      <p:sp>
        <p:nvSpPr>
          <p:cNvPr id="282645" name="Text Box 21"/>
          <p:cNvSpPr txBox="1">
            <a:spLocks noChangeArrowheads="1"/>
          </p:cNvSpPr>
          <p:nvPr/>
        </p:nvSpPr>
        <p:spPr bwMode="auto">
          <a:xfrm>
            <a:off x="214313" y="4953000"/>
            <a:ext cx="4956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Cambio de </a:t>
            </a:r>
            <a:r>
              <a:rPr lang="es-MX" altLang="es-MX" sz="2400" b="1" dirty="0" err="1"/>
              <a:t>temp</a:t>
            </a:r>
            <a:r>
              <a:rPr lang="es-MX" altLang="es-MX" sz="2400" b="1" dirty="0"/>
              <a:t>.:  </a:t>
            </a:r>
            <a:r>
              <a:rPr lang="es-MX" altLang="es-MX" sz="2400" b="1" dirty="0">
                <a:solidFill>
                  <a:schemeClr val="accent2"/>
                </a:solidFill>
              </a:rPr>
              <a:t>(6 x -0.65 °C)</a:t>
            </a:r>
            <a:r>
              <a:rPr lang="es-MX" altLang="es-MX" sz="2400" b="1" dirty="0"/>
              <a:t>  </a:t>
            </a:r>
          </a:p>
        </p:txBody>
      </p:sp>
      <p:sp>
        <p:nvSpPr>
          <p:cNvPr id="50192" name="Text Box 24"/>
          <p:cNvSpPr txBox="1">
            <a:spLocks noChangeArrowheads="1"/>
          </p:cNvSpPr>
          <p:nvPr/>
        </p:nvSpPr>
        <p:spPr bwMode="auto">
          <a:xfrm>
            <a:off x="4800600" y="1524000"/>
            <a:ext cx="26196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dirty="0"/>
              <a:t>Gradiente promedio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2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2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39" grpId="0"/>
      <p:bldP spid="282640" grpId="0" animBg="1"/>
      <p:bldP spid="282642" grpId="0"/>
      <p:bldP spid="282643" grpId="0"/>
      <p:bldP spid="282644" grpId="0"/>
      <p:bldP spid="28264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gradFill rotWithShape="1">
            <a:gsLst>
              <a:gs pos="0">
                <a:srgbClr val="6C9200"/>
              </a:gs>
              <a:gs pos="100000">
                <a:srgbClr val="1E4E00"/>
              </a:gs>
            </a:gsLst>
            <a:lin ang="5400000" scaled="1"/>
          </a:gradFill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1" hangingPunct="1">
              <a:defRPr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1752600" y="5791200"/>
            <a:ext cx="533400" cy="533400"/>
          </a:xfrm>
          <a:prstGeom prst="rect">
            <a:avLst/>
          </a:prstGeom>
          <a:solidFill>
            <a:srgbClr val="EFFDFF">
              <a:alpha val="74901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290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rgbClr val="EFFDFF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2438400" y="4648200"/>
            <a:ext cx="685800" cy="762000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290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bg1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3276600" y="3429000"/>
            <a:ext cx="762000" cy="914400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290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bg1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6614" name="Rectangle 6"/>
          <p:cNvSpPr>
            <a:spLocks noChangeArrowheads="1"/>
          </p:cNvSpPr>
          <p:nvPr/>
        </p:nvSpPr>
        <p:spPr bwMode="auto">
          <a:xfrm>
            <a:off x="4114800" y="2057400"/>
            <a:ext cx="914400" cy="1066800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290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bg1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5181600" y="304800"/>
            <a:ext cx="1295400" cy="1447800"/>
          </a:xfrm>
          <a:prstGeom prst="rect">
            <a:avLst/>
          </a:prstGeom>
          <a:solidFill>
            <a:srgbClr val="EFFDFF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l"/>
          </a:scene3d>
          <a:sp3d extrusionH="290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endParaRPr lang="en-US" sz="2400" b="1" u="sng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7543800" y="5943600"/>
            <a:ext cx="1600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MX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0 </a:t>
            </a:r>
            <a:r>
              <a:rPr lang="es-MX" sz="2000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msns</a:t>
            </a:r>
            <a:endParaRPr lang="es-MX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6858000" y="3581400"/>
            <a:ext cx="2252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1,524 </a:t>
            </a:r>
            <a:r>
              <a:rPr lang="en-US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msns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7011988" y="838200"/>
            <a:ext cx="1845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3,963 </a:t>
            </a:r>
            <a:r>
              <a:rPr lang="en-US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msns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19" name="Line 11"/>
          <p:cNvSpPr>
            <a:spLocks noChangeShapeType="1"/>
          </p:cNvSpPr>
          <p:nvPr/>
        </p:nvSpPr>
        <p:spPr bwMode="auto">
          <a:xfrm flipV="1">
            <a:off x="2133600" y="5181600"/>
            <a:ext cx="609600" cy="7620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stealth" w="med" len="med"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196620" name="Line 12"/>
          <p:cNvSpPr>
            <a:spLocks noChangeShapeType="1"/>
          </p:cNvSpPr>
          <p:nvPr/>
        </p:nvSpPr>
        <p:spPr bwMode="auto">
          <a:xfrm flipV="1">
            <a:off x="2971800" y="3886200"/>
            <a:ext cx="685800" cy="9144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196621" name="Line 13"/>
          <p:cNvSpPr>
            <a:spLocks noChangeShapeType="1"/>
          </p:cNvSpPr>
          <p:nvPr/>
        </p:nvSpPr>
        <p:spPr bwMode="auto">
          <a:xfrm flipV="1">
            <a:off x="3886200" y="2743200"/>
            <a:ext cx="609600" cy="8382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196622" name="Line 14"/>
          <p:cNvSpPr>
            <a:spLocks noChangeShapeType="1"/>
          </p:cNvSpPr>
          <p:nvPr/>
        </p:nvSpPr>
        <p:spPr bwMode="auto">
          <a:xfrm flipV="1">
            <a:off x="4876800" y="1143000"/>
            <a:ext cx="914400" cy="10668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196623" name="Text Box 15"/>
          <p:cNvSpPr txBox="1">
            <a:spLocks noChangeArrowheads="1"/>
          </p:cNvSpPr>
          <p:nvPr/>
        </p:nvSpPr>
        <p:spPr bwMode="auto">
          <a:xfrm>
            <a:off x="2438400" y="579120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27 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º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C</a:t>
            </a: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4114800" y="3581400"/>
            <a:ext cx="10561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11 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º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C</a:t>
            </a:r>
          </a:p>
        </p:txBody>
      </p:sp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3886200" y="8382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-13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ºC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234950" y="0"/>
            <a:ext cx="395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“Un día en la vida de una parcela de aire ascendente”</a:t>
            </a:r>
          </a:p>
        </p:txBody>
      </p:sp>
      <p:sp>
        <p:nvSpPr>
          <p:cNvPr id="196627" name="Text Box 19"/>
          <p:cNvSpPr txBox="1">
            <a:spLocks noChangeArrowheads="1"/>
          </p:cNvSpPr>
          <p:nvPr/>
        </p:nvSpPr>
        <p:spPr bwMode="auto">
          <a:xfrm>
            <a:off x="4648200" y="4114800"/>
            <a:ext cx="4495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54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s-MX" altLang="es-MX" sz="2400" b="0" dirty="0">
                <a:solidFill>
                  <a:schemeClr val="tx1"/>
                </a:solidFill>
              </a:rPr>
              <a:t>Si la parcela se satura durante su ascenso, a 1,524 m por ejemplo, se forma una nube; asumiendo que la parcela permanezca saturada conforme continúa ascendiendo. </a:t>
            </a:r>
          </a:p>
        </p:txBody>
      </p:sp>
      <p:sp>
        <p:nvSpPr>
          <p:cNvPr id="196629" name="Text Box 21"/>
          <p:cNvSpPr txBox="1">
            <a:spLocks noChangeArrowheads="1"/>
          </p:cNvSpPr>
          <p:nvPr/>
        </p:nvSpPr>
        <p:spPr bwMode="auto">
          <a:xfrm>
            <a:off x="228600" y="5791200"/>
            <a:ext cx="184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6630" name="Text Box 22"/>
          <p:cNvSpPr txBox="1">
            <a:spLocks noChangeArrowheads="1"/>
          </p:cNvSpPr>
          <p:nvPr/>
        </p:nvSpPr>
        <p:spPr bwMode="auto">
          <a:xfrm>
            <a:off x="0" y="5791200"/>
            <a:ext cx="1075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23 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º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C</a:t>
            </a:r>
          </a:p>
        </p:txBody>
      </p:sp>
      <p:sp>
        <p:nvSpPr>
          <p:cNvPr id="196631" name="Text Box 23"/>
          <p:cNvSpPr txBox="1">
            <a:spLocks noChangeArrowheads="1"/>
          </p:cNvSpPr>
          <p:nvPr/>
        </p:nvSpPr>
        <p:spPr bwMode="auto">
          <a:xfrm>
            <a:off x="0" y="3429000"/>
            <a:ext cx="117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9.5 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º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C</a:t>
            </a:r>
          </a:p>
        </p:txBody>
      </p:sp>
      <p:sp>
        <p:nvSpPr>
          <p:cNvPr id="196632" name="Text Box 24"/>
          <p:cNvSpPr txBox="1">
            <a:spLocks noChangeArrowheads="1"/>
          </p:cNvSpPr>
          <p:nvPr/>
        </p:nvSpPr>
        <p:spPr bwMode="auto">
          <a:xfrm>
            <a:off x="0" y="83820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-13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º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</a:t>
            </a:r>
          </a:p>
        </p:txBody>
      </p:sp>
      <p:sp>
        <p:nvSpPr>
          <p:cNvPr id="51226" name="Freeform 26"/>
          <p:cNvSpPr>
            <a:spLocks/>
          </p:cNvSpPr>
          <p:nvPr/>
        </p:nvSpPr>
        <p:spPr bwMode="auto">
          <a:xfrm>
            <a:off x="484188" y="6381750"/>
            <a:ext cx="2944812" cy="515938"/>
          </a:xfrm>
          <a:custGeom>
            <a:avLst/>
            <a:gdLst>
              <a:gd name="T0" fmla="*/ 2147483647 w 1855"/>
              <a:gd name="T1" fmla="*/ 2147483647 h 325"/>
              <a:gd name="T2" fmla="*/ 2147483647 w 1855"/>
              <a:gd name="T3" fmla="*/ 2147483647 h 325"/>
              <a:gd name="T4" fmla="*/ 2147483647 w 1855"/>
              <a:gd name="T5" fmla="*/ 2147483647 h 325"/>
              <a:gd name="T6" fmla="*/ 2147483647 w 1855"/>
              <a:gd name="T7" fmla="*/ 2147483647 h 325"/>
              <a:gd name="T8" fmla="*/ 2147483647 w 1855"/>
              <a:gd name="T9" fmla="*/ 2147483647 h 325"/>
              <a:gd name="T10" fmla="*/ 2147483647 w 1855"/>
              <a:gd name="T11" fmla="*/ 2147483647 h 325"/>
              <a:gd name="T12" fmla="*/ 2147483647 w 1855"/>
              <a:gd name="T13" fmla="*/ 2147483647 h 325"/>
              <a:gd name="T14" fmla="*/ 2147483647 w 1855"/>
              <a:gd name="T15" fmla="*/ 2147483647 h 325"/>
              <a:gd name="T16" fmla="*/ 2147483647 w 1855"/>
              <a:gd name="T17" fmla="*/ 2147483647 h 325"/>
              <a:gd name="T18" fmla="*/ 2147483647 w 1855"/>
              <a:gd name="T19" fmla="*/ 2147483647 h 325"/>
              <a:gd name="T20" fmla="*/ 2147483647 w 1855"/>
              <a:gd name="T21" fmla="*/ 2147483647 h 325"/>
              <a:gd name="T22" fmla="*/ 2147483647 w 1855"/>
              <a:gd name="T23" fmla="*/ 2147483647 h 325"/>
              <a:gd name="T24" fmla="*/ 2147483647 w 1855"/>
              <a:gd name="T25" fmla="*/ 2147483647 h 325"/>
              <a:gd name="T26" fmla="*/ 2147483647 w 1855"/>
              <a:gd name="T27" fmla="*/ 2147483647 h 325"/>
              <a:gd name="T28" fmla="*/ 2147483647 w 1855"/>
              <a:gd name="T29" fmla="*/ 2147483647 h 325"/>
              <a:gd name="T30" fmla="*/ 2147483647 w 1855"/>
              <a:gd name="T31" fmla="*/ 2147483647 h 325"/>
              <a:gd name="T32" fmla="*/ 2147483647 w 1855"/>
              <a:gd name="T33" fmla="*/ 2147483647 h 325"/>
              <a:gd name="T34" fmla="*/ 2147483647 w 1855"/>
              <a:gd name="T35" fmla="*/ 2147483647 h 325"/>
              <a:gd name="T36" fmla="*/ 2147483647 w 1855"/>
              <a:gd name="T37" fmla="*/ 2147483647 h 325"/>
              <a:gd name="T38" fmla="*/ 2147483647 w 1855"/>
              <a:gd name="T39" fmla="*/ 2147483647 h 325"/>
              <a:gd name="T40" fmla="*/ 2147483647 w 1855"/>
              <a:gd name="T41" fmla="*/ 2147483647 h 325"/>
              <a:gd name="T42" fmla="*/ 2147483647 w 1855"/>
              <a:gd name="T43" fmla="*/ 2147483647 h 325"/>
              <a:gd name="T44" fmla="*/ 2147483647 w 1855"/>
              <a:gd name="T45" fmla="*/ 2147483647 h 325"/>
              <a:gd name="T46" fmla="*/ 2147483647 w 1855"/>
              <a:gd name="T47" fmla="*/ 2147483647 h 325"/>
              <a:gd name="T48" fmla="*/ 2147483647 w 1855"/>
              <a:gd name="T49" fmla="*/ 2147483647 h 325"/>
              <a:gd name="T50" fmla="*/ 2147483647 w 1855"/>
              <a:gd name="T51" fmla="*/ 2147483647 h 325"/>
              <a:gd name="T52" fmla="*/ 2147483647 w 1855"/>
              <a:gd name="T53" fmla="*/ 2147483647 h 325"/>
              <a:gd name="T54" fmla="*/ 2147483647 w 1855"/>
              <a:gd name="T55" fmla="*/ 2147483647 h 325"/>
              <a:gd name="T56" fmla="*/ 2147483647 w 1855"/>
              <a:gd name="T57" fmla="*/ 2147483647 h 325"/>
              <a:gd name="T58" fmla="*/ 2147483647 w 1855"/>
              <a:gd name="T59" fmla="*/ 2147483647 h 325"/>
              <a:gd name="T60" fmla="*/ 2147483647 w 1855"/>
              <a:gd name="T61" fmla="*/ 2147483647 h 325"/>
              <a:gd name="T62" fmla="*/ 2147483647 w 1855"/>
              <a:gd name="T63" fmla="*/ 2147483647 h 325"/>
              <a:gd name="T64" fmla="*/ 2147483647 w 1855"/>
              <a:gd name="T65" fmla="*/ 2147483647 h 325"/>
              <a:gd name="T66" fmla="*/ 2147483647 w 1855"/>
              <a:gd name="T67" fmla="*/ 2147483647 h 325"/>
              <a:gd name="T68" fmla="*/ 2147483647 w 1855"/>
              <a:gd name="T69" fmla="*/ 2147483647 h 325"/>
              <a:gd name="T70" fmla="*/ 2147483647 w 1855"/>
              <a:gd name="T71" fmla="*/ 2147483647 h 325"/>
              <a:gd name="T72" fmla="*/ 2147483647 w 1855"/>
              <a:gd name="T73" fmla="*/ 2147483647 h 325"/>
              <a:gd name="T74" fmla="*/ 2147483647 w 1855"/>
              <a:gd name="T75" fmla="*/ 2147483647 h 325"/>
              <a:gd name="T76" fmla="*/ 2147483647 w 1855"/>
              <a:gd name="T77" fmla="*/ 2147483647 h 325"/>
              <a:gd name="T78" fmla="*/ 2147483647 w 1855"/>
              <a:gd name="T79" fmla="*/ 2147483647 h 325"/>
              <a:gd name="T80" fmla="*/ 2147483647 w 1855"/>
              <a:gd name="T81" fmla="*/ 2147483647 h 325"/>
              <a:gd name="T82" fmla="*/ 2147483647 w 1855"/>
              <a:gd name="T83" fmla="*/ 2147483647 h 325"/>
              <a:gd name="T84" fmla="*/ 2147483647 w 1855"/>
              <a:gd name="T85" fmla="*/ 2147483647 h 325"/>
              <a:gd name="T86" fmla="*/ 2147483647 w 1855"/>
              <a:gd name="T87" fmla="*/ 2147483647 h 325"/>
              <a:gd name="T88" fmla="*/ 2147483647 w 1855"/>
              <a:gd name="T89" fmla="*/ 2147483647 h 325"/>
              <a:gd name="T90" fmla="*/ 2147483647 w 1855"/>
              <a:gd name="T91" fmla="*/ 2147483647 h 325"/>
              <a:gd name="T92" fmla="*/ 2147483647 w 1855"/>
              <a:gd name="T93" fmla="*/ 2147483647 h 325"/>
              <a:gd name="T94" fmla="*/ 2147483647 w 1855"/>
              <a:gd name="T95" fmla="*/ 2147483647 h 325"/>
              <a:gd name="T96" fmla="*/ 2147483647 w 1855"/>
              <a:gd name="T97" fmla="*/ 2147483647 h 325"/>
              <a:gd name="T98" fmla="*/ 2147483647 w 1855"/>
              <a:gd name="T99" fmla="*/ 2147483647 h 325"/>
              <a:gd name="T100" fmla="*/ 2147483647 w 1855"/>
              <a:gd name="T101" fmla="*/ 2147483647 h 325"/>
              <a:gd name="T102" fmla="*/ 2147483647 w 1855"/>
              <a:gd name="T103" fmla="*/ 2147483647 h 325"/>
              <a:gd name="T104" fmla="*/ 2147483647 w 1855"/>
              <a:gd name="T105" fmla="*/ 2147483647 h 325"/>
              <a:gd name="T106" fmla="*/ 2147483647 w 1855"/>
              <a:gd name="T107" fmla="*/ 2147483647 h 325"/>
              <a:gd name="T108" fmla="*/ 2147483647 w 1855"/>
              <a:gd name="T109" fmla="*/ 2147483647 h 325"/>
              <a:gd name="T110" fmla="*/ 2147483647 w 1855"/>
              <a:gd name="T111" fmla="*/ 2147483647 h 325"/>
              <a:gd name="T112" fmla="*/ 2147483647 w 1855"/>
              <a:gd name="T113" fmla="*/ 2147483647 h 325"/>
              <a:gd name="T114" fmla="*/ 2147483647 w 1855"/>
              <a:gd name="T115" fmla="*/ 2147483647 h 325"/>
              <a:gd name="T116" fmla="*/ 2147483647 w 1855"/>
              <a:gd name="T117" fmla="*/ 2147483647 h 325"/>
              <a:gd name="T118" fmla="*/ 2147483647 w 1855"/>
              <a:gd name="T119" fmla="*/ 2147483647 h 3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855"/>
              <a:gd name="T181" fmla="*/ 0 h 325"/>
              <a:gd name="T182" fmla="*/ 1855 w 1855"/>
              <a:gd name="T183" fmla="*/ 325 h 32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855" h="325">
                <a:moveTo>
                  <a:pt x="220" y="6"/>
                </a:moveTo>
                <a:cubicBezTo>
                  <a:pt x="260" y="31"/>
                  <a:pt x="229" y="6"/>
                  <a:pt x="201" y="25"/>
                </a:cubicBezTo>
                <a:cubicBezTo>
                  <a:pt x="196" y="29"/>
                  <a:pt x="213" y="30"/>
                  <a:pt x="220" y="31"/>
                </a:cubicBezTo>
                <a:cubicBezTo>
                  <a:pt x="265" y="35"/>
                  <a:pt x="309" y="36"/>
                  <a:pt x="354" y="38"/>
                </a:cubicBezTo>
                <a:cubicBezTo>
                  <a:pt x="363" y="40"/>
                  <a:pt x="377" y="36"/>
                  <a:pt x="380" y="44"/>
                </a:cubicBezTo>
                <a:cubicBezTo>
                  <a:pt x="383" y="52"/>
                  <a:pt x="328" y="68"/>
                  <a:pt x="322" y="70"/>
                </a:cubicBezTo>
                <a:cubicBezTo>
                  <a:pt x="288" y="82"/>
                  <a:pt x="256" y="85"/>
                  <a:pt x="220" y="89"/>
                </a:cubicBezTo>
                <a:cubicBezTo>
                  <a:pt x="219" y="89"/>
                  <a:pt x="181" y="101"/>
                  <a:pt x="181" y="102"/>
                </a:cubicBezTo>
                <a:cubicBezTo>
                  <a:pt x="181" y="109"/>
                  <a:pt x="194" y="107"/>
                  <a:pt x="201" y="108"/>
                </a:cubicBezTo>
                <a:cubicBezTo>
                  <a:pt x="233" y="111"/>
                  <a:pt x="265" y="112"/>
                  <a:pt x="297" y="114"/>
                </a:cubicBezTo>
                <a:cubicBezTo>
                  <a:pt x="221" y="163"/>
                  <a:pt x="129" y="150"/>
                  <a:pt x="41" y="153"/>
                </a:cubicBezTo>
                <a:cubicBezTo>
                  <a:pt x="30" y="155"/>
                  <a:pt x="17" y="151"/>
                  <a:pt x="9" y="159"/>
                </a:cubicBezTo>
                <a:cubicBezTo>
                  <a:pt x="0" y="168"/>
                  <a:pt x="34" y="171"/>
                  <a:pt x="47" y="172"/>
                </a:cubicBezTo>
                <a:cubicBezTo>
                  <a:pt x="105" y="176"/>
                  <a:pt x="162" y="176"/>
                  <a:pt x="220" y="178"/>
                </a:cubicBezTo>
                <a:cubicBezTo>
                  <a:pt x="195" y="187"/>
                  <a:pt x="169" y="191"/>
                  <a:pt x="143" y="198"/>
                </a:cubicBezTo>
                <a:cubicBezTo>
                  <a:pt x="149" y="200"/>
                  <a:pt x="162" y="197"/>
                  <a:pt x="162" y="204"/>
                </a:cubicBezTo>
                <a:cubicBezTo>
                  <a:pt x="162" y="211"/>
                  <a:pt x="149" y="208"/>
                  <a:pt x="143" y="210"/>
                </a:cubicBezTo>
                <a:cubicBezTo>
                  <a:pt x="115" y="217"/>
                  <a:pt x="102" y="218"/>
                  <a:pt x="73" y="223"/>
                </a:cubicBezTo>
                <a:cubicBezTo>
                  <a:pt x="58" y="228"/>
                  <a:pt x="33" y="221"/>
                  <a:pt x="28" y="236"/>
                </a:cubicBezTo>
                <a:cubicBezTo>
                  <a:pt x="26" y="243"/>
                  <a:pt x="39" y="248"/>
                  <a:pt x="47" y="249"/>
                </a:cubicBezTo>
                <a:cubicBezTo>
                  <a:pt x="94" y="255"/>
                  <a:pt x="141" y="253"/>
                  <a:pt x="188" y="255"/>
                </a:cubicBezTo>
                <a:cubicBezTo>
                  <a:pt x="224" y="268"/>
                  <a:pt x="233" y="275"/>
                  <a:pt x="277" y="281"/>
                </a:cubicBezTo>
                <a:cubicBezTo>
                  <a:pt x="269" y="283"/>
                  <a:pt x="255" y="279"/>
                  <a:pt x="252" y="287"/>
                </a:cubicBezTo>
                <a:cubicBezTo>
                  <a:pt x="247" y="301"/>
                  <a:pt x="282" y="296"/>
                  <a:pt x="297" y="294"/>
                </a:cubicBezTo>
                <a:cubicBezTo>
                  <a:pt x="318" y="291"/>
                  <a:pt x="340" y="288"/>
                  <a:pt x="361" y="287"/>
                </a:cubicBezTo>
                <a:cubicBezTo>
                  <a:pt x="433" y="284"/>
                  <a:pt x="506" y="283"/>
                  <a:pt x="578" y="281"/>
                </a:cubicBezTo>
                <a:cubicBezTo>
                  <a:pt x="626" y="287"/>
                  <a:pt x="670" y="300"/>
                  <a:pt x="719" y="306"/>
                </a:cubicBezTo>
                <a:cubicBezTo>
                  <a:pt x="770" y="325"/>
                  <a:pt x="826" y="310"/>
                  <a:pt x="879" y="300"/>
                </a:cubicBezTo>
                <a:cubicBezTo>
                  <a:pt x="1094" y="314"/>
                  <a:pt x="1011" y="305"/>
                  <a:pt x="1129" y="319"/>
                </a:cubicBezTo>
                <a:cubicBezTo>
                  <a:pt x="1176" y="317"/>
                  <a:pt x="1222" y="316"/>
                  <a:pt x="1269" y="313"/>
                </a:cubicBezTo>
                <a:cubicBezTo>
                  <a:pt x="1282" y="312"/>
                  <a:pt x="1295" y="309"/>
                  <a:pt x="1308" y="306"/>
                </a:cubicBezTo>
                <a:cubicBezTo>
                  <a:pt x="1321" y="303"/>
                  <a:pt x="1346" y="294"/>
                  <a:pt x="1346" y="294"/>
                </a:cubicBezTo>
                <a:cubicBezTo>
                  <a:pt x="1496" y="298"/>
                  <a:pt x="1622" y="295"/>
                  <a:pt x="1769" y="287"/>
                </a:cubicBezTo>
                <a:cubicBezTo>
                  <a:pt x="1802" y="283"/>
                  <a:pt x="1855" y="282"/>
                  <a:pt x="1788" y="274"/>
                </a:cubicBezTo>
                <a:cubicBezTo>
                  <a:pt x="1764" y="271"/>
                  <a:pt x="1741" y="270"/>
                  <a:pt x="1717" y="268"/>
                </a:cubicBezTo>
                <a:cubicBezTo>
                  <a:pt x="1743" y="266"/>
                  <a:pt x="1768" y="265"/>
                  <a:pt x="1794" y="262"/>
                </a:cubicBezTo>
                <a:cubicBezTo>
                  <a:pt x="1803" y="261"/>
                  <a:pt x="1829" y="255"/>
                  <a:pt x="1820" y="255"/>
                </a:cubicBezTo>
                <a:cubicBezTo>
                  <a:pt x="1799" y="255"/>
                  <a:pt x="1654" y="266"/>
                  <a:pt x="1621" y="268"/>
                </a:cubicBezTo>
                <a:cubicBezTo>
                  <a:pt x="1657" y="250"/>
                  <a:pt x="1692" y="246"/>
                  <a:pt x="1730" y="236"/>
                </a:cubicBezTo>
                <a:cubicBezTo>
                  <a:pt x="1736" y="234"/>
                  <a:pt x="1743" y="232"/>
                  <a:pt x="1749" y="230"/>
                </a:cubicBezTo>
                <a:cubicBezTo>
                  <a:pt x="1756" y="228"/>
                  <a:pt x="1776" y="223"/>
                  <a:pt x="1769" y="223"/>
                </a:cubicBezTo>
                <a:cubicBezTo>
                  <a:pt x="1748" y="223"/>
                  <a:pt x="1726" y="227"/>
                  <a:pt x="1705" y="230"/>
                </a:cubicBezTo>
                <a:cubicBezTo>
                  <a:pt x="1690" y="232"/>
                  <a:pt x="1675" y="234"/>
                  <a:pt x="1660" y="236"/>
                </a:cubicBezTo>
                <a:cubicBezTo>
                  <a:pt x="1641" y="234"/>
                  <a:pt x="1621" y="233"/>
                  <a:pt x="1602" y="230"/>
                </a:cubicBezTo>
                <a:cubicBezTo>
                  <a:pt x="1595" y="229"/>
                  <a:pt x="1577" y="226"/>
                  <a:pt x="1583" y="223"/>
                </a:cubicBezTo>
                <a:cubicBezTo>
                  <a:pt x="1597" y="216"/>
                  <a:pt x="1613" y="220"/>
                  <a:pt x="1628" y="217"/>
                </a:cubicBezTo>
                <a:cubicBezTo>
                  <a:pt x="1665" y="211"/>
                  <a:pt x="1701" y="203"/>
                  <a:pt x="1737" y="191"/>
                </a:cubicBezTo>
                <a:cubicBezTo>
                  <a:pt x="1680" y="174"/>
                  <a:pt x="1791" y="168"/>
                  <a:pt x="1801" y="166"/>
                </a:cubicBezTo>
                <a:cubicBezTo>
                  <a:pt x="1721" y="149"/>
                  <a:pt x="1639" y="168"/>
                  <a:pt x="1557" y="159"/>
                </a:cubicBezTo>
                <a:cubicBezTo>
                  <a:pt x="1610" y="144"/>
                  <a:pt x="1665" y="133"/>
                  <a:pt x="1717" y="114"/>
                </a:cubicBezTo>
                <a:cubicBezTo>
                  <a:pt x="1647" y="92"/>
                  <a:pt x="1724" y="114"/>
                  <a:pt x="1545" y="114"/>
                </a:cubicBezTo>
                <a:cubicBezTo>
                  <a:pt x="1536" y="114"/>
                  <a:pt x="1562" y="110"/>
                  <a:pt x="1570" y="108"/>
                </a:cubicBezTo>
                <a:cubicBezTo>
                  <a:pt x="1590" y="103"/>
                  <a:pt x="1628" y="89"/>
                  <a:pt x="1628" y="89"/>
                </a:cubicBezTo>
                <a:cubicBezTo>
                  <a:pt x="1598" y="87"/>
                  <a:pt x="1568" y="87"/>
                  <a:pt x="1538" y="82"/>
                </a:cubicBezTo>
                <a:cubicBezTo>
                  <a:pt x="1531" y="81"/>
                  <a:pt x="1513" y="74"/>
                  <a:pt x="1519" y="70"/>
                </a:cubicBezTo>
                <a:cubicBezTo>
                  <a:pt x="1541" y="56"/>
                  <a:pt x="1571" y="59"/>
                  <a:pt x="1596" y="50"/>
                </a:cubicBezTo>
                <a:cubicBezTo>
                  <a:pt x="1452" y="41"/>
                  <a:pt x="1486" y="50"/>
                  <a:pt x="1538" y="31"/>
                </a:cubicBezTo>
                <a:cubicBezTo>
                  <a:pt x="1492" y="16"/>
                  <a:pt x="1451" y="18"/>
                  <a:pt x="1404" y="25"/>
                </a:cubicBezTo>
                <a:cubicBezTo>
                  <a:pt x="1242" y="0"/>
                  <a:pt x="1064" y="9"/>
                  <a:pt x="905" y="6"/>
                </a:cubicBezTo>
                <a:cubicBezTo>
                  <a:pt x="679" y="17"/>
                  <a:pt x="441" y="41"/>
                  <a:pt x="220" y="6"/>
                </a:cubicBezTo>
                <a:close/>
              </a:path>
            </a:pathLst>
          </a:custGeom>
          <a:gradFill rotWithShape="1">
            <a:gsLst>
              <a:gs pos="0">
                <a:srgbClr val="AEAC48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rgbClr val="6633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8635" name="Text Box 27"/>
          <p:cNvSpPr txBox="1">
            <a:spLocks noChangeArrowheads="1"/>
          </p:cNvSpPr>
          <p:nvPr/>
        </p:nvSpPr>
        <p:spPr bwMode="auto">
          <a:xfrm>
            <a:off x="1060450" y="6324600"/>
            <a:ext cx="1830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000" b="1">
                <a:solidFill>
                  <a:schemeClr val="bg1"/>
                </a:solidFill>
                <a:latin typeface="Arial Narrow" pitchFamily="34" charset="0"/>
              </a:rPr>
              <a:t>Campo desnudo</a:t>
            </a:r>
          </a:p>
        </p:txBody>
      </p:sp>
      <p:sp>
        <p:nvSpPr>
          <p:cNvPr id="68636" name="Text Box 28"/>
          <p:cNvSpPr txBox="1">
            <a:spLocks noChangeArrowheads="1"/>
          </p:cNvSpPr>
          <p:nvPr/>
        </p:nvSpPr>
        <p:spPr bwMode="auto">
          <a:xfrm>
            <a:off x="3581400" y="6400800"/>
            <a:ext cx="36052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000" b="1">
                <a:solidFill>
                  <a:schemeClr val="bg1"/>
                </a:solidFill>
                <a:latin typeface="Arial Narrow" pitchFamily="34" charset="0"/>
              </a:rPr>
              <a:t>Campos cubiertos con vegetación</a:t>
            </a:r>
          </a:p>
        </p:txBody>
      </p:sp>
      <p:sp>
        <p:nvSpPr>
          <p:cNvPr id="196628" name="Freeform 20"/>
          <p:cNvSpPr>
            <a:spLocks/>
          </p:cNvSpPr>
          <p:nvPr/>
        </p:nvSpPr>
        <p:spPr bwMode="auto">
          <a:xfrm>
            <a:off x="1524000" y="0"/>
            <a:ext cx="6853238" cy="3684588"/>
          </a:xfrm>
          <a:custGeom>
            <a:avLst/>
            <a:gdLst>
              <a:gd name="T0" fmla="*/ 2147483647 w 4317"/>
              <a:gd name="T1" fmla="*/ 2147483647 h 2321"/>
              <a:gd name="T2" fmla="*/ 2147483647 w 4317"/>
              <a:gd name="T3" fmla="*/ 2147483647 h 2321"/>
              <a:gd name="T4" fmla="*/ 2147483647 w 4317"/>
              <a:gd name="T5" fmla="*/ 2147483647 h 2321"/>
              <a:gd name="T6" fmla="*/ 2147483647 w 4317"/>
              <a:gd name="T7" fmla="*/ 2147483647 h 2321"/>
              <a:gd name="T8" fmla="*/ 2147483647 w 4317"/>
              <a:gd name="T9" fmla="*/ 2147483647 h 2321"/>
              <a:gd name="T10" fmla="*/ 2147483647 w 4317"/>
              <a:gd name="T11" fmla="*/ 2147483647 h 2321"/>
              <a:gd name="T12" fmla="*/ 2147483647 w 4317"/>
              <a:gd name="T13" fmla="*/ 2147483647 h 2321"/>
              <a:gd name="T14" fmla="*/ 2147483647 w 4317"/>
              <a:gd name="T15" fmla="*/ 2147483647 h 2321"/>
              <a:gd name="T16" fmla="*/ 2147483647 w 4317"/>
              <a:gd name="T17" fmla="*/ 2147483647 h 2321"/>
              <a:gd name="T18" fmla="*/ 2147483647 w 4317"/>
              <a:gd name="T19" fmla="*/ 2147483647 h 2321"/>
              <a:gd name="T20" fmla="*/ 2147483647 w 4317"/>
              <a:gd name="T21" fmla="*/ 2147483647 h 2321"/>
              <a:gd name="T22" fmla="*/ 2147483647 w 4317"/>
              <a:gd name="T23" fmla="*/ 2147483647 h 2321"/>
              <a:gd name="T24" fmla="*/ 2147483647 w 4317"/>
              <a:gd name="T25" fmla="*/ 2147483647 h 2321"/>
              <a:gd name="T26" fmla="*/ 2147483647 w 4317"/>
              <a:gd name="T27" fmla="*/ 2147483647 h 2321"/>
              <a:gd name="T28" fmla="*/ 2147483647 w 4317"/>
              <a:gd name="T29" fmla="*/ 2147483647 h 2321"/>
              <a:gd name="T30" fmla="*/ 2147483647 w 4317"/>
              <a:gd name="T31" fmla="*/ 2147483647 h 2321"/>
              <a:gd name="T32" fmla="*/ 2147483647 w 4317"/>
              <a:gd name="T33" fmla="*/ 2147483647 h 2321"/>
              <a:gd name="T34" fmla="*/ 2147483647 w 4317"/>
              <a:gd name="T35" fmla="*/ 2147483647 h 2321"/>
              <a:gd name="T36" fmla="*/ 2147483647 w 4317"/>
              <a:gd name="T37" fmla="*/ 2147483647 h 2321"/>
              <a:gd name="T38" fmla="*/ 2147483647 w 4317"/>
              <a:gd name="T39" fmla="*/ 2147483647 h 2321"/>
              <a:gd name="T40" fmla="*/ 2147483647 w 4317"/>
              <a:gd name="T41" fmla="*/ 2147483647 h 2321"/>
              <a:gd name="T42" fmla="*/ 2147483647 w 4317"/>
              <a:gd name="T43" fmla="*/ 2147483647 h 2321"/>
              <a:gd name="T44" fmla="*/ 2147483647 w 4317"/>
              <a:gd name="T45" fmla="*/ 2147483647 h 2321"/>
              <a:gd name="T46" fmla="*/ 2147483647 w 4317"/>
              <a:gd name="T47" fmla="*/ 2147483647 h 2321"/>
              <a:gd name="T48" fmla="*/ 2147483647 w 4317"/>
              <a:gd name="T49" fmla="*/ 2147483647 h 2321"/>
              <a:gd name="T50" fmla="*/ 2147483647 w 4317"/>
              <a:gd name="T51" fmla="*/ 2147483647 h 2321"/>
              <a:gd name="T52" fmla="*/ 2147483647 w 4317"/>
              <a:gd name="T53" fmla="*/ 2147483647 h 2321"/>
              <a:gd name="T54" fmla="*/ 2147483647 w 4317"/>
              <a:gd name="T55" fmla="*/ 2147483647 h 2321"/>
              <a:gd name="T56" fmla="*/ 2147483647 w 4317"/>
              <a:gd name="T57" fmla="*/ 2147483647 h 2321"/>
              <a:gd name="T58" fmla="*/ 2147483647 w 4317"/>
              <a:gd name="T59" fmla="*/ 2147483647 h 2321"/>
              <a:gd name="T60" fmla="*/ 2147483647 w 4317"/>
              <a:gd name="T61" fmla="*/ 2147483647 h 2321"/>
              <a:gd name="T62" fmla="*/ 2147483647 w 4317"/>
              <a:gd name="T63" fmla="*/ 2147483647 h 2321"/>
              <a:gd name="T64" fmla="*/ 2147483647 w 4317"/>
              <a:gd name="T65" fmla="*/ 2147483647 h 2321"/>
              <a:gd name="T66" fmla="*/ 2147483647 w 4317"/>
              <a:gd name="T67" fmla="*/ 2147483647 h 2321"/>
              <a:gd name="T68" fmla="*/ 2147483647 w 4317"/>
              <a:gd name="T69" fmla="*/ 2147483647 h 2321"/>
              <a:gd name="T70" fmla="*/ 2147483647 w 4317"/>
              <a:gd name="T71" fmla="*/ 2147483647 h 2321"/>
              <a:gd name="T72" fmla="*/ 2147483647 w 4317"/>
              <a:gd name="T73" fmla="*/ 2147483647 h 2321"/>
              <a:gd name="T74" fmla="*/ 2147483647 w 4317"/>
              <a:gd name="T75" fmla="*/ 2147483647 h 2321"/>
              <a:gd name="T76" fmla="*/ 2147483647 w 4317"/>
              <a:gd name="T77" fmla="*/ 2147483647 h 2321"/>
              <a:gd name="T78" fmla="*/ 2147483647 w 4317"/>
              <a:gd name="T79" fmla="*/ 2147483647 h 2321"/>
              <a:gd name="T80" fmla="*/ 2147483647 w 4317"/>
              <a:gd name="T81" fmla="*/ 2147483647 h 2321"/>
              <a:gd name="T82" fmla="*/ 2147483647 w 4317"/>
              <a:gd name="T83" fmla="*/ 2147483647 h 2321"/>
              <a:gd name="T84" fmla="*/ 2147483647 w 4317"/>
              <a:gd name="T85" fmla="*/ 2147483647 h 2321"/>
              <a:gd name="T86" fmla="*/ 2147483647 w 4317"/>
              <a:gd name="T87" fmla="*/ 2147483647 h 2321"/>
              <a:gd name="T88" fmla="*/ 2147483647 w 4317"/>
              <a:gd name="T89" fmla="*/ 2147483647 h 2321"/>
              <a:gd name="T90" fmla="*/ 2147483647 w 4317"/>
              <a:gd name="T91" fmla="*/ 2147483647 h 2321"/>
              <a:gd name="T92" fmla="*/ 2147483647 w 4317"/>
              <a:gd name="T93" fmla="*/ 2147483647 h 2321"/>
              <a:gd name="T94" fmla="*/ 2147483647 w 4317"/>
              <a:gd name="T95" fmla="*/ 2147483647 h 2321"/>
              <a:gd name="T96" fmla="*/ 2147483647 w 4317"/>
              <a:gd name="T97" fmla="*/ 2147483647 h 2321"/>
              <a:gd name="T98" fmla="*/ 2147483647 w 4317"/>
              <a:gd name="T99" fmla="*/ 2147483647 h 232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317"/>
              <a:gd name="T151" fmla="*/ 0 h 2321"/>
              <a:gd name="T152" fmla="*/ 4317 w 4317"/>
              <a:gd name="T153" fmla="*/ 2321 h 232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317" h="2321">
                <a:moveTo>
                  <a:pt x="3209" y="2233"/>
                </a:moveTo>
                <a:cubicBezTo>
                  <a:pt x="3040" y="2221"/>
                  <a:pt x="3078" y="2211"/>
                  <a:pt x="2958" y="2233"/>
                </a:cubicBezTo>
                <a:cubicBezTo>
                  <a:pt x="2916" y="2241"/>
                  <a:pt x="2833" y="2258"/>
                  <a:pt x="2833" y="2258"/>
                </a:cubicBezTo>
                <a:cubicBezTo>
                  <a:pt x="2684" y="2237"/>
                  <a:pt x="2532" y="2271"/>
                  <a:pt x="2382" y="2284"/>
                </a:cubicBezTo>
                <a:cubicBezTo>
                  <a:pt x="2128" y="2265"/>
                  <a:pt x="1874" y="2289"/>
                  <a:pt x="1619" y="2296"/>
                </a:cubicBezTo>
                <a:cubicBezTo>
                  <a:pt x="1549" y="2283"/>
                  <a:pt x="1569" y="2277"/>
                  <a:pt x="1506" y="2296"/>
                </a:cubicBezTo>
                <a:cubicBezTo>
                  <a:pt x="1481" y="2303"/>
                  <a:pt x="1431" y="2321"/>
                  <a:pt x="1431" y="2321"/>
                </a:cubicBezTo>
                <a:cubicBezTo>
                  <a:pt x="1312" y="2311"/>
                  <a:pt x="1199" y="2294"/>
                  <a:pt x="1080" y="2284"/>
                </a:cubicBezTo>
                <a:cubicBezTo>
                  <a:pt x="1021" y="2288"/>
                  <a:pt x="850" y="2309"/>
                  <a:pt x="780" y="2284"/>
                </a:cubicBezTo>
                <a:cubicBezTo>
                  <a:pt x="767" y="2279"/>
                  <a:pt x="775" y="2256"/>
                  <a:pt x="767" y="2246"/>
                </a:cubicBezTo>
                <a:cubicBezTo>
                  <a:pt x="746" y="2220"/>
                  <a:pt x="675" y="2200"/>
                  <a:pt x="654" y="2196"/>
                </a:cubicBezTo>
                <a:cubicBezTo>
                  <a:pt x="496" y="2163"/>
                  <a:pt x="341" y="2155"/>
                  <a:pt x="179" y="2146"/>
                </a:cubicBezTo>
                <a:cubicBezTo>
                  <a:pt x="166" y="2142"/>
                  <a:pt x="153" y="2140"/>
                  <a:pt x="141" y="2133"/>
                </a:cubicBezTo>
                <a:cubicBezTo>
                  <a:pt x="115" y="2118"/>
                  <a:pt x="66" y="2083"/>
                  <a:pt x="66" y="2083"/>
                </a:cubicBezTo>
                <a:cubicBezTo>
                  <a:pt x="45" y="2022"/>
                  <a:pt x="24" y="2045"/>
                  <a:pt x="3" y="1983"/>
                </a:cubicBezTo>
                <a:cubicBezTo>
                  <a:pt x="7" y="1954"/>
                  <a:pt x="0" y="1920"/>
                  <a:pt x="16" y="1895"/>
                </a:cubicBezTo>
                <a:cubicBezTo>
                  <a:pt x="32" y="1870"/>
                  <a:pt x="66" y="1862"/>
                  <a:pt x="91" y="1845"/>
                </a:cubicBezTo>
                <a:cubicBezTo>
                  <a:pt x="154" y="1803"/>
                  <a:pt x="192" y="1776"/>
                  <a:pt x="266" y="1758"/>
                </a:cubicBezTo>
                <a:cubicBezTo>
                  <a:pt x="276" y="1727"/>
                  <a:pt x="273" y="1705"/>
                  <a:pt x="316" y="1708"/>
                </a:cubicBezTo>
                <a:cubicBezTo>
                  <a:pt x="367" y="1712"/>
                  <a:pt x="467" y="1733"/>
                  <a:pt x="467" y="1733"/>
                </a:cubicBezTo>
                <a:cubicBezTo>
                  <a:pt x="479" y="1741"/>
                  <a:pt x="495" y="1746"/>
                  <a:pt x="504" y="1758"/>
                </a:cubicBezTo>
                <a:cubicBezTo>
                  <a:pt x="553" y="1818"/>
                  <a:pt x="473" y="1780"/>
                  <a:pt x="554" y="1808"/>
                </a:cubicBezTo>
                <a:cubicBezTo>
                  <a:pt x="567" y="1804"/>
                  <a:pt x="579" y="1795"/>
                  <a:pt x="592" y="1795"/>
                </a:cubicBezTo>
                <a:cubicBezTo>
                  <a:pt x="613" y="1795"/>
                  <a:pt x="634" y="1813"/>
                  <a:pt x="654" y="1808"/>
                </a:cubicBezTo>
                <a:cubicBezTo>
                  <a:pt x="706" y="1794"/>
                  <a:pt x="751" y="1739"/>
                  <a:pt x="805" y="1720"/>
                </a:cubicBezTo>
                <a:cubicBezTo>
                  <a:pt x="817" y="1724"/>
                  <a:pt x="829" y="1733"/>
                  <a:pt x="842" y="1733"/>
                </a:cubicBezTo>
                <a:cubicBezTo>
                  <a:pt x="899" y="1733"/>
                  <a:pt x="908" y="1673"/>
                  <a:pt x="942" y="1645"/>
                </a:cubicBezTo>
                <a:cubicBezTo>
                  <a:pt x="974" y="1619"/>
                  <a:pt x="1029" y="1607"/>
                  <a:pt x="1068" y="1595"/>
                </a:cubicBezTo>
                <a:cubicBezTo>
                  <a:pt x="1019" y="1582"/>
                  <a:pt x="985" y="1573"/>
                  <a:pt x="942" y="1545"/>
                </a:cubicBezTo>
                <a:cubicBezTo>
                  <a:pt x="915" y="1504"/>
                  <a:pt x="883" y="1479"/>
                  <a:pt x="867" y="1432"/>
                </a:cubicBezTo>
                <a:cubicBezTo>
                  <a:pt x="912" y="1387"/>
                  <a:pt x="957" y="1351"/>
                  <a:pt x="1018" y="1332"/>
                </a:cubicBezTo>
                <a:cubicBezTo>
                  <a:pt x="1014" y="1319"/>
                  <a:pt x="1001" y="1307"/>
                  <a:pt x="1005" y="1294"/>
                </a:cubicBezTo>
                <a:cubicBezTo>
                  <a:pt x="1011" y="1277"/>
                  <a:pt x="1030" y="1268"/>
                  <a:pt x="1043" y="1257"/>
                </a:cubicBezTo>
                <a:cubicBezTo>
                  <a:pt x="1171" y="1148"/>
                  <a:pt x="989" y="1325"/>
                  <a:pt x="1180" y="1132"/>
                </a:cubicBezTo>
                <a:cubicBezTo>
                  <a:pt x="1289" y="1022"/>
                  <a:pt x="1092" y="1218"/>
                  <a:pt x="1243" y="1069"/>
                </a:cubicBezTo>
                <a:cubicBezTo>
                  <a:pt x="1256" y="1056"/>
                  <a:pt x="1281" y="1031"/>
                  <a:pt x="1281" y="1031"/>
                </a:cubicBezTo>
                <a:cubicBezTo>
                  <a:pt x="1241" y="993"/>
                  <a:pt x="1194" y="999"/>
                  <a:pt x="1143" y="981"/>
                </a:cubicBezTo>
                <a:cubicBezTo>
                  <a:pt x="1122" y="921"/>
                  <a:pt x="1146" y="869"/>
                  <a:pt x="1180" y="818"/>
                </a:cubicBezTo>
                <a:cubicBezTo>
                  <a:pt x="1176" y="797"/>
                  <a:pt x="1168" y="777"/>
                  <a:pt x="1168" y="756"/>
                </a:cubicBezTo>
                <a:cubicBezTo>
                  <a:pt x="1168" y="661"/>
                  <a:pt x="1283" y="592"/>
                  <a:pt x="1343" y="530"/>
                </a:cubicBezTo>
                <a:cubicBezTo>
                  <a:pt x="1354" y="519"/>
                  <a:pt x="1370" y="515"/>
                  <a:pt x="1381" y="505"/>
                </a:cubicBezTo>
                <a:cubicBezTo>
                  <a:pt x="1407" y="482"/>
                  <a:pt x="1456" y="430"/>
                  <a:pt x="1456" y="430"/>
                </a:cubicBezTo>
                <a:cubicBezTo>
                  <a:pt x="1473" y="434"/>
                  <a:pt x="1492" y="453"/>
                  <a:pt x="1506" y="443"/>
                </a:cubicBezTo>
                <a:cubicBezTo>
                  <a:pt x="1525" y="430"/>
                  <a:pt x="1517" y="398"/>
                  <a:pt x="1531" y="380"/>
                </a:cubicBezTo>
                <a:cubicBezTo>
                  <a:pt x="1567" y="333"/>
                  <a:pt x="1626" y="306"/>
                  <a:pt x="1681" y="293"/>
                </a:cubicBezTo>
                <a:cubicBezTo>
                  <a:pt x="1689" y="280"/>
                  <a:pt x="1693" y="264"/>
                  <a:pt x="1706" y="255"/>
                </a:cubicBezTo>
                <a:cubicBezTo>
                  <a:pt x="1768" y="213"/>
                  <a:pt x="1841" y="267"/>
                  <a:pt x="1894" y="293"/>
                </a:cubicBezTo>
                <a:cubicBezTo>
                  <a:pt x="1928" y="310"/>
                  <a:pt x="1971" y="319"/>
                  <a:pt x="2007" y="330"/>
                </a:cubicBezTo>
                <a:cubicBezTo>
                  <a:pt x="2019" y="343"/>
                  <a:pt x="2026" y="368"/>
                  <a:pt x="2044" y="368"/>
                </a:cubicBezTo>
                <a:cubicBezTo>
                  <a:pt x="2059" y="368"/>
                  <a:pt x="2058" y="341"/>
                  <a:pt x="2069" y="330"/>
                </a:cubicBezTo>
                <a:cubicBezTo>
                  <a:pt x="2080" y="319"/>
                  <a:pt x="2094" y="313"/>
                  <a:pt x="2107" y="305"/>
                </a:cubicBezTo>
                <a:cubicBezTo>
                  <a:pt x="2112" y="276"/>
                  <a:pt x="2122" y="164"/>
                  <a:pt x="2157" y="142"/>
                </a:cubicBezTo>
                <a:cubicBezTo>
                  <a:pt x="2179" y="129"/>
                  <a:pt x="2207" y="134"/>
                  <a:pt x="2232" y="130"/>
                </a:cubicBezTo>
                <a:cubicBezTo>
                  <a:pt x="2283" y="53"/>
                  <a:pt x="2296" y="67"/>
                  <a:pt x="2395" y="80"/>
                </a:cubicBezTo>
                <a:cubicBezTo>
                  <a:pt x="2401" y="62"/>
                  <a:pt x="2412" y="13"/>
                  <a:pt x="2433" y="5"/>
                </a:cubicBezTo>
                <a:cubicBezTo>
                  <a:pt x="2445" y="0"/>
                  <a:pt x="2458" y="13"/>
                  <a:pt x="2470" y="17"/>
                </a:cubicBezTo>
                <a:cubicBezTo>
                  <a:pt x="2483" y="25"/>
                  <a:pt x="2493" y="42"/>
                  <a:pt x="2508" y="42"/>
                </a:cubicBezTo>
                <a:cubicBezTo>
                  <a:pt x="2534" y="42"/>
                  <a:pt x="2583" y="17"/>
                  <a:pt x="2583" y="17"/>
                </a:cubicBezTo>
                <a:cubicBezTo>
                  <a:pt x="2674" y="49"/>
                  <a:pt x="2636" y="52"/>
                  <a:pt x="2758" y="67"/>
                </a:cubicBezTo>
                <a:cubicBezTo>
                  <a:pt x="2822" y="89"/>
                  <a:pt x="2809" y="63"/>
                  <a:pt x="2871" y="42"/>
                </a:cubicBezTo>
                <a:cubicBezTo>
                  <a:pt x="2892" y="46"/>
                  <a:pt x="2912" y="55"/>
                  <a:pt x="2933" y="55"/>
                </a:cubicBezTo>
                <a:cubicBezTo>
                  <a:pt x="2971" y="55"/>
                  <a:pt x="3008" y="40"/>
                  <a:pt x="3046" y="42"/>
                </a:cubicBezTo>
                <a:cubicBezTo>
                  <a:pt x="3072" y="44"/>
                  <a:pt x="3121" y="67"/>
                  <a:pt x="3121" y="67"/>
                </a:cubicBezTo>
                <a:cubicBezTo>
                  <a:pt x="3134" y="75"/>
                  <a:pt x="3151" y="79"/>
                  <a:pt x="3159" y="92"/>
                </a:cubicBezTo>
                <a:cubicBezTo>
                  <a:pt x="3169" y="106"/>
                  <a:pt x="3156" y="134"/>
                  <a:pt x="3171" y="142"/>
                </a:cubicBezTo>
                <a:cubicBezTo>
                  <a:pt x="3200" y="158"/>
                  <a:pt x="3238" y="151"/>
                  <a:pt x="3271" y="155"/>
                </a:cubicBezTo>
                <a:cubicBezTo>
                  <a:pt x="3284" y="159"/>
                  <a:pt x="3300" y="158"/>
                  <a:pt x="3309" y="167"/>
                </a:cubicBezTo>
                <a:cubicBezTo>
                  <a:pt x="3319" y="176"/>
                  <a:pt x="3316" y="193"/>
                  <a:pt x="3322" y="205"/>
                </a:cubicBezTo>
                <a:cubicBezTo>
                  <a:pt x="3329" y="218"/>
                  <a:pt x="3335" y="233"/>
                  <a:pt x="3347" y="242"/>
                </a:cubicBezTo>
                <a:cubicBezTo>
                  <a:pt x="3357" y="250"/>
                  <a:pt x="3372" y="249"/>
                  <a:pt x="3384" y="255"/>
                </a:cubicBezTo>
                <a:cubicBezTo>
                  <a:pt x="3398" y="262"/>
                  <a:pt x="3409" y="272"/>
                  <a:pt x="3422" y="280"/>
                </a:cubicBezTo>
                <a:cubicBezTo>
                  <a:pt x="3459" y="397"/>
                  <a:pt x="3384" y="518"/>
                  <a:pt x="3459" y="631"/>
                </a:cubicBezTo>
                <a:cubicBezTo>
                  <a:pt x="3446" y="700"/>
                  <a:pt x="3439" y="736"/>
                  <a:pt x="3397" y="793"/>
                </a:cubicBezTo>
                <a:cubicBezTo>
                  <a:pt x="3389" y="818"/>
                  <a:pt x="3381" y="844"/>
                  <a:pt x="3372" y="869"/>
                </a:cubicBezTo>
                <a:cubicBezTo>
                  <a:pt x="3368" y="881"/>
                  <a:pt x="3363" y="894"/>
                  <a:pt x="3359" y="906"/>
                </a:cubicBezTo>
                <a:cubicBezTo>
                  <a:pt x="3355" y="919"/>
                  <a:pt x="3335" y="939"/>
                  <a:pt x="3347" y="944"/>
                </a:cubicBezTo>
                <a:cubicBezTo>
                  <a:pt x="3371" y="953"/>
                  <a:pt x="3397" y="935"/>
                  <a:pt x="3422" y="931"/>
                </a:cubicBezTo>
                <a:cubicBezTo>
                  <a:pt x="3464" y="935"/>
                  <a:pt x="3506" y="938"/>
                  <a:pt x="3547" y="944"/>
                </a:cubicBezTo>
                <a:cubicBezTo>
                  <a:pt x="3560" y="946"/>
                  <a:pt x="3581" y="943"/>
                  <a:pt x="3585" y="956"/>
                </a:cubicBezTo>
                <a:cubicBezTo>
                  <a:pt x="3589" y="967"/>
                  <a:pt x="3568" y="973"/>
                  <a:pt x="3559" y="981"/>
                </a:cubicBezTo>
                <a:cubicBezTo>
                  <a:pt x="3591" y="1012"/>
                  <a:pt x="3608" y="1038"/>
                  <a:pt x="3622" y="1081"/>
                </a:cubicBezTo>
                <a:cubicBezTo>
                  <a:pt x="3611" y="1186"/>
                  <a:pt x="3592" y="1203"/>
                  <a:pt x="3660" y="1269"/>
                </a:cubicBezTo>
                <a:cubicBezTo>
                  <a:pt x="3679" y="1331"/>
                  <a:pt x="3711" y="1394"/>
                  <a:pt x="3722" y="1457"/>
                </a:cubicBezTo>
                <a:cubicBezTo>
                  <a:pt x="3726" y="1482"/>
                  <a:pt x="3722" y="1510"/>
                  <a:pt x="3735" y="1532"/>
                </a:cubicBezTo>
                <a:cubicBezTo>
                  <a:pt x="3741" y="1543"/>
                  <a:pt x="3759" y="1542"/>
                  <a:pt x="3772" y="1545"/>
                </a:cubicBezTo>
                <a:cubicBezTo>
                  <a:pt x="3797" y="1551"/>
                  <a:pt x="3822" y="1553"/>
                  <a:pt x="3847" y="1557"/>
                </a:cubicBezTo>
                <a:cubicBezTo>
                  <a:pt x="3860" y="1561"/>
                  <a:pt x="3873" y="1563"/>
                  <a:pt x="3885" y="1570"/>
                </a:cubicBezTo>
                <a:cubicBezTo>
                  <a:pt x="3911" y="1585"/>
                  <a:pt x="3960" y="1620"/>
                  <a:pt x="3960" y="1620"/>
                </a:cubicBezTo>
                <a:cubicBezTo>
                  <a:pt x="4034" y="1730"/>
                  <a:pt x="3962" y="1598"/>
                  <a:pt x="3948" y="1670"/>
                </a:cubicBezTo>
                <a:cubicBezTo>
                  <a:pt x="3941" y="1707"/>
                  <a:pt x="3948" y="1747"/>
                  <a:pt x="3960" y="1783"/>
                </a:cubicBezTo>
                <a:cubicBezTo>
                  <a:pt x="4000" y="1904"/>
                  <a:pt x="4134" y="1887"/>
                  <a:pt x="4236" y="1895"/>
                </a:cubicBezTo>
                <a:cubicBezTo>
                  <a:pt x="4317" y="1950"/>
                  <a:pt x="4271" y="1999"/>
                  <a:pt x="4298" y="2083"/>
                </a:cubicBezTo>
                <a:cubicBezTo>
                  <a:pt x="4294" y="2104"/>
                  <a:pt x="4298" y="2128"/>
                  <a:pt x="4286" y="2146"/>
                </a:cubicBezTo>
                <a:cubicBezTo>
                  <a:pt x="4269" y="2171"/>
                  <a:pt x="4227" y="2163"/>
                  <a:pt x="4198" y="2171"/>
                </a:cubicBezTo>
                <a:cubicBezTo>
                  <a:pt x="4094" y="2201"/>
                  <a:pt x="3993" y="2211"/>
                  <a:pt x="3885" y="2221"/>
                </a:cubicBezTo>
                <a:cubicBezTo>
                  <a:pt x="3843" y="2217"/>
                  <a:pt x="3802" y="2205"/>
                  <a:pt x="3760" y="2208"/>
                </a:cubicBezTo>
                <a:cubicBezTo>
                  <a:pt x="3734" y="2210"/>
                  <a:pt x="3711" y="2228"/>
                  <a:pt x="3685" y="2233"/>
                </a:cubicBezTo>
                <a:cubicBezTo>
                  <a:pt x="3633" y="2244"/>
                  <a:pt x="3585" y="2258"/>
                  <a:pt x="3534" y="2271"/>
                </a:cubicBezTo>
                <a:cubicBezTo>
                  <a:pt x="3445" y="2248"/>
                  <a:pt x="3401" y="2242"/>
                  <a:pt x="3297" y="2233"/>
                </a:cubicBezTo>
                <a:cubicBezTo>
                  <a:pt x="3210" y="2212"/>
                  <a:pt x="3263" y="2221"/>
                  <a:pt x="3134" y="2221"/>
                </a:cubicBezTo>
              </a:path>
            </a:pathLst>
          </a:custGeom>
          <a:gradFill rotWithShape="0">
            <a:gsLst>
              <a:gs pos="0">
                <a:srgbClr val="CCECFF"/>
              </a:gs>
              <a:gs pos="100000">
                <a:srgbClr val="000066">
                  <a:alpha val="28998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 dirty="0"/>
          </a:p>
        </p:txBody>
      </p:sp>
      <p:sp>
        <p:nvSpPr>
          <p:cNvPr id="5122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3B4E079D-7F37-4C5E-999C-80837F39BFC2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49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9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animBg="1"/>
      <p:bldP spid="196612" grpId="0" animBg="1"/>
      <p:bldP spid="196613" grpId="0" animBg="1"/>
      <p:bldP spid="196614" grpId="0" animBg="1"/>
      <p:bldP spid="196615" grpId="0" animBg="1"/>
      <p:bldP spid="196623" grpId="0"/>
      <p:bldP spid="196624" grpId="0"/>
      <p:bldP spid="1966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04800" y="614363"/>
            <a:ext cx="845185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Nuestra atmósfera está compuesta de numerosos gases. </a:t>
            </a:r>
            <a:endParaRPr lang="en-US" altLang="es-MX" sz="3600" b="1" dirty="0">
              <a:latin typeface="Arial Narrow" panose="020B0606020202030204" pitchFamily="34" charset="0"/>
            </a:endParaRPr>
          </a:p>
        </p:txBody>
      </p:sp>
      <p:sp>
        <p:nvSpPr>
          <p:cNvPr id="435205" name="Text Box 5"/>
          <p:cNvSpPr txBox="1">
            <a:spLocks noChangeArrowheads="1"/>
          </p:cNvSpPr>
          <p:nvPr/>
        </p:nvSpPr>
        <p:spPr bwMode="auto">
          <a:xfrm>
            <a:off x="0" y="2038350"/>
            <a:ext cx="9144000" cy="161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Esta mezcla gaseosa incluye </a:t>
            </a:r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gases permanentes de aire seco</a:t>
            </a:r>
            <a:r>
              <a:rPr lang="es-MX" altLang="es-MX" sz="3600" b="1" dirty="0">
                <a:latin typeface="Arial Narrow" panose="020B0606020202030204" pitchFamily="34" charset="0"/>
              </a:rPr>
              <a:t> como: nitrógeno, oxígeno, argón, helio, hidrógeno y xenón.</a:t>
            </a:r>
          </a:p>
        </p:txBody>
      </p:sp>
      <p:sp>
        <p:nvSpPr>
          <p:cNvPr id="435210" name="Text Box 10"/>
          <p:cNvSpPr txBox="1">
            <a:spLocks noChangeArrowheads="1"/>
          </p:cNvSpPr>
          <p:nvPr/>
        </p:nvSpPr>
        <p:spPr bwMode="auto">
          <a:xfrm>
            <a:off x="0" y="4357688"/>
            <a:ext cx="9144000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El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nitrógeno</a:t>
            </a:r>
            <a:r>
              <a:rPr lang="es-MX" altLang="es-MX" sz="3600" b="1" dirty="0">
                <a:latin typeface="Arial Narrow" panose="020B0606020202030204" pitchFamily="34" charset="0"/>
              </a:rPr>
              <a:t> y el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oxigeno </a:t>
            </a:r>
            <a:r>
              <a:rPr lang="es-MX" altLang="es-MX" sz="3600" b="1" dirty="0">
                <a:latin typeface="Arial Narrow" panose="020B0606020202030204" pitchFamily="34" charset="0"/>
              </a:rPr>
              <a:t>representan el 99% de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 </a:t>
            </a:r>
            <a:r>
              <a:rPr lang="es-MX" altLang="es-MX" sz="3600" b="1" dirty="0">
                <a:latin typeface="Arial Narrow" panose="020B0606020202030204" pitchFamily="34" charset="0"/>
              </a:rPr>
              <a:t>todos los gases permanentes de aire seco en la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tropósfera.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5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5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5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5" grpId="0"/>
      <p:bldP spid="4352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6" descr="clouds1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18000" contrast="-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2227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200" b="1" dirty="0">
                <a:solidFill>
                  <a:schemeClr val="bg1"/>
                </a:solidFill>
              </a:rPr>
              <a:t>06-</a:t>
            </a:r>
            <a:fld id="{181FB511-F263-48A6-9BD6-47347C41E2FF}" type="slidenum">
              <a:rPr lang="en-US" altLang="es-MX" sz="1200" b="1" smtClean="0">
                <a:solidFill>
                  <a:schemeClr val="bg1"/>
                </a:solidFill>
              </a:rPr>
              <a:pPr algn="r" eaLnBrk="1" hangingPunct="1"/>
              <a:t>50</a:t>
            </a:fld>
            <a:r>
              <a:rPr lang="en-US" altLang="es-MX" sz="1200" b="1" dirty="0">
                <a:solidFill>
                  <a:schemeClr val="bg1"/>
                </a:solidFill>
              </a:rPr>
              <a:t>-S290-PE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304800" y="5257800"/>
            <a:ext cx="1143000" cy="1143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6234" dir="862477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s-MX" sz="4000" b="1" dirty="0">
                <a:solidFill>
                  <a:srgbClr val="DA0000"/>
                </a:solidFill>
                <a:latin typeface="Arial Narrow" pitchFamily="34" charset="0"/>
              </a:rPr>
              <a:t>32 ºC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3505200" y="5181600"/>
            <a:ext cx="1066800" cy="1143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s-MX" sz="4000" b="1" dirty="0">
                <a:solidFill>
                  <a:srgbClr val="DA0000"/>
                </a:solidFill>
                <a:latin typeface="Arial Narrow" pitchFamily="34" charset="0"/>
              </a:rPr>
              <a:t>28 ºC</a:t>
            </a:r>
          </a:p>
        </p:txBody>
      </p:sp>
      <p:sp>
        <p:nvSpPr>
          <p:cNvPr id="70662" name="Text Box 8"/>
          <p:cNvSpPr txBox="1">
            <a:spLocks noChangeArrowheads="1"/>
          </p:cNvSpPr>
          <p:nvPr/>
        </p:nvSpPr>
        <p:spPr bwMode="auto">
          <a:xfrm>
            <a:off x="2057400" y="5181600"/>
            <a:ext cx="1226618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s-MX" sz="4000" b="1" dirty="0">
                <a:latin typeface="Arial Narrow" pitchFamily="34" charset="0"/>
              </a:rPr>
              <a:t>27 ºC</a:t>
            </a:r>
          </a:p>
        </p:txBody>
      </p:sp>
      <p:sp>
        <p:nvSpPr>
          <p:cNvPr id="292875" name="AutoShape 11"/>
          <p:cNvSpPr>
            <a:spLocks noChangeArrowheads="1"/>
          </p:cNvSpPr>
          <p:nvPr/>
        </p:nvSpPr>
        <p:spPr bwMode="auto">
          <a:xfrm rot="16200000">
            <a:off x="-907257" y="2736057"/>
            <a:ext cx="3719513" cy="6858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345664631 h 21600"/>
              <a:gd name="T4" fmla="*/ 2147483646 w 21600"/>
              <a:gd name="T5" fmla="*/ 691329263 h 21600"/>
              <a:gd name="T6" fmla="*/ 2147483646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292876" name="AutoShape 12"/>
          <p:cNvSpPr>
            <a:spLocks noChangeArrowheads="1"/>
          </p:cNvSpPr>
          <p:nvPr/>
        </p:nvSpPr>
        <p:spPr bwMode="auto">
          <a:xfrm rot="16200000">
            <a:off x="3169443" y="3688557"/>
            <a:ext cx="1890713" cy="6096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42771309 h 21600"/>
              <a:gd name="T4" fmla="*/ 2147483646 w 21600"/>
              <a:gd name="T5" fmla="*/ 485542646 h 21600"/>
              <a:gd name="T6" fmla="*/ 2147483646 w 21600"/>
              <a:gd name="T7" fmla="*/ 24277130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70665" name="Text Box 13"/>
          <p:cNvSpPr txBox="1">
            <a:spLocks noChangeArrowheads="1"/>
          </p:cNvSpPr>
          <p:nvPr/>
        </p:nvSpPr>
        <p:spPr bwMode="auto">
          <a:xfrm>
            <a:off x="4953000" y="1262063"/>
            <a:ext cx="4094163" cy="4573560"/>
          </a:xfrm>
          <a:prstGeom prst="rect">
            <a:avLst/>
          </a:prstGeom>
          <a:solidFill>
            <a:srgbClr val="00003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Cuanto mayor sea la diferencia de temperatura entre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una parcela de aire y el aire circundante, más </a:t>
            </a:r>
            <a:r>
              <a:rPr lang="es-MX" altLang="es-MX" sz="2800" u="sng" dirty="0">
                <a:solidFill>
                  <a:schemeClr val="bg1"/>
                </a:solidFill>
                <a:latin typeface="Arial" charset="0"/>
              </a:rPr>
              <a:t>rápido</a:t>
            </a: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 la parcela se subirá o bajará. Esta diferencia en temperatura es un indicador de que tan  </a:t>
            </a:r>
            <a:r>
              <a:rPr lang="es-MX" altLang="es-MX" sz="2800" u="sng" dirty="0">
                <a:solidFill>
                  <a:schemeClr val="bg1"/>
                </a:solidFill>
                <a:latin typeface="Arial" charset="0"/>
              </a:rPr>
              <a:t>inestable</a:t>
            </a: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 o </a:t>
            </a:r>
            <a:r>
              <a:rPr lang="es-MX" altLang="es-MX" sz="2800" u="sng" dirty="0">
                <a:solidFill>
                  <a:schemeClr val="bg1"/>
                </a:solidFill>
                <a:latin typeface="Arial" charset="0"/>
              </a:rPr>
              <a:t>estable</a:t>
            </a: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 es una capa de la atmósfera.</a:t>
            </a:r>
            <a:endParaRPr lang="es-MX" altLang="es-MX" sz="2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92878" name="Text Box 14"/>
          <p:cNvSpPr txBox="1">
            <a:spLocks noChangeArrowheads="1"/>
          </p:cNvSpPr>
          <p:nvPr/>
        </p:nvSpPr>
        <p:spPr bwMode="auto">
          <a:xfrm>
            <a:off x="381000" y="457200"/>
            <a:ext cx="20970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s-MX" sz="4400" b="1" i="1">
                <a:solidFill>
                  <a:srgbClr val="FFFF00"/>
                </a:solidFill>
                <a:latin typeface="Arial" charset="0"/>
              </a:rPr>
              <a:t>Rápido</a:t>
            </a:r>
          </a:p>
        </p:txBody>
      </p:sp>
      <p:sp>
        <p:nvSpPr>
          <p:cNvPr id="292879" name="Text Box 15"/>
          <p:cNvSpPr txBox="1">
            <a:spLocks noChangeArrowheads="1"/>
          </p:cNvSpPr>
          <p:nvPr/>
        </p:nvSpPr>
        <p:spPr bwMode="auto">
          <a:xfrm>
            <a:off x="3255963" y="2209800"/>
            <a:ext cx="17208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s-MX" sz="4400" b="1" i="1">
                <a:solidFill>
                  <a:srgbClr val="FFFF00"/>
                </a:solidFill>
                <a:latin typeface="Arial" charset="0"/>
              </a:rPr>
              <a:t>Lento</a:t>
            </a:r>
          </a:p>
        </p:txBody>
      </p:sp>
      <p:sp>
        <p:nvSpPr>
          <p:cNvPr id="70668" name="Text Box 16"/>
          <p:cNvSpPr txBox="1">
            <a:spLocks noChangeArrowheads="1"/>
          </p:cNvSpPr>
          <p:nvPr/>
        </p:nvSpPr>
        <p:spPr bwMode="auto">
          <a:xfrm>
            <a:off x="1377950" y="4572000"/>
            <a:ext cx="250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s-MX" sz="2800" b="1">
                <a:solidFill>
                  <a:schemeClr val="bg1"/>
                </a:solidFill>
                <a:latin typeface="Arial" charset="0"/>
              </a:rPr>
              <a:t>temp. del aire</a:t>
            </a:r>
          </a:p>
        </p:txBody>
      </p:sp>
      <p:sp>
        <p:nvSpPr>
          <p:cNvPr id="70669" name="Text Box 17"/>
          <p:cNvSpPr txBox="1">
            <a:spLocks noChangeArrowheads="1"/>
          </p:cNvSpPr>
          <p:nvPr/>
        </p:nvSpPr>
        <p:spPr bwMode="auto">
          <a:xfrm>
            <a:off x="3640667" y="228600"/>
            <a:ext cx="5486400" cy="584775"/>
          </a:xfrm>
          <a:prstGeom prst="rect">
            <a:avLst/>
          </a:prstGeom>
          <a:solidFill>
            <a:srgbClr val="00002A"/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MX" altLang="es-MX" sz="3200" b="1">
                <a:solidFill>
                  <a:srgbClr val="FFFF00"/>
                </a:solidFill>
                <a:latin typeface="Arial Narrow" pitchFamily="34" charset="0"/>
              </a:rPr>
              <a:t>¿A que velocidad subirá el aire?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2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2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92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92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78" grpId="0"/>
      <p:bldP spid="29287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2"/>
          <p:cNvSpPr txBox="1">
            <a:spLocks noChangeArrowheads="1"/>
          </p:cNvSpPr>
          <p:nvPr/>
        </p:nvSpPr>
        <p:spPr bwMode="auto">
          <a:xfrm>
            <a:off x="5266267" y="1033463"/>
            <a:ext cx="3653896" cy="474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/>
              <a:t>Los grandes incendios forestales pueden producir fuertes corrientes convectivas ascendentes capaces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800" b="1" dirty="0"/>
              <a:t>de levantar residuos tan grandes como pequeños arboles a cientos de metros en el aire</a:t>
            </a:r>
            <a:r>
              <a:rPr lang="en-US" altLang="es-MX" sz="2800" b="1" dirty="0"/>
              <a:t>.  </a:t>
            </a:r>
          </a:p>
        </p:txBody>
      </p:sp>
      <p:grpSp>
        <p:nvGrpSpPr>
          <p:cNvPr id="53251" name="Group 21"/>
          <p:cNvGrpSpPr>
            <a:grpSpLocks/>
          </p:cNvGrpSpPr>
          <p:nvPr/>
        </p:nvGrpSpPr>
        <p:grpSpPr bwMode="auto">
          <a:xfrm>
            <a:off x="371475" y="457200"/>
            <a:ext cx="4819650" cy="5943600"/>
            <a:chOff x="0" y="0"/>
            <a:chExt cx="3504" cy="4320"/>
          </a:xfrm>
        </p:grpSpPr>
        <p:pic>
          <p:nvPicPr>
            <p:cNvPr id="53252" name="Picture 21" descr="Large Plume Dominated Fire Enhanc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0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5" name="AutoShape 7"/>
            <p:cNvSpPr>
              <a:spLocks noChangeArrowheads="1"/>
            </p:cNvSpPr>
            <p:nvPr/>
          </p:nvSpPr>
          <p:spPr bwMode="auto">
            <a:xfrm rot="-5400000">
              <a:off x="768" y="2497"/>
              <a:ext cx="1056" cy="382"/>
            </a:xfrm>
            <a:custGeom>
              <a:avLst/>
              <a:gdLst>
                <a:gd name="T0" fmla="*/ 147 w 21600"/>
                <a:gd name="T1" fmla="*/ 0 h 21600"/>
                <a:gd name="T2" fmla="*/ 0 w 21600"/>
                <a:gd name="T3" fmla="*/ 2 h 21600"/>
                <a:gd name="T4" fmla="*/ 147 w 21600"/>
                <a:gd name="T5" fmla="*/ 3 h 21600"/>
                <a:gd name="T6" fmla="*/ 19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FF0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vert="eaVert" wrap="none" anchor="ctr"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1686" name="AutoShape 8"/>
            <p:cNvSpPr>
              <a:spLocks noChangeArrowheads="1"/>
            </p:cNvSpPr>
            <p:nvPr/>
          </p:nvSpPr>
          <p:spPr bwMode="auto">
            <a:xfrm rot="-4485304">
              <a:off x="1016" y="1537"/>
              <a:ext cx="768" cy="291"/>
            </a:xfrm>
            <a:custGeom>
              <a:avLst/>
              <a:gdLst>
                <a:gd name="T0" fmla="*/ 41 w 21600"/>
                <a:gd name="T1" fmla="*/ 0 h 21600"/>
                <a:gd name="T2" fmla="*/ 0 w 21600"/>
                <a:gd name="T3" fmla="*/ 1 h 21600"/>
                <a:gd name="T4" fmla="*/ 41 w 21600"/>
                <a:gd name="T5" fmla="*/ 1 h 21600"/>
                <a:gd name="T6" fmla="*/ 55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19 h 21600"/>
                <a:gd name="T14" fmla="*/ 18900 w 21600"/>
                <a:gd name="T15" fmla="*/ 1618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E3FF5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vert="eaVert" wrap="none" anchor="ctr"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1687" name="AutoShape 9"/>
            <p:cNvSpPr>
              <a:spLocks noChangeArrowheads="1"/>
            </p:cNvSpPr>
            <p:nvPr/>
          </p:nvSpPr>
          <p:spPr bwMode="auto">
            <a:xfrm rot="-3955225">
              <a:off x="1392" y="867"/>
              <a:ext cx="533" cy="240"/>
            </a:xfrm>
            <a:custGeom>
              <a:avLst/>
              <a:gdLst>
                <a:gd name="T0" fmla="*/ 10 w 21600"/>
                <a:gd name="T1" fmla="*/ 0 h 21600"/>
                <a:gd name="T2" fmla="*/ 0 w 21600"/>
                <a:gd name="T3" fmla="*/ 0 h 21600"/>
                <a:gd name="T4" fmla="*/ 10 w 21600"/>
                <a:gd name="T5" fmla="*/ 1 h 21600"/>
                <a:gd name="T6" fmla="*/ 13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4 w 21600"/>
                <a:gd name="T13" fmla="*/ 5400 h 21600"/>
                <a:gd name="T14" fmla="*/ 18885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B3FF6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vert="eaVert" wrap="none" anchor="ctr"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53256" name="Line 30"/>
            <p:cNvSpPr>
              <a:spLocks noChangeShapeType="1"/>
            </p:cNvSpPr>
            <p:nvPr/>
          </p:nvSpPr>
          <p:spPr bwMode="auto">
            <a:xfrm flipH="1" flipV="1">
              <a:off x="1440" y="3792"/>
              <a:ext cx="48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3257" name="Line 31"/>
            <p:cNvSpPr>
              <a:spLocks noChangeShapeType="1"/>
            </p:cNvSpPr>
            <p:nvPr/>
          </p:nvSpPr>
          <p:spPr bwMode="auto">
            <a:xfrm flipH="1" flipV="1">
              <a:off x="1056" y="3792"/>
              <a:ext cx="48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1690" name="Text Box 37"/>
            <p:cNvSpPr txBox="1">
              <a:spLocks noChangeArrowheads="1"/>
            </p:cNvSpPr>
            <p:nvPr/>
          </p:nvSpPr>
          <p:spPr bwMode="auto">
            <a:xfrm>
              <a:off x="1337" y="1772"/>
              <a:ext cx="1575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chemeClr val="bg1"/>
                  </a:solidFill>
                  <a:latin typeface="Arial" charset="0"/>
                </a:rPr>
                <a:t>Fuerte</a:t>
              </a:r>
            </a:p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chemeClr val="bg1"/>
                  </a:solidFill>
                  <a:latin typeface="Arial" charset="0"/>
                </a:rPr>
                <a:t>corriente </a:t>
              </a:r>
            </a:p>
            <a:p>
              <a:pPr algn="ctr" eaLnBrk="1" hangingPunct="1">
                <a:defRPr/>
              </a:pPr>
              <a:r>
                <a:rPr lang="es-MX" altLang="es-MX" sz="2800" b="1" dirty="0">
                  <a:solidFill>
                    <a:schemeClr val="bg1"/>
                  </a:solidFill>
                  <a:latin typeface="Arial" charset="0"/>
                </a:rPr>
                <a:t>ascendente</a:t>
              </a:r>
            </a:p>
          </p:txBody>
        </p:sp>
        <p:sp>
          <p:nvSpPr>
            <p:cNvPr id="53259" name="Rectangle 41"/>
            <p:cNvSpPr>
              <a:spLocks noChangeArrowheads="1"/>
            </p:cNvSpPr>
            <p:nvPr/>
          </p:nvSpPr>
          <p:spPr bwMode="auto">
            <a:xfrm>
              <a:off x="1104" y="3360"/>
              <a:ext cx="336" cy="336"/>
            </a:xfrm>
            <a:prstGeom prst="rect">
              <a:avLst/>
            </a:prstGeom>
            <a:gradFill rotWithShape="1">
              <a:gsLst>
                <a:gs pos="0">
                  <a:srgbClr val="FFFF0B"/>
                </a:gs>
                <a:gs pos="100000">
                  <a:srgbClr val="F02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B"/>
              </a:extrusionClr>
              <a:contourClr>
                <a:srgbClr val="FFFF0B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 sz="3600" b="1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3260" name="Rectangle 11"/>
            <p:cNvSpPr>
              <a:spLocks noChangeArrowheads="1"/>
            </p:cNvSpPr>
            <p:nvPr/>
          </p:nvSpPr>
          <p:spPr bwMode="auto">
            <a:xfrm>
              <a:off x="1104" y="3360"/>
              <a:ext cx="336" cy="336"/>
            </a:xfrm>
            <a:prstGeom prst="rect">
              <a:avLst/>
            </a:prstGeom>
            <a:gradFill rotWithShape="1">
              <a:gsLst>
                <a:gs pos="0">
                  <a:srgbClr val="FFFF0B"/>
                </a:gs>
                <a:gs pos="100000">
                  <a:srgbClr val="FF0000"/>
                </a:gs>
              </a:gsLst>
              <a:lin ang="5400000" scaled="1"/>
            </a:gra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 sz="3600" b="1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3261" name="Line 42"/>
            <p:cNvSpPr>
              <a:spLocks noChangeShapeType="1"/>
            </p:cNvSpPr>
            <p:nvPr/>
          </p:nvSpPr>
          <p:spPr bwMode="auto">
            <a:xfrm flipV="1">
              <a:off x="1440" y="3264"/>
              <a:ext cx="96" cy="9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3262" name="Line 43"/>
            <p:cNvSpPr>
              <a:spLocks noChangeShapeType="1"/>
            </p:cNvSpPr>
            <p:nvPr/>
          </p:nvSpPr>
          <p:spPr bwMode="auto">
            <a:xfrm flipV="1">
              <a:off x="1440" y="3600"/>
              <a:ext cx="96" cy="9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3263" name="Line 44"/>
            <p:cNvSpPr>
              <a:spLocks noChangeShapeType="1"/>
            </p:cNvSpPr>
            <p:nvPr/>
          </p:nvSpPr>
          <p:spPr bwMode="auto">
            <a:xfrm>
              <a:off x="1536" y="3264"/>
              <a:ext cx="0" cy="33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3264" name="Line 45"/>
            <p:cNvSpPr>
              <a:spLocks noChangeShapeType="1"/>
            </p:cNvSpPr>
            <p:nvPr/>
          </p:nvSpPr>
          <p:spPr bwMode="auto">
            <a:xfrm flipV="1">
              <a:off x="1104" y="3264"/>
              <a:ext cx="96" cy="9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3265" name="Line 46"/>
            <p:cNvSpPr>
              <a:spLocks noChangeShapeType="1"/>
            </p:cNvSpPr>
            <p:nvPr/>
          </p:nvSpPr>
          <p:spPr bwMode="auto">
            <a:xfrm>
              <a:off x="1200" y="3264"/>
              <a:ext cx="33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1698" name="AutoShape 47"/>
            <p:cNvSpPr>
              <a:spLocks noChangeArrowheads="1"/>
            </p:cNvSpPr>
            <p:nvPr/>
          </p:nvSpPr>
          <p:spPr bwMode="auto">
            <a:xfrm rot="-3469424">
              <a:off x="1731" y="323"/>
              <a:ext cx="480" cy="192"/>
            </a:xfrm>
            <a:custGeom>
              <a:avLst/>
              <a:gdLst>
                <a:gd name="T0" fmla="*/ 6 w 21600"/>
                <a:gd name="T1" fmla="*/ 0 h 21600"/>
                <a:gd name="T2" fmla="*/ 0 w 21600"/>
                <a:gd name="T3" fmla="*/ 0 h 21600"/>
                <a:gd name="T4" fmla="*/ 6 w 21600"/>
                <a:gd name="T5" fmla="*/ 0 h 21600"/>
                <a:gd name="T6" fmla="*/ 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2BFF8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vert="eaVert" wrap="none" anchor="ctr"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</p:grp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6"/>
          <p:cNvSpPr txBox="1">
            <a:spLocks noChangeArrowheads="1"/>
          </p:cNvSpPr>
          <p:nvPr/>
        </p:nvSpPr>
        <p:spPr bwMode="auto">
          <a:xfrm>
            <a:off x="239713" y="712788"/>
            <a:ext cx="8666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chemeClr val="accent2"/>
                </a:solidFill>
              </a:rPr>
              <a:t>La Influencia de la humedad en la estabilidad atmosférica</a:t>
            </a:r>
            <a:endParaRPr lang="en-US" altLang="es-MX" sz="2400" b="1" dirty="0">
              <a:solidFill>
                <a:schemeClr val="accent2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0" y="4953000"/>
            <a:ext cx="9144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8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El aire seco es generalmente mas ESTABLE que INESTABLE </a:t>
            </a:r>
          </a:p>
          <a:p>
            <a:pPr algn="ctr" eaLnBrk="1" hangingPunct="1"/>
            <a:r>
              <a:rPr lang="es-MX" altLang="es-MX" sz="2800" b="1" dirty="0">
                <a:latin typeface="Arial Narrow" panose="020B0606020202030204" pitchFamily="34" charset="0"/>
              </a:rPr>
              <a:t>porque es “más pesado.” </a:t>
            </a:r>
          </a:p>
        </p:txBody>
      </p:sp>
      <p:pic>
        <p:nvPicPr>
          <p:cNvPr id="54276" name="Picture 12" descr="Wet and Dry air parcels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00"/>
            <a:ext cx="5334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CuadroTexto 1"/>
          <p:cNvSpPr txBox="1">
            <a:spLocks noChangeArrowheads="1"/>
          </p:cNvSpPr>
          <p:nvPr/>
        </p:nvSpPr>
        <p:spPr bwMode="auto">
          <a:xfrm>
            <a:off x="1785938" y="1616075"/>
            <a:ext cx="235267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/>
              <a:t>Parcela de aire “seca”</a:t>
            </a:r>
          </a:p>
        </p:txBody>
      </p:sp>
      <p:sp>
        <p:nvSpPr>
          <p:cNvPr id="54278" name="CuadroTexto 5"/>
          <p:cNvSpPr txBox="1">
            <a:spLocks noChangeArrowheads="1"/>
          </p:cNvSpPr>
          <p:nvPr/>
        </p:nvSpPr>
        <p:spPr bwMode="auto">
          <a:xfrm>
            <a:off x="4495800" y="1587500"/>
            <a:ext cx="268287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/>
              <a:t>Parcela de aire “húmeda”</a:t>
            </a:r>
          </a:p>
        </p:txBody>
      </p:sp>
      <p:sp>
        <p:nvSpPr>
          <p:cNvPr id="54279" name="CuadroTexto 2"/>
          <p:cNvSpPr txBox="1">
            <a:spLocks noChangeArrowheads="1"/>
          </p:cNvSpPr>
          <p:nvPr/>
        </p:nvSpPr>
        <p:spPr bwMode="auto">
          <a:xfrm>
            <a:off x="2508250" y="2755900"/>
            <a:ext cx="1218603" cy="262701"/>
          </a:xfrm>
          <a:prstGeom prst="rect">
            <a:avLst/>
          </a:prstGeom>
          <a:solidFill>
            <a:srgbClr val="E6FDFF"/>
          </a:solidFill>
          <a:ln>
            <a:noFill/>
          </a:ln>
        </p:spPr>
        <p:txBody>
          <a:bodyPr wrap="none" tIns="46800" bIns="0">
            <a:spAutoFit/>
          </a:bodyPr>
          <a:lstStyle>
            <a:defPPr>
              <a:defRPr lang="en-US"/>
            </a:defPPr>
            <a:lvl1pPr eaLnBrk="1" hangingPunct="1">
              <a:defRPr sz="1400" b="1">
                <a:solidFill>
                  <a:srgbClr val="C00000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mas pesado</a:t>
            </a:r>
          </a:p>
        </p:txBody>
      </p:sp>
      <p:sp>
        <p:nvSpPr>
          <p:cNvPr id="54280" name="CuadroTexto 7"/>
          <p:cNvSpPr txBox="1">
            <a:spLocks noChangeArrowheads="1"/>
          </p:cNvSpPr>
          <p:nvPr/>
        </p:nvSpPr>
        <p:spPr bwMode="auto">
          <a:xfrm>
            <a:off x="5272088" y="2835729"/>
            <a:ext cx="1080745" cy="288971"/>
          </a:xfrm>
          <a:prstGeom prst="rect">
            <a:avLst/>
          </a:prstGeom>
          <a:solidFill>
            <a:srgbClr val="E6FDFF"/>
          </a:solidFill>
          <a:ln>
            <a:noFill/>
          </a:ln>
        </p:spPr>
        <p:txBody>
          <a:bodyPr wrap="none" tIns="4680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C00000"/>
                </a:solidFill>
              </a:rPr>
              <a:t>mas ligero</a:t>
            </a:r>
          </a:p>
        </p:txBody>
      </p:sp>
      <p:sp>
        <p:nvSpPr>
          <p:cNvPr id="54281" name="CuadroTexto 3"/>
          <p:cNvSpPr txBox="1">
            <a:spLocks noChangeArrowheads="1"/>
          </p:cNvSpPr>
          <p:nvPr/>
        </p:nvSpPr>
        <p:spPr bwMode="auto">
          <a:xfrm>
            <a:off x="2000621" y="3957638"/>
            <a:ext cx="150457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dirty="0"/>
              <a:t>Peso molecular</a:t>
            </a:r>
          </a:p>
          <a:p>
            <a:pPr eaLnBrk="1" hangingPunct="1"/>
            <a:r>
              <a:rPr lang="es-MX" altLang="es-MX" sz="1600" dirty="0"/>
              <a:t>del “aire seco”</a:t>
            </a:r>
          </a:p>
        </p:txBody>
      </p:sp>
      <p:sp>
        <p:nvSpPr>
          <p:cNvPr id="54282" name="CuadroTexto 9"/>
          <p:cNvSpPr txBox="1">
            <a:spLocks noChangeArrowheads="1"/>
          </p:cNvSpPr>
          <p:nvPr/>
        </p:nvSpPr>
        <p:spPr bwMode="auto">
          <a:xfrm>
            <a:off x="4529666" y="3962400"/>
            <a:ext cx="172878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dirty="0"/>
              <a:t>Peso molecular del “vapor de agua”</a:t>
            </a:r>
          </a:p>
        </p:txBody>
      </p:sp>
      <p:sp>
        <p:nvSpPr>
          <p:cNvPr id="54283" name="CuadroTexto 4"/>
          <p:cNvSpPr txBox="1">
            <a:spLocks noChangeArrowheads="1"/>
          </p:cNvSpPr>
          <p:nvPr/>
        </p:nvSpPr>
        <p:spPr bwMode="auto">
          <a:xfrm>
            <a:off x="3700463" y="4603750"/>
            <a:ext cx="215423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/>
              <a:t>Simboliza vapor de agua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55299" name="Picture 2" descr="Lapse Rates Over a Mtn Exercis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14400"/>
            <a:ext cx="9144000" cy="5943600"/>
          </a:xfrm>
        </p:spPr>
      </p:pic>
      <p:sp>
        <p:nvSpPr>
          <p:cNvPr id="5530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400" b="1">
                <a:solidFill>
                  <a:schemeClr val="bg1"/>
                </a:solidFill>
              </a:rPr>
              <a:t>06-</a:t>
            </a:r>
            <a:fld id="{80EDE6FD-DE43-48B4-B9D2-CFC4C6828EE8}" type="slidenum">
              <a:rPr lang="en-US" altLang="es-MX" sz="1400" b="1">
                <a:solidFill>
                  <a:schemeClr val="bg1"/>
                </a:solidFill>
              </a:rPr>
              <a:pPr algn="r" eaLnBrk="1" hangingPunct="1"/>
              <a:t>53</a:t>
            </a:fld>
            <a:r>
              <a:rPr lang="en-US" altLang="es-MX" sz="1400" b="1">
                <a:solidFill>
                  <a:schemeClr val="bg1"/>
                </a:solidFill>
              </a:rPr>
              <a:t>-S290-EP</a:t>
            </a:r>
          </a:p>
        </p:txBody>
      </p:sp>
      <p:sp>
        <p:nvSpPr>
          <p:cNvPr id="391171" name="Text Box 3"/>
          <p:cNvSpPr txBox="1">
            <a:spLocks noChangeArrowheads="1"/>
          </p:cNvSpPr>
          <p:nvPr/>
        </p:nvSpPr>
        <p:spPr bwMode="auto">
          <a:xfrm>
            <a:off x="152400" y="96838"/>
            <a:ext cx="886653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en-US" altLang="es-MX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s-MX" altLang="es-MX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Use los gradientes apropiados para calcular la temperatura de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esta parcela de aire en movimiento en las altitudes designadas.</a:t>
            </a:r>
            <a:endParaRPr lang="en-US" altLang="es-MX" sz="2400" b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91172" name="Text Box 4"/>
          <p:cNvSpPr txBox="1">
            <a:spLocks noChangeArrowheads="1"/>
          </p:cNvSpPr>
          <p:nvPr/>
        </p:nvSpPr>
        <p:spPr bwMode="auto">
          <a:xfrm>
            <a:off x="263128" y="5281024"/>
            <a:ext cx="8290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rgbClr val="EE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27 °C</a:t>
            </a:r>
          </a:p>
        </p:txBody>
      </p:sp>
      <p:sp>
        <p:nvSpPr>
          <p:cNvPr id="391173" name="Text Box 5"/>
          <p:cNvSpPr txBox="1">
            <a:spLocks noChangeArrowheads="1"/>
          </p:cNvSpPr>
          <p:nvPr/>
        </p:nvSpPr>
        <p:spPr bwMode="auto">
          <a:xfrm>
            <a:off x="2667000" y="45720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200" b="1">
                <a:solidFill>
                  <a:srgbClr val="EE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</p:txBody>
      </p:sp>
      <p:sp>
        <p:nvSpPr>
          <p:cNvPr id="391174" name="Text Box 6"/>
          <p:cNvSpPr txBox="1">
            <a:spLocks noChangeArrowheads="1"/>
          </p:cNvSpPr>
          <p:nvPr/>
        </p:nvSpPr>
        <p:spPr bwMode="auto">
          <a:xfrm>
            <a:off x="5257800" y="31242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200" b="1">
                <a:solidFill>
                  <a:srgbClr val="EE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</p:txBody>
      </p:sp>
      <p:sp>
        <p:nvSpPr>
          <p:cNvPr id="391175" name="Text Box 7"/>
          <p:cNvSpPr txBox="1">
            <a:spLocks noChangeArrowheads="1"/>
          </p:cNvSpPr>
          <p:nvPr/>
        </p:nvSpPr>
        <p:spPr bwMode="auto">
          <a:xfrm>
            <a:off x="7010400" y="44958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200" b="1">
                <a:solidFill>
                  <a:srgbClr val="EE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</p:txBody>
      </p:sp>
      <p:sp>
        <p:nvSpPr>
          <p:cNvPr id="391176" name="Text Box 8"/>
          <p:cNvSpPr txBox="1">
            <a:spLocks noChangeArrowheads="1"/>
          </p:cNvSpPr>
          <p:nvPr/>
        </p:nvSpPr>
        <p:spPr bwMode="auto">
          <a:xfrm>
            <a:off x="8305800" y="52578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200" b="1">
                <a:solidFill>
                  <a:srgbClr val="EE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</p:txBody>
      </p:sp>
      <p:sp>
        <p:nvSpPr>
          <p:cNvPr id="391177" name="Text Box 9"/>
          <p:cNvSpPr txBox="1">
            <a:spLocks noChangeArrowheads="1"/>
          </p:cNvSpPr>
          <p:nvPr/>
        </p:nvSpPr>
        <p:spPr bwMode="auto">
          <a:xfrm>
            <a:off x="2455333" y="4572000"/>
            <a:ext cx="9060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000" b="1" dirty="0">
                <a:latin typeface="Arial Narrow" panose="020B0606020202030204" pitchFamily="34" charset="0"/>
              </a:rPr>
              <a:t>17.5 °C</a:t>
            </a:r>
          </a:p>
        </p:txBody>
      </p:sp>
      <p:sp>
        <p:nvSpPr>
          <p:cNvPr id="391178" name="Text Box 10"/>
          <p:cNvSpPr txBox="1">
            <a:spLocks noChangeArrowheads="1"/>
          </p:cNvSpPr>
          <p:nvPr/>
        </p:nvSpPr>
        <p:spPr bwMode="auto">
          <a:xfrm>
            <a:off x="5115454" y="3081866"/>
            <a:ext cx="9636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600" b="1" dirty="0">
                <a:latin typeface="Arial Narrow" panose="020B0606020202030204" pitchFamily="34" charset="0"/>
              </a:rPr>
              <a:t>9 °C</a:t>
            </a:r>
          </a:p>
        </p:txBody>
      </p:sp>
      <p:sp>
        <p:nvSpPr>
          <p:cNvPr id="391179" name="Text Box 11"/>
          <p:cNvSpPr txBox="1">
            <a:spLocks noChangeArrowheads="1"/>
          </p:cNvSpPr>
          <p:nvPr/>
        </p:nvSpPr>
        <p:spPr bwMode="auto">
          <a:xfrm>
            <a:off x="6841067" y="4546600"/>
            <a:ext cx="9060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000" b="1" dirty="0">
                <a:latin typeface="Arial Narrow" panose="020B0606020202030204" pitchFamily="34" charset="0"/>
              </a:rPr>
              <a:t>24.5 °C</a:t>
            </a:r>
          </a:p>
        </p:txBody>
      </p:sp>
      <p:sp>
        <p:nvSpPr>
          <p:cNvPr id="391180" name="Text Box 12"/>
          <p:cNvSpPr txBox="1">
            <a:spLocks noChangeArrowheads="1"/>
          </p:cNvSpPr>
          <p:nvPr/>
        </p:nvSpPr>
        <p:spPr bwMode="auto">
          <a:xfrm>
            <a:off x="8161868" y="5295371"/>
            <a:ext cx="87206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300" b="1" dirty="0">
                <a:latin typeface="Arial Narrow" panose="020B0606020202030204" pitchFamily="34" charset="0"/>
              </a:rPr>
              <a:t>34 °C</a:t>
            </a:r>
          </a:p>
        </p:txBody>
      </p:sp>
      <p:sp>
        <p:nvSpPr>
          <p:cNvPr id="55311" name="Text Box 13"/>
          <p:cNvSpPr txBox="1">
            <a:spLocks noChangeArrowheads="1"/>
          </p:cNvSpPr>
          <p:nvPr/>
        </p:nvSpPr>
        <p:spPr bwMode="auto">
          <a:xfrm>
            <a:off x="3733800" y="914400"/>
            <a:ext cx="1760538" cy="4619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400">
                <a:solidFill>
                  <a:schemeClr val="bg1"/>
                </a:solidFill>
                <a:latin typeface="Arial Rounded MT Bold" panose="020F0704030504030204" pitchFamily="34" charset="0"/>
              </a:rPr>
              <a:t>Ejercicio 2</a:t>
            </a:r>
          </a:p>
        </p:txBody>
      </p:sp>
      <p:sp>
        <p:nvSpPr>
          <p:cNvPr id="55312" name="Text Box 14"/>
          <p:cNvSpPr txBox="1">
            <a:spLocks noChangeArrowheads="1"/>
          </p:cNvSpPr>
          <p:nvPr/>
        </p:nvSpPr>
        <p:spPr bwMode="auto">
          <a:xfrm>
            <a:off x="609600" y="3505200"/>
            <a:ext cx="1622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i="1" dirty="0"/>
              <a:t>INESTABLE</a:t>
            </a:r>
          </a:p>
        </p:txBody>
      </p:sp>
      <p:sp>
        <p:nvSpPr>
          <p:cNvPr id="55313" name="Text Box 15"/>
          <p:cNvSpPr txBox="1">
            <a:spLocks noChangeArrowheads="1"/>
          </p:cNvSpPr>
          <p:nvPr/>
        </p:nvSpPr>
        <p:spPr bwMode="auto">
          <a:xfrm>
            <a:off x="7239000" y="3429000"/>
            <a:ext cx="1366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i="1" dirty="0"/>
              <a:t>ESTABLE</a:t>
            </a:r>
          </a:p>
        </p:txBody>
      </p:sp>
      <p:sp>
        <p:nvSpPr>
          <p:cNvPr id="5531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/>
              <a:t>6-</a:t>
            </a:r>
            <a:fld id="{48FFDB7C-FE13-4487-B547-2707F708FB0E}" type="slidenum">
              <a:rPr lang="en-US" altLang="es-MX" sz="1000" smtClean="0"/>
              <a:pPr algn="r" eaLnBrk="1" hangingPunct="1"/>
              <a:t>53</a:t>
            </a:fld>
            <a:r>
              <a:rPr lang="en-US" altLang="es-MX" sz="1000" dirty="0"/>
              <a:t>-S290-PE</a:t>
            </a:r>
          </a:p>
        </p:txBody>
      </p:sp>
      <p:sp>
        <p:nvSpPr>
          <p:cNvPr id="55315" name="CuadroTexto 2"/>
          <p:cNvSpPr txBox="1">
            <a:spLocks noChangeArrowheads="1"/>
          </p:cNvSpPr>
          <p:nvPr/>
        </p:nvSpPr>
        <p:spPr bwMode="auto">
          <a:xfrm>
            <a:off x="211138" y="4806950"/>
            <a:ext cx="1031051" cy="369332"/>
          </a:xfrm>
          <a:prstGeom prst="rect">
            <a:avLst/>
          </a:prstGeom>
          <a:solidFill>
            <a:srgbClr val="FFFBBF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1,524 m</a:t>
            </a:r>
          </a:p>
        </p:txBody>
      </p:sp>
      <p:sp>
        <p:nvSpPr>
          <p:cNvPr id="55316" name="CuadroTexto 20"/>
          <p:cNvSpPr txBox="1">
            <a:spLocks noChangeArrowheads="1"/>
          </p:cNvSpPr>
          <p:nvPr/>
        </p:nvSpPr>
        <p:spPr bwMode="auto">
          <a:xfrm>
            <a:off x="1487488" y="4448175"/>
            <a:ext cx="1031051" cy="369332"/>
          </a:xfrm>
          <a:prstGeom prst="rect">
            <a:avLst/>
          </a:prstGeom>
          <a:solidFill>
            <a:srgbClr val="FFFBBF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2,438 m</a:t>
            </a:r>
          </a:p>
        </p:txBody>
      </p:sp>
      <p:sp>
        <p:nvSpPr>
          <p:cNvPr id="55317" name="CuadroTexto 21"/>
          <p:cNvSpPr txBox="1">
            <a:spLocks noChangeArrowheads="1"/>
          </p:cNvSpPr>
          <p:nvPr/>
        </p:nvSpPr>
        <p:spPr bwMode="auto">
          <a:xfrm>
            <a:off x="5886216" y="3135868"/>
            <a:ext cx="1031051" cy="369332"/>
          </a:xfrm>
          <a:prstGeom prst="rect">
            <a:avLst/>
          </a:prstGeom>
          <a:solidFill>
            <a:srgbClr val="FFFBBF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3,963 m</a:t>
            </a:r>
          </a:p>
        </p:txBody>
      </p:sp>
      <p:sp>
        <p:nvSpPr>
          <p:cNvPr id="55318" name="CuadroTexto 22"/>
          <p:cNvSpPr txBox="1">
            <a:spLocks noChangeArrowheads="1"/>
          </p:cNvSpPr>
          <p:nvPr/>
        </p:nvSpPr>
        <p:spPr bwMode="auto">
          <a:xfrm>
            <a:off x="6824663" y="4090988"/>
            <a:ext cx="1031051" cy="369332"/>
          </a:xfrm>
          <a:prstGeom prst="rect">
            <a:avLst/>
          </a:prstGeom>
          <a:solidFill>
            <a:srgbClr val="FFFBBF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2,438 m</a:t>
            </a:r>
          </a:p>
        </p:txBody>
      </p:sp>
      <p:sp>
        <p:nvSpPr>
          <p:cNvPr id="55319" name="CuadroTexto 23"/>
          <p:cNvSpPr txBox="1">
            <a:spLocks noChangeArrowheads="1"/>
          </p:cNvSpPr>
          <p:nvPr/>
        </p:nvSpPr>
        <p:spPr bwMode="auto">
          <a:xfrm>
            <a:off x="7961313" y="4862513"/>
            <a:ext cx="1031051" cy="369332"/>
          </a:xfrm>
          <a:prstGeom prst="rect">
            <a:avLst/>
          </a:prstGeom>
          <a:solidFill>
            <a:srgbClr val="FFFBBF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1,524 m</a:t>
            </a:r>
          </a:p>
        </p:txBody>
      </p:sp>
      <p:sp>
        <p:nvSpPr>
          <p:cNvPr id="55320" name="CuadroTexto 3"/>
          <p:cNvSpPr txBox="1">
            <a:spLocks noChangeArrowheads="1"/>
          </p:cNvSpPr>
          <p:nvPr/>
        </p:nvSpPr>
        <p:spPr bwMode="auto">
          <a:xfrm>
            <a:off x="165100" y="4090988"/>
            <a:ext cx="825867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rgbClr val="FF0000"/>
                </a:solidFill>
              </a:rPr>
              <a:t>Oeste</a:t>
            </a:r>
          </a:p>
        </p:txBody>
      </p:sp>
      <p:sp>
        <p:nvSpPr>
          <p:cNvPr id="55321" name="CuadroTexto 25"/>
          <p:cNvSpPr txBox="1">
            <a:spLocks noChangeArrowheads="1"/>
          </p:cNvSpPr>
          <p:nvPr/>
        </p:nvSpPr>
        <p:spPr bwMode="auto">
          <a:xfrm>
            <a:off x="8280400" y="4125913"/>
            <a:ext cx="671513" cy="3698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>
                <a:solidFill>
                  <a:srgbClr val="FF0000"/>
                </a:solidFill>
              </a:rPr>
              <a:t>Este</a:t>
            </a:r>
          </a:p>
        </p:txBody>
      </p:sp>
      <p:sp>
        <p:nvSpPr>
          <p:cNvPr id="55322" name="CuadroTexto 4"/>
          <p:cNvSpPr txBox="1">
            <a:spLocks noChangeArrowheads="1"/>
          </p:cNvSpPr>
          <p:nvPr/>
        </p:nvSpPr>
        <p:spPr bwMode="auto">
          <a:xfrm>
            <a:off x="254000" y="2899834"/>
            <a:ext cx="1803400" cy="276999"/>
          </a:xfrm>
          <a:prstGeom prst="rect">
            <a:avLst/>
          </a:prstGeom>
          <a:solidFill>
            <a:srgbClr val="D9FF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/>
              <a:t>Viento de transporte        </a:t>
            </a:r>
            <a:endParaRPr lang="es-MX" altLang="es-MX" sz="11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39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9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3" grpId="0"/>
      <p:bldP spid="391175" grpId="0"/>
      <p:bldP spid="391176" grpId="0"/>
      <p:bldP spid="391177" grpId="0"/>
      <p:bldP spid="391178" grpId="0"/>
      <p:bldP spid="391179" grpId="0"/>
      <p:bldP spid="39118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6"/>
          <p:cNvSpPr txBox="1">
            <a:spLocks noChangeArrowheads="1"/>
          </p:cNvSpPr>
          <p:nvPr/>
        </p:nvSpPr>
        <p:spPr bwMode="auto">
          <a:xfrm>
            <a:off x="762000" y="2247900"/>
            <a:ext cx="769143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</a:rPr>
              <a:t>EJERCICIO </a:t>
            </a:r>
          </a:p>
          <a:p>
            <a:pPr algn="ctr" eaLnBrk="1" hangingPunct="1"/>
            <a:endParaRPr lang="es-MX" altLang="es-MX" sz="4000" b="1" dirty="0">
              <a:solidFill>
                <a:srgbClr val="000066"/>
              </a:solidFill>
            </a:endParaRPr>
          </a:p>
          <a:p>
            <a:pPr algn="ctr" eaLnBrk="1" hangingPunct="1"/>
            <a:r>
              <a:rPr lang="es-MX" altLang="es-MX" sz="4000" b="1" dirty="0"/>
              <a:t>Gradientes y estabilidad</a:t>
            </a:r>
          </a:p>
          <a:p>
            <a:pPr algn="ctr" eaLnBrk="1" hangingPunct="1"/>
            <a:r>
              <a:rPr lang="es-MX" altLang="es-MX" sz="4000" b="1" dirty="0"/>
              <a:t>atmosférica</a:t>
            </a:r>
            <a:endParaRPr lang="es-MX" altLang="es-MX" sz="3600" b="1" dirty="0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9875" name="Text Box 2"/>
          <p:cNvSpPr txBox="1">
            <a:spLocks noChangeArrowheads="1"/>
          </p:cNvSpPr>
          <p:nvPr/>
        </p:nvSpPr>
        <p:spPr bwMode="auto">
          <a:xfrm>
            <a:off x="4762872" y="1066800"/>
            <a:ext cx="4237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3600" b="1">
                <a:solidFill>
                  <a:srgbClr val="FFFF00"/>
                </a:solidFill>
                <a:latin typeface="Arial" charset="0"/>
              </a:rPr>
              <a:t>La capa </a:t>
            </a:r>
            <a:r>
              <a:rPr lang="es-MX" altLang="es-MX" sz="3600" b="1" dirty="0">
                <a:solidFill>
                  <a:srgbClr val="FFFF00"/>
                </a:solidFill>
                <a:latin typeface="Arial" charset="0"/>
              </a:rPr>
              <a:t>de mezcla</a:t>
            </a:r>
          </a:p>
        </p:txBody>
      </p:sp>
      <p:sp>
        <p:nvSpPr>
          <p:cNvPr id="57348" name="Text Box 3"/>
          <p:cNvSpPr txBox="1">
            <a:spLocks noChangeArrowheads="1"/>
          </p:cNvSpPr>
          <p:nvPr/>
        </p:nvSpPr>
        <p:spPr bwMode="auto">
          <a:xfrm>
            <a:off x="1508125" y="16605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1600"/>
          </a:p>
        </p:txBody>
      </p:sp>
      <p:sp>
        <p:nvSpPr>
          <p:cNvPr id="57349" name="Rectangle 4"/>
          <p:cNvSpPr>
            <a:spLocks noChangeArrowheads="1"/>
          </p:cNvSpPr>
          <p:nvPr/>
        </p:nvSpPr>
        <p:spPr bwMode="auto">
          <a:xfrm>
            <a:off x="152400" y="76200"/>
            <a:ext cx="4419600" cy="5791200"/>
          </a:xfrm>
          <a:prstGeom prst="rect">
            <a:avLst/>
          </a:prstGeom>
          <a:gradFill rotWithShape="1">
            <a:gsLst>
              <a:gs pos="0">
                <a:srgbClr val="190096"/>
              </a:gs>
              <a:gs pos="100000">
                <a:srgbClr val="B4FCF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7350" name="Line 5"/>
          <p:cNvSpPr>
            <a:spLocks noChangeShapeType="1"/>
          </p:cNvSpPr>
          <p:nvPr/>
        </p:nvSpPr>
        <p:spPr bwMode="auto">
          <a:xfrm>
            <a:off x="457200" y="4343400"/>
            <a:ext cx="304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1" name="Line 6"/>
          <p:cNvSpPr>
            <a:spLocks noChangeShapeType="1"/>
          </p:cNvSpPr>
          <p:nvPr/>
        </p:nvSpPr>
        <p:spPr bwMode="auto">
          <a:xfrm flipV="1">
            <a:off x="838200" y="4267200"/>
            <a:ext cx="304800" cy="76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2" name="Line 7"/>
          <p:cNvSpPr>
            <a:spLocks noChangeShapeType="1"/>
          </p:cNvSpPr>
          <p:nvPr/>
        </p:nvSpPr>
        <p:spPr bwMode="auto">
          <a:xfrm>
            <a:off x="1219200" y="4267200"/>
            <a:ext cx="2286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3" name="Line 8"/>
          <p:cNvSpPr>
            <a:spLocks noChangeShapeType="1"/>
          </p:cNvSpPr>
          <p:nvPr/>
        </p:nvSpPr>
        <p:spPr bwMode="auto">
          <a:xfrm>
            <a:off x="1524000" y="4343400"/>
            <a:ext cx="152400" cy="152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4" name="Line 9"/>
          <p:cNvSpPr>
            <a:spLocks noChangeShapeType="1"/>
          </p:cNvSpPr>
          <p:nvPr/>
        </p:nvSpPr>
        <p:spPr bwMode="auto">
          <a:xfrm>
            <a:off x="1752600" y="4572000"/>
            <a:ext cx="152400" cy="76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5" name="Line 10"/>
          <p:cNvSpPr>
            <a:spLocks noChangeShapeType="1"/>
          </p:cNvSpPr>
          <p:nvPr/>
        </p:nvSpPr>
        <p:spPr bwMode="auto">
          <a:xfrm>
            <a:off x="1981200" y="4724400"/>
            <a:ext cx="228600" cy="76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6" name="Line 11"/>
          <p:cNvSpPr>
            <a:spLocks noChangeShapeType="1"/>
          </p:cNvSpPr>
          <p:nvPr/>
        </p:nvSpPr>
        <p:spPr bwMode="auto">
          <a:xfrm>
            <a:off x="2286000" y="4800600"/>
            <a:ext cx="2286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7" name="Line 12"/>
          <p:cNvSpPr>
            <a:spLocks noChangeShapeType="1"/>
          </p:cNvSpPr>
          <p:nvPr/>
        </p:nvSpPr>
        <p:spPr bwMode="auto">
          <a:xfrm flipV="1">
            <a:off x="2590800" y="4724400"/>
            <a:ext cx="228600" cy="76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8" name="Line 13"/>
          <p:cNvSpPr>
            <a:spLocks noChangeShapeType="1"/>
          </p:cNvSpPr>
          <p:nvPr/>
        </p:nvSpPr>
        <p:spPr bwMode="auto">
          <a:xfrm flipV="1">
            <a:off x="2895600" y="4495800"/>
            <a:ext cx="152400" cy="152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59" name="Line 14"/>
          <p:cNvSpPr>
            <a:spLocks noChangeShapeType="1"/>
          </p:cNvSpPr>
          <p:nvPr/>
        </p:nvSpPr>
        <p:spPr bwMode="auto">
          <a:xfrm flipV="1">
            <a:off x="3124200" y="4267200"/>
            <a:ext cx="152400" cy="152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60" name="Line 15"/>
          <p:cNvSpPr>
            <a:spLocks noChangeShapeType="1"/>
          </p:cNvSpPr>
          <p:nvPr/>
        </p:nvSpPr>
        <p:spPr bwMode="auto">
          <a:xfrm flipV="1">
            <a:off x="3352800" y="4038600"/>
            <a:ext cx="152400" cy="152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61" name="Line 16"/>
          <p:cNvSpPr>
            <a:spLocks noChangeShapeType="1"/>
          </p:cNvSpPr>
          <p:nvPr/>
        </p:nvSpPr>
        <p:spPr bwMode="auto">
          <a:xfrm flipV="1">
            <a:off x="3581400" y="3810000"/>
            <a:ext cx="228600" cy="152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9890" name="Text Box 17"/>
          <p:cNvSpPr txBox="1">
            <a:spLocks noChangeArrowheads="1"/>
          </p:cNvSpPr>
          <p:nvPr/>
        </p:nvSpPr>
        <p:spPr bwMode="auto">
          <a:xfrm>
            <a:off x="685800" y="2257425"/>
            <a:ext cx="320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108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000" b="1" dirty="0">
                <a:latin typeface="Arial Rounded MT Bold" pitchFamily="34" charset="0"/>
              </a:rPr>
              <a:t>Parte superior de la capa de mezcla</a:t>
            </a:r>
            <a:endParaRPr lang="en-US" altLang="es-MX" sz="2000" b="1" dirty="0">
              <a:latin typeface="Arial Rounded MT Bold" pitchFamily="34" charset="0"/>
            </a:endParaRPr>
          </a:p>
        </p:txBody>
      </p:sp>
      <p:sp>
        <p:nvSpPr>
          <p:cNvPr id="57363" name="Line 18"/>
          <p:cNvSpPr>
            <a:spLocks noChangeShapeType="1"/>
          </p:cNvSpPr>
          <p:nvPr/>
        </p:nvSpPr>
        <p:spPr bwMode="auto">
          <a:xfrm flipV="1">
            <a:off x="3886200" y="3657600"/>
            <a:ext cx="304800" cy="76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64" name="Line 19"/>
          <p:cNvSpPr>
            <a:spLocks noChangeShapeType="1"/>
          </p:cNvSpPr>
          <p:nvPr/>
        </p:nvSpPr>
        <p:spPr bwMode="auto">
          <a:xfrm>
            <a:off x="4267200" y="3657600"/>
            <a:ext cx="2286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65" name="Freeform 20"/>
          <p:cNvSpPr>
            <a:spLocks/>
          </p:cNvSpPr>
          <p:nvPr/>
        </p:nvSpPr>
        <p:spPr bwMode="auto">
          <a:xfrm>
            <a:off x="3124200" y="3733800"/>
            <a:ext cx="1447800" cy="1905000"/>
          </a:xfrm>
          <a:custGeom>
            <a:avLst/>
            <a:gdLst>
              <a:gd name="T0" fmla="*/ 2147483647 w 500"/>
              <a:gd name="T1" fmla="*/ 2147483647 h 741"/>
              <a:gd name="T2" fmla="*/ 2147483647 w 500"/>
              <a:gd name="T3" fmla="*/ 2147483647 h 741"/>
              <a:gd name="T4" fmla="*/ 2147483647 w 500"/>
              <a:gd name="T5" fmla="*/ 2147483647 h 741"/>
              <a:gd name="T6" fmla="*/ 2147483647 w 500"/>
              <a:gd name="T7" fmla="*/ 2147483647 h 741"/>
              <a:gd name="T8" fmla="*/ 2147483647 w 500"/>
              <a:gd name="T9" fmla="*/ 2147483647 h 741"/>
              <a:gd name="T10" fmla="*/ 2147483647 w 500"/>
              <a:gd name="T11" fmla="*/ 2147483647 h 741"/>
              <a:gd name="T12" fmla="*/ 2147483647 w 500"/>
              <a:gd name="T13" fmla="*/ 2147483647 h 741"/>
              <a:gd name="T14" fmla="*/ 2147483647 w 500"/>
              <a:gd name="T15" fmla="*/ 2147483647 h 741"/>
              <a:gd name="T16" fmla="*/ 2147483647 w 500"/>
              <a:gd name="T17" fmla="*/ 2147483647 h 741"/>
              <a:gd name="T18" fmla="*/ 2147483647 w 500"/>
              <a:gd name="T19" fmla="*/ 2147483647 h 741"/>
              <a:gd name="T20" fmla="*/ 2147483647 w 500"/>
              <a:gd name="T21" fmla="*/ 2147483647 h 741"/>
              <a:gd name="T22" fmla="*/ 2147483647 w 500"/>
              <a:gd name="T23" fmla="*/ 2147483647 h 741"/>
              <a:gd name="T24" fmla="*/ 2147483647 w 500"/>
              <a:gd name="T25" fmla="*/ 2147483647 h 741"/>
              <a:gd name="T26" fmla="*/ 2147483647 w 500"/>
              <a:gd name="T27" fmla="*/ 2147483647 h 741"/>
              <a:gd name="T28" fmla="*/ 2147483647 w 500"/>
              <a:gd name="T29" fmla="*/ 2147483647 h 741"/>
              <a:gd name="T30" fmla="*/ 2147483647 w 500"/>
              <a:gd name="T31" fmla="*/ 2147483647 h 741"/>
              <a:gd name="T32" fmla="*/ 2147483647 w 500"/>
              <a:gd name="T33" fmla="*/ 2147483647 h 741"/>
              <a:gd name="T34" fmla="*/ 2147483647 w 500"/>
              <a:gd name="T35" fmla="*/ 2147483647 h 741"/>
              <a:gd name="T36" fmla="*/ 2147483647 w 500"/>
              <a:gd name="T37" fmla="*/ 2147483647 h 741"/>
              <a:gd name="T38" fmla="*/ 2147483647 w 500"/>
              <a:gd name="T39" fmla="*/ 2147483647 h 741"/>
              <a:gd name="T40" fmla="*/ 2147483647 w 500"/>
              <a:gd name="T41" fmla="*/ 2147483647 h 741"/>
              <a:gd name="T42" fmla="*/ 2147483647 w 500"/>
              <a:gd name="T43" fmla="*/ 2147483647 h 741"/>
              <a:gd name="T44" fmla="*/ 2147483647 w 500"/>
              <a:gd name="T45" fmla="*/ 2147483647 h 741"/>
              <a:gd name="T46" fmla="*/ 2147483647 w 500"/>
              <a:gd name="T47" fmla="*/ 2147483647 h 741"/>
              <a:gd name="T48" fmla="*/ 2147483647 w 500"/>
              <a:gd name="T49" fmla="*/ 2147483647 h 741"/>
              <a:gd name="T50" fmla="*/ 2147483647 w 500"/>
              <a:gd name="T51" fmla="*/ 2147483647 h 741"/>
              <a:gd name="T52" fmla="*/ 2147483647 w 500"/>
              <a:gd name="T53" fmla="*/ 2147483647 h 741"/>
              <a:gd name="T54" fmla="*/ 2147483647 w 500"/>
              <a:gd name="T55" fmla="*/ 2147483647 h 741"/>
              <a:gd name="T56" fmla="*/ 2147483647 w 500"/>
              <a:gd name="T57" fmla="*/ 2147483647 h 741"/>
              <a:gd name="T58" fmla="*/ 2147483647 w 500"/>
              <a:gd name="T59" fmla="*/ 2147483647 h 741"/>
              <a:gd name="T60" fmla="*/ 2147483647 w 500"/>
              <a:gd name="T61" fmla="*/ 2147483647 h 741"/>
              <a:gd name="T62" fmla="*/ 2147483647 w 500"/>
              <a:gd name="T63" fmla="*/ 2147483647 h 741"/>
              <a:gd name="T64" fmla="*/ 2147483647 w 500"/>
              <a:gd name="T65" fmla="*/ 2147483647 h 741"/>
              <a:gd name="T66" fmla="*/ 2147483647 w 500"/>
              <a:gd name="T67" fmla="*/ 2147483647 h 74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00"/>
              <a:gd name="T103" fmla="*/ 0 h 741"/>
              <a:gd name="T104" fmla="*/ 500 w 500"/>
              <a:gd name="T105" fmla="*/ 741 h 74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00" h="741">
                <a:moveTo>
                  <a:pt x="491" y="736"/>
                </a:moveTo>
                <a:cubicBezTo>
                  <a:pt x="472" y="733"/>
                  <a:pt x="452" y="733"/>
                  <a:pt x="433" y="730"/>
                </a:cubicBezTo>
                <a:cubicBezTo>
                  <a:pt x="423" y="728"/>
                  <a:pt x="404" y="723"/>
                  <a:pt x="404" y="723"/>
                </a:cubicBezTo>
                <a:cubicBezTo>
                  <a:pt x="388" y="726"/>
                  <a:pt x="372" y="729"/>
                  <a:pt x="356" y="733"/>
                </a:cubicBezTo>
                <a:cubicBezTo>
                  <a:pt x="322" y="730"/>
                  <a:pt x="292" y="732"/>
                  <a:pt x="257" y="730"/>
                </a:cubicBezTo>
                <a:cubicBezTo>
                  <a:pt x="209" y="732"/>
                  <a:pt x="161" y="737"/>
                  <a:pt x="113" y="733"/>
                </a:cubicBezTo>
                <a:cubicBezTo>
                  <a:pt x="97" y="728"/>
                  <a:pt x="84" y="717"/>
                  <a:pt x="68" y="711"/>
                </a:cubicBezTo>
                <a:cubicBezTo>
                  <a:pt x="52" y="705"/>
                  <a:pt x="34" y="705"/>
                  <a:pt x="17" y="701"/>
                </a:cubicBezTo>
                <a:cubicBezTo>
                  <a:pt x="11" y="691"/>
                  <a:pt x="4" y="687"/>
                  <a:pt x="1" y="675"/>
                </a:cubicBezTo>
                <a:cubicBezTo>
                  <a:pt x="4" y="653"/>
                  <a:pt x="0" y="647"/>
                  <a:pt x="20" y="640"/>
                </a:cubicBezTo>
                <a:cubicBezTo>
                  <a:pt x="16" y="628"/>
                  <a:pt x="9" y="623"/>
                  <a:pt x="23" y="618"/>
                </a:cubicBezTo>
                <a:cubicBezTo>
                  <a:pt x="25" y="612"/>
                  <a:pt x="34" y="588"/>
                  <a:pt x="36" y="586"/>
                </a:cubicBezTo>
                <a:cubicBezTo>
                  <a:pt x="42" y="580"/>
                  <a:pt x="52" y="582"/>
                  <a:pt x="59" y="579"/>
                </a:cubicBezTo>
                <a:cubicBezTo>
                  <a:pt x="66" y="601"/>
                  <a:pt x="65" y="579"/>
                  <a:pt x="59" y="570"/>
                </a:cubicBezTo>
                <a:cubicBezTo>
                  <a:pt x="63" y="557"/>
                  <a:pt x="65" y="552"/>
                  <a:pt x="78" y="547"/>
                </a:cubicBezTo>
                <a:cubicBezTo>
                  <a:pt x="91" y="551"/>
                  <a:pt x="96" y="560"/>
                  <a:pt x="107" y="551"/>
                </a:cubicBezTo>
                <a:cubicBezTo>
                  <a:pt x="101" y="537"/>
                  <a:pt x="95" y="542"/>
                  <a:pt x="91" y="528"/>
                </a:cubicBezTo>
                <a:cubicBezTo>
                  <a:pt x="95" y="517"/>
                  <a:pt x="99" y="513"/>
                  <a:pt x="107" y="506"/>
                </a:cubicBezTo>
                <a:cubicBezTo>
                  <a:pt x="111" y="507"/>
                  <a:pt x="115" y="507"/>
                  <a:pt x="119" y="509"/>
                </a:cubicBezTo>
                <a:cubicBezTo>
                  <a:pt x="123" y="510"/>
                  <a:pt x="125" y="517"/>
                  <a:pt x="129" y="515"/>
                </a:cubicBezTo>
                <a:cubicBezTo>
                  <a:pt x="135" y="513"/>
                  <a:pt x="123" y="503"/>
                  <a:pt x="119" y="499"/>
                </a:cubicBezTo>
                <a:cubicBezTo>
                  <a:pt x="118" y="494"/>
                  <a:pt x="115" y="488"/>
                  <a:pt x="116" y="483"/>
                </a:cubicBezTo>
                <a:cubicBezTo>
                  <a:pt x="117" y="480"/>
                  <a:pt x="123" y="480"/>
                  <a:pt x="123" y="477"/>
                </a:cubicBezTo>
                <a:cubicBezTo>
                  <a:pt x="123" y="471"/>
                  <a:pt x="114" y="469"/>
                  <a:pt x="110" y="464"/>
                </a:cubicBezTo>
                <a:cubicBezTo>
                  <a:pt x="114" y="451"/>
                  <a:pt x="119" y="436"/>
                  <a:pt x="132" y="432"/>
                </a:cubicBezTo>
                <a:cubicBezTo>
                  <a:pt x="137" y="417"/>
                  <a:pt x="145" y="424"/>
                  <a:pt x="155" y="432"/>
                </a:cubicBezTo>
                <a:cubicBezTo>
                  <a:pt x="160" y="447"/>
                  <a:pt x="168" y="443"/>
                  <a:pt x="164" y="429"/>
                </a:cubicBezTo>
                <a:cubicBezTo>
                  <a:pt x="167" y="415"/>
                  <a:pt x="167" y="409"/>
                  <a:pt x="180" y="403"/>
                </a:cubicBezTo>
                <a:cubicBezTo>
                  <a:pt x="194" y="417"/>
                  <a:pt x="196" y="428"/>
                  <a:pt x="199" y="448"/>
                </a:cubicBezTo>
                <a:cubicBezTo>
                  <a:pt x="222" y="441"/>
                  <a:pt x="214" y="447"/>
                  <a:pt x="225" y="435"/>
                </a:cubicBezTo>
                <a:cubicBezTo>
                  <a:pt x="233" y="449"/>
                  <a:pt x="251" y="466"/>
                  <a:pt x="225" y="474"/>
                </a:cubicBezTo>
                <a:cubicBezTo>
                  <a:pt x="229" y="486"/>
                  <a:pt x="237" y="487"/>
                  <a:pt x="241" y="499"/>
                </a:cubicBezTo>
                <a:cubicBezTo>
                  <a:pt x="278" y="496"/>
                  <a:pt x="281" y="495"/>
                  <a:pt x="263" y="455"/>
                </a:cubicBezTo>
                <a:cubicBezTo>
                  <a:pt x="265" y="453"/>
                  <a:pt x="267" y="448"/>
                  <a:pt x="270" y="448"/>
                </a:cubicBezTo>
                <a:cubicBezTo>
                  <a:pt x="286" y="448"/>
                  <a:pt x="274" y="467"/>
                  <a:pt x="283" y="445"/>
                </a:cubicBezTo>
                <a:cubicBezTo>
                  <a:pt x="275" y="424"/>
                  <a:pt x="285" y="443"/>
                  <a:pt x="292" y="423"/>
                </a:cubicBezTo>
                <a:cubicBezTo>
                  <a:pt x="289" y="412"/>
                  <a:pt x="285" y="405"/>
                  <a:pt x="276" y="397"/>
                </a:cubicBezTo>
                <a:cubicBezTo>
                  <a:pt x="275" y="394"/>
                  <a:pt x="271" y="390"/>
                  <a:pt x="273" y="387"/>
                </a:cubicBezTo>
                <a:cubicBezTo>
                  <a:pt x="274" y="386"/>
                  <a:pt x="304" y="377"/>
                  <a:pt x="311" y="375"/>
                </a:cubicBezTo>
                <a:cubicBezTo>
                  <a:pt x="306" y="355"/>
                  <a:pt x="292" y="345"/>
                  <a:pt x="321" y="336"/>
                </a:cubicBezTo>
                <a:cubicBezTo>
                  <a:pt x="314" y="315"/>
                  <a:pt x="300" y="312"/>
                  <a:pt x="283" y="301"/>
                </a:cubicBezTo>
                <a:cubicBezTo>
                  <a:pt x="287" y="287"/>
                  <a:pt x="291" y="284"/>
                  <a:pt x="305" y="288"/>
                </a:cubicBezTo>
                <a:cubicBezTo>
                  <a:pt x="310" y="272"/>
                  <a:pt x="303" y="258"/>
                  <a:pt x="321" y="253"/>
                </a:cubicBezTo>
                <a:cubicBezTo>
                  <a:pt x="325" y="240"/>
                  <a:pt x="328" y="238"/>
                  <a:pt x="340" y="234"/>
                </a:cubicBezTo>
                <a:cubicBezTo>
                  <a:pt x="344" y="221"/>
                  <a:pt x="344" y="217"/>
                  <a:pt x="331" y="211"/>
                </a:cubicBezTo>
                <a:cubicBezTo>
                  <a:pt x="341" y="197"/>
                  <a:pt x="337" y="178"/>
                  <a:pt x="350" y="167"/>
                </a:cubicBezTo>
                <a:cubicBezTo>
                  <a:pt x="353" y="169"/>
                  <a:pt x="358" y="176"/>
                  <a:pt x="359" y="173"/>
                </a:cubicBezTo>
                <a:cubicBezTo>
                  <a:pt x="360" y="170"/>
                  <a:pt x="351" y="125"/>
                  <a:pt x="350" y="125"/>
                </a:cubicBezTo>
                <a:cubicBezTo>
                  <a:pt x="337" y="121"/>
                  <a:pt x="343" y="123"/>
                  <a:pt x="331" y="119"/>
                </a:cubicBezTo>
                <a:cubicBezTo>
                  <a:pt x="321" y="109"/>
                  <a:pt x="325" y="105"/>
                  <a:pt x="334" y="96"/>
                </a:cubicBezTo>
                <a:cubicBezTo>
                  <a:pt x="330" y="85"/>
                  <a:pt x="322" y="81"/>
                  <a:pt x="311" y="77"/>
                </a:cubicBezTo>
                <a:cubicBezTo>
                  <a:pt x="303" y="74"/>
                  <a:pt x="286" y="71"/>
                  <a:pt x="286" y="71"/>
                </a:cubicBezTo>
                <a:cubicBezTo>
                  <a:pt x="257" y="76"/>
                  <a:pt x="222" y="61"/>
                  <a:pt x="193" y="58"/>
                </a:cubicBezTo>
                <a:cubicBezTo>
                  <a:pt x="177" y="53"/>
                  <a:pt x="184" y="46"/>
                  <a:pt x="196" y="42"/>
                </a:cubicBezTo>
                <a:cubicBezTo>
                  <a:pt x="231" y="47"/>
                  <a:pt x="266" y="29"/>
                  <a:pt x="302" y="26"/>
                </a:cubicBezTo>
                <a:cubicBezTo>
                  <a:pt x="310" y="17"/>
                  <a:pt x="316" y="17"/>
                  <a:pt x="327" y="13"/>
                </a:cubicBezTo>
                <a:cubicBezTo>
                  <a:pt x="343" y="17"/>
                  <a:pt x="343" y="15"/>
                  <a:pt x="353" y="3"/>
                </a:cubicBezTo>
                <a:cubicBezTo>
                  <a:pt x="363" y="7"/>
                  <a:pt x="371" y="9"/>
                  <a:pt x="379" y="16"/>
                </a:cubicBezTo>
                <a:cubicBezTo>
                  <a:pt x="390" y="0"/>
                  <a:pt x="395" y="3"/>
                  <a:pt x="414" y="7"/>
                </a:cubicBezTo>
                <a:cubicBezTo>
                  <a:pt x="423" y="13"/>
                  <a:pt x="458" y="9"/>
                  <a:pt x="468" y="10"/>
                </a:cubicBezTo>
                <a:cubicBezTo>
                  <a:pt x="479" y="13"/>
                  <a:pt x="486" y="18"/>
                  <a:pt x="494" y="26"/>
                </a:cubicBezTo>
                <a:cubicBezTo>
                  <a:pt x="489" y="42"/>
                  <a:pt x="495" y="61"/>
                  <a:pt x="497" y="77"/>
                </a:cubicBezTo>
                <a:cubicBezTo>
                  <a:pt x="486" y="114"/>
                  <a:pt x="495" y="154"/>
                  <a:pt x="494" y="192"/>
                </a:cubicBezTo>
                <a:cubicBezTo>
                  <a:pt x="500" y="277"/>
                  <a:pt x="496" y="363"/>
                  <a:pt x="491" y="448"/>
                </a:cubicBezTo>
                <a:cubicBezTo>
                  <a:pt x="493" y="540"/>
                  <a:pt x="491" y="629"/>
                  <a:pt x="494" y="720"/>
                </a:cubicBezTo>
                <a:cubicBezTo>
                  <a:pt x="493" y="726"/>
                  <a:pt x="495" y="734"/>
                  <a:pt x="491" y="739"/>
                </a:cubicBezTo>
                <a:cubicBezTo>
                  <a:pt x="489" y="741"/>
                  <a:pt x="484" y="736"/>
                  <a:pt x="484" y="733"/>
                </a:cubicBezTo>
                <a:cubicBezTo>
                  <a:pt x="484" y="730"/>
                  <a:pt x="489" y="735"/>
                  <a:pt x="491" y="736"/>
                </a:cubicBezTo>
                <a:close/>
              </a:path>
            </a:pathLst>
          </a:custGeom>
          <a:gradFill rotWithShape="1">
            <a:gsLst>
              <a:gs pos="0">
                <a:srgbClr val="F7FBFB"/>
              </a:gs>
              <a:gs pos="100000">
                <a:srgbClr val="000066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7366" name="Freeform 21"/>
          <p:cNvSpPr>
            <a:spLocks/>
          </p:cNvSpPr>
          <p:nvPr/>
        </p:nvSpPr>
        <p:spPr bwMode="auto">
          <a:xfrm>
            <a:off x="2209800" y="4876800"/>
            <a:ext cx="482600" cy="533400"/>
          </a:xfrm>
          <a:custGeom>
            <a:avLst/>
            <a:gdLst>
              <a:gd name="T0" fmla="*/ 2147483647 w 304"/>
              <a:gd name="T1" fmla="*/ 2147483647 h 312"/>
              <a:gd name="T2" fmla="*/ 2147483647 w 304"/>
              <a:gd name="T3" fmla="*/ 2147483647 h 312"/>
              <a:gd name="T4" fmla="*/ 2147483647 w 304"/>
              <a:gd name="T5" fmla="*/ 2147483647 h 312"/>
              <a:gd name="T6" fmla="*/ 2147483647 w 304"/>
              <a:gd name="T7" fmla="*/ 2147483647 h 312"/>
              <a:gd name="T8" fmla="*/ 2147483647 w 304"/>
              <a:gd name="T9" fmla="*/ 2147483647 h 312"/>
              <a:gd name="T10" fmla="*/ 2147483647 w 304"/>
              <a:gd name="T11" fmla="*/ 2147483647 h 312"/>
              <a:gd name="T12" fmla="*/ 2147483647 w 304"/>
              <a:gd name="T13" fmla="*/ 2147483647 h 312"/>
              <a:gd name="T14" fmla="*/ 2147483647 w 304"/>
              <a:gd name="T15" fmla="*/ 2147483647 h 312"/>
              <a:gd name="T16" fmla="*/ 0 w 304"/>
              <a:gd name="T17" fmla="*/ 2147483647 h 312"/>
              <a:gd name="T18" fmla="*/ 2147483647 w 304"/>
              <a:gd name="T19" fmla="*/ 2147483647 h 312"/>
              <a:gd name="T20" fmla="*/ 2147483647 w 304"/>
              <a:gd name="T21" fmla="*/ 2147483647 h 312"/>
              <a:gd name="T22" fmla="*/ 2147483647 w 304"/>
              <a:gd name="T23" fmla="*/ 2147483647 h 312"/>
              <a:gd name="T24" fmla="*/ 2147483647 w 304"/>
              <a:gd name="T25" fmla="*/ 2147483647 h 312"/>
              <a:gd name="T26" fmla="*/ 2147483647 w 304"/>
              <a:gd name="T27" fmla="*/ 2147483647 h 312"/>
              <a:gd name="T28" fmla="*/ 2147483647 w 304"/>
              <a:gd name="T29" fmla="*/ 2147483647 h 312"/>
              <a:gd name="T30" fmla="*/ 2147483647 w 304"/>
              <a:gd name="T31" fmla="*/ 2147483647 h 312"/>
              <a:gd name="T32" fmla="*/ 2147483647 w 304"/>
              <a:gd name="T33" fmla="*/ 2147483647 h 312"/>
              <a:gd name="T34" fmla="*/ 2147483647 w 304"/>
              <a:gd name="T35" fmla="*/ 2147483647 h 312"/>
              <a:gd name="T36" fmla="*/ 2147483647 w 304"/>
              <a:gd name="T37" fmla="*/ 2147483647 h 312"/>
              <a:gd name="T38" fmla="*/ 2147483647 w 304"/>
              <a:gd name="T39" fmla="*/ 2147483647 h 312"/>
              <a:gd name="T40" fmla="*/ 2147483647 w 304"/>
              <a:gd name="T41" fmla="*/ 0 h 312"/>
              <a:gd name="T42" fmla="*/ 2147483647 w 304"/>
              <a:gd name="T43" fmla="*/ 2147483647 h 312"/>
              <a:gd name="T44" fmla="*/ 2147483647 w 304"/>
              <a:gd name="T45" fmla="*/ 2147483647 h 312"/>
              <a:gd name="T46" fmla="*/ 2147483647 w 304"/>
              <a:gd name="T47" fmla="*/ 2147483647 h 312"/>
              <a:gd name="T48" fmla="*/ 2147483647 w 304"/>
              <a:gd name="T49" fmla="*/ 2147483647 h 312"/>
              <a:gd name="T50" fmla="*/ 2147483647 w 304"/>
              <a:gd name="T51" fmla="*/ 2147483647 h 312"/>
              <a:gd name="T52" fmla="*/ 2147483647 w 304"/>
              <a:gd name="T53" fmla="*/ 2147483647 h 312"/>
              <a:gd name="T54" fmla="*/ 2147483647 w 304"/>
              <a:gd name="T55" fmla="*/ 2147483647 h 312"/>
              <a:gd name="T56" fmla="*/ 2147483647 w 304"/>
              <a:gd name="T57" fmla="*/ 2147483647 h 312"/>
              <a:gd name="T58" fmla="*/ 2147483647 w 304"/>
              <a:gd name="T59" fmla="*/ 2147483647 h 312"/>
              <a:gd name="T60" fmla="*/ 2147483647 w 304"/>
              <a:gd name="T61" fmla="*/ 2147483647 h 312"/>
              <a:gd name="T62" fmla="*/ 2147483647 w 304"/>
              <a:gd name="T63" fmla="*/ 2147483647 h 312"/>
              <a:gd name="T64" fmla="*/ 2147483647 w 304"/>
              <a:gd name="T65" fmla="*/ 2147483647 h 312"/>
              <a:gd name="T66" fmla="*/ 2147483647 w 304"/>
              <a:gd name="T67" fmla="*/ 2147483647 h 312"/>
              <a:gd name="T68" fmla="*/ 2147483647 w 304"/>
              <a:gd name="T69" fmla="*/ 2147483647 h 312"/>
              <a:gd name="T70" fmla="*/ 2147483647 w 304"/>
              <a:gd name="T71" fmla="*/ 2147483647 h 312"/>
              <a:gd name="T72" fmla="*/ 2147483647 w 304"/>
              <a:gd name="T73" fmla="*/ 2147483647 h 312"/>
              <a:gd name="T74" fmla="*/ 2147483647 w 304"/>
              <a:gd name="T75" fmla="*/ 2147483647 h 312"/>
              <a:gd name="T76" fmla="*/ 2147483647 w 304"/>
              <a:gd name="T77" fmla="*/ 2147483647 h 3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04"/>
              <a:gd name="T118" fmla="*/ 0 h 312"/>
              <a:gd name="T119" fmla="*/ 304 w 304"/>
              <a:gd name="T120" fmla="*/ 312 h 31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04" h="312">
                <a:moveTo>
                  <a:pt x="233" y="297"/>
                </a:moveTo>
                <a:cubicBezTo>
                  <a:pt x="220" y="303"/>
                  <a:pt x="214" y="296"/>
                  <a:pt x="201" y="301"/>
                </a:cubicBezTo>
                <a:cubicBezTo>
                  <a:pt x="194" y="300"/>
                  <a:pt x="186" y="295"/>
                  <a:pt x="179" y="297"/>
                </a:cubicBezTo>
                <a:cubicBezTo>
                  <a:pt x="176" y="298"/>
                  <a:pt x="179" y="306"/>
                  <a:pt x="176" y="307"/>
                </a:cubicBezTo>
                <a:cubicBezTo>
                  <a:pt x="172" y="309"/>
                  <a:pt x="167" y="305"/>
                  <a:pt x="163" y="304"/>
                </a:cubicBezTo>
                <a:cubicBezTo>
                  <a:pt x="144" y="307"/>
                  <a:pt x="123" y="312"/>
                  <a:pt x="108" y="297"/>
                </a:cubicBezTo>
                <a:cubicBezTo>
                  <a:pt x="92" y="304"/>
                  <a:pt x="86" y="303"/>
                  <a:pt x="70" y="297"/>
                </a:cubicBezTo>
                <a:cubicBezTo>
                  <a:pt x="51" y="302"/>
                  <a:pt x="45" y="304"/>
                  <a:pt x="25" y="301"/>
                </a:cubicBezTo>
                <a:cubicBezTo>
                  <a:pt x="13" y="296"/>
                  <a:pt x="7" y="293"/>
                  <a:pt x="0" y="281"/>
                </a:cubicBezTo>
                <a:cubicBezTo>
                  <a:pt x="9" y="275"/>
                  <a:pt x="15" y="269"/>
                  <a:pt x="25" y="265"/>
                </a:cubicBezTo>
                <a:cubicBezTo>
                  <a:pt x="19" y="256"/>
                  <a:pt x="12" y="250"/>
                  <a:pt x="9" y="240"/>
                </a:cubicBezTo>
                <a:cubicBezTo>
                  <a:pt x="10" y="236"/>
                  <a:pt x="12" y="224"/>
                  <a:pt x="19" y="224"/>
                </a:cubicBezTo>
                <a:cubicBezTo>
                  <a:pt x="26" y="224"/>
                  <a:pt x="38" y="230"/>
                  <a:pt x="38" y="230"/>
                </a:cubicBezTo>
                <a:cubicBezTo>
                  <a:pt x="38" y="230"/>
                  <a:pt x="35" y="217"/>
                  <a:pt x="32" y="211"/>
                </a:cubicBezTo>
                <a:cubicBezTo>
                  <a:pt x="26" y="199"/>
                  <a:pt x="12" y="192"/>
                  <a:pt x="3" y="182"/>
                </a:cubicBezTo>
                <a:cubicBezTo>
                  <a:pt x="7" y="165"/>
                  <a:pt x="10" y="168"/>
                  <a:pt x="25" y="163"/>
                </a:cubicBezTo>
                <a:cubicBezTo>
                  <a:pt x="25" y="163"/>
                  <a:pt x="27" y="156"/>
                  <a:pt x="28" y="153"/>
                </a:cubicBezTo>
                <a:cubicBezTo>
                  <a:pt x="55" y="164"/>
                  <a:pt x="32" y="105"/>
                  <a:pt x="51" y="86"/>
                </a:cubicBezTo>
                <a:cubicBezTo>
                  <a:pt x="58" y="66"/>
                  <a:pt x="58" y="45"/>
                  <a:pt x="80" y="38"/>
                </a:cubicBezTo>
                <a:cubicBezTo>
                  <a:pt x="85" y="39"/>
                  <a:pt x="91" y="43"/>
                  <a:pt x="96" y="41"/>
                </a:cubicBezTo>
                <a:cubicBezTo>
                  <a:pt x="103" y="39"/>
                  <a:pt x="94" y="6"/>
                  <a:pt x="115" y="0"/>
                </a:cubicBezTo>
                <a:cubicBezTo>
                  <a:pt x="158" y="4"/>
                  <a:pt x="138" y="0"/>
                  <a:pt x="160" y="19"/>
                </a:cubicBezTo>
                <a:cubicBezTo>
                  <a:pt x="161" y="30"/>
                  <a:pt x="158" y="42"/>
                  <a:pt x="163" y="51"/>
                </a:cubicBezTo>
                <a:cubicBezTo>
                  <a:pt x="166" y="57"/>
                  <a:pt x="182" y="57"/>
                  <a:pt x="182" y="57"/>
                </a:cubicBezTo>
                <a:cubicBezTo>
                  <a:pt x="188" y="76"/>
                  <a:pt x="168" y="97"/>
                  <a:pt x="195" y="89"/>
                </a:cubicBezTo>
                <a:cubicBezTo>
                  <a:pt x="201" y="72"/>
                  <a:pt x="212" y="82"/>
                  <a:pt x="224" y="89"/>
                </a:cubicBezTo>
                <a:cubicBezTo>
                  <a:pt x="220" y="104"/>
                  <a:pt x="211" y="113"/>
                  <a:pt x="227" y="118"/>
                </a:cubicBezTo>
                <a:cubicBezTo>
                  <a:pt x="237" y="126"/>
                  <a:pt x="243" y="130"/>
                  <a:pt x="249" y="141"/>
                </a:cubicBezTo>
                <a:cubicBezTo>
                  <a:pt x="248" y="146"/>
                  <a:pt x="249" y="153"/>
                  <a:pt x="246" y="157"/>
                </a:cubicBezTo>
                <a:cubicBezTo>
                  <a:pt x="244" y="160"/>
                  <a:pt x="238" y="157"/>
                  <a:pt x="236" y="160"/>
                </a:cubicBezTo>
                <a:cubicBezTo>
                  <a:pt x="232" y="167"/>
                  <a:pt x="252" y="176"/>
                  <a:pt x="256" y="179"/>
                </a:cubicBezTo>
                <a:cubicBezTo>
                  <a:pt x="266" y="213"/>
                  <a:pt x="256" y="169"/>
                  <a:pt x="252" y="195"/>
                </a:cubicBezTo>
                <a:cubicBezTo>
                  <a:pt x="249" y="214"/>
                  <a:pt x="271" y="224"/>
                  <a:pt x="284" y="227"/>
                </a:cubicBezTo>
                <a:cubicBezTo>
                  <a:pt x="296" y="257"/>
                  <a:pt x="261" y="259"/>
                  <a:pt x="288" y="253"/>
                </a:cubicBezTo>
                <a:cubicBezTo>
                  <a:pt x="301" y="257"/>
                  <a:pt x="299" y="263"/>
                  <a:pt x="304" y="275"/>
                </a:cubicBezTo>
                <a:cubicBezTo>
                  <a:pt x="295" y="283"/>
                  <a:pt x="292" y="287"/>
                  <a:pt x="281" y="291"/>
                </a:cubicBezTo>
                <a:cubicBezTo>
                  <a:pt x="275" y="293"/>
                  <a:pt x="262" y="297"/>
                  <a:pt x="262" y="297"/>
                </a:cubicBezTo>
                <a:cubicBezTo>
                  <a:pt x="253" y="308"/>
                  <a:pt x="248" y="302"/>
                  <a:pt x="236" y="297"/>
                </a:cubicBezTo>
                <a:cubicBezTo>
                  <a:pt x="223" y="303"/>
                  <a:pt x="208" y="291"/>
                  <a:pt x="233" y="297"/>
                </a:cubicBezTo>
                <a:close/>
              </a:path>
            </a:pathLst>
          </a:custGeom>
          <a:gradFill rotWithShape="1">
            <a:gsLst>
              <a:gs pos="0">
                <a:srgbClr val="EFFEFF"/>
              </a:gs>
              <a:gs pos="100000">
                <a:srgbClr val="5C868A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7367" name="Freeform 22"/>
          <p:cNvSpPr>
            <a:spLocks/>
          </p:cNvSpPr>
          <p:nvPr/>
        </p:nvSpPr>
        <p:spPr bwMode="auto">
          <a:xfrm>
            <a:off x="1143000" y="5562600"/>
            <a:ext cx="228600" cy="355600"/>
          </a:xfrm>
          <a:custGeom>
            <a:avLst/>
            <a:gdLst>
              <a:gd name="T0" fmla="*/ 2147483647 w 67"/>
              <a:gd name="T1" fmla="*/ 2147483647 h 80"/>
              <a:gd name="T2" fmla="*/ 0 w 67"/>
              <a:gd name="T3" fmla="*/ 2147483647 h 80"/>
              <a:gd name="T4" fmla="*/ 2147483647 w 67"/>
              <a:gd name="T5" fmla="*/ 2147483647 h 80"/>
              <a:gd name="T6" fmla="*/ 2147483647 w 67"/>
              <a:gd name="T7" fmla="*/ 2147483647 h 80"/>
              <a:gd name="T8" fmla="*/ 2147483647 w 67"/>
              <a:gd name="T9" fmla="*/ 2147483647 h 80"/>
              <a:gd name="T10" fmla="*/ 2147483647 w 67"/>
              <a:gd name="T11" fmla="*/ 2147483647 h 80"/>
              <a:gd name="T12" fmla="*/ 2147483647 w 67"/>
              <a:gd name="T13" fmla="*/ 2147483647 h 80"/>
              <a:gd name="T14" fmla="*/ 2147483647 w 67"/>
              <a:gd name="T15" fmla="*/ 2147483647 h 80"/>
              <a:gd name="T16" fmla="*/ 2147483647 w 67"/>
              <a:gd name="T17" fmla="*/ 2147483647 h 80"/>
              <a:gd name="T18" fmla="*/ 2147483647 w 67"/>
              <a:gd name="T19" fmla="*/ 2147483647 h 80"/>
              <a:gd name="T20" fmla="*/ 2147483647 w 67"/>
              <a:gd name="T21" fmla="*/ 2147483647 h 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7"/>
              <a:gd name="T34" fmla="*/ 0 h 80"/>
              <a:gd name="T35" fmla="*/ 67 w 67"/>
              <a:gd name="T36" fmla="*/ 80 h 8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7" h="80">
                <a:moveTo>
                  <a:pt x="19" y="77"/>
                </a:moveTo>
                <a:cubicBezTo>
                  <a:pt x="11" y="64"/>
                  <a:pt x="0" y="34"/>
                  <a:pt x="0" y="34"/>
                </a:cubicBezTo>
                <a:cubicBezTo>
                  <a:pt x="3" y="29"/>
                  <a:pt x="7" y="24"/>
                  <a:pt x="10" y="19"/>
                </a:cubicBezTo>
                <a:cubicBezTo>
                  <a:pt x="12" y="15"/>
                  <a:pt x="10" y="5"/>
                  <a:pt x="15" y="5"/>
                </a:cubicBezTo>
                <a:cubicBezTo>
                  <a:pt x="21" y="5"/>
                  <a:pt x="20" y="15"/>
                  <a:pt x="24" y="19"/>
                </a:cubicBezTo>
                <a:cubicBezTo>
                  <a:pt x="28" y="23"/>
                  <a:pt x="34" y="26"/>
                  <a:pt x="39" y="29"/>
                </a:cubicBezTo>
                <a:cubicBezTo>
                  <a:pt x="44" y="26"/>
                  <a:pt x="49" y="23"/>
                  <a:pt x="53" y="19"/>
                </a:cubicBezTo>
                <a:cubicBezTo>
                  <a:pt x="56" y="15"/>
                  <a:pt x="56" y="0"/>
                  <a:pt x="58" y="5"/>
                </a:cubicBezTo>
                <a:cubicBezTo>
                  <a:pt x="65" y="22"/>
                  <a:pt x="62" y="41"/>
                  <a:pt x="67" y="58"/>
                </a:cubicBezTo>
                <a:cubicBezTo>
                  <a:pt x="53" y="80"/>
                  <a:pt x="34" y="80"/>
                  <a:pt x="10" y="72"/>
                </a:cubicBezTo>
                <a:cubicBezTo>
                  <a:pt x="4" y="56"/>
                  <a:pt x="5" y="63"/>
                  <a:pt x="5" y="53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7368" name="Line 23"/>
          <p:cNvSpPr>
            <a:spLocks noChangeShapeType="1"/>
          </p:cNvSpPr>
          <p:nvPr/>
        </p:nvSpPr>
        <p:spPr bwMode="auto">
          <a:xfrm flipH="1">
            <a:off x="37338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69" name="Line 24"/>
          <p:cNvSpPr>
            <a:spLocks noChangeShapeType="1"/>
          </p:cNvSpPr>
          <p:nvPr/>
        </p:nvSpPr>
        <p:spPr bwMode="auto">
          <a:xfrm flipH="1">
            <a:off x="38100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0" name="Line 25"/>
          <p:cNvSpPr>
            <a:spLocks noChangeShapeType="1"/>
          </p:cNvSpPr>
          <p:nvPr/>
        </p:nvSpPr>
        <p:spPr bwMode="auto">
          <a:xfrm flipH="1">
            <a:off x="38862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1" name="Line 26"/>
          <p:cNvSpPr>
            <a:spLocks noChangeShapeType="1"/>
          </p:cNvSpPr>
          <p:nvPr/>
        </p:nvSpPr>
        <p:spPr bwMode="auto">
          <a:xfrm flipH="1">
            <a:off x="39624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2" name="Line 27"/>
          <p:cNvSpPr>
            <a:spLocks noChangeShapeType="1"/>
          </p:cNvSpPr>
          <p:nvPr/>
        </p:nvSpPr>
        <p:spPr bwMode="auto">
          <a:xfrm flipH="1">
            <a:off x="40386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3" name="Line 28"/>
          <p:cNvSpPr>
            <a:spLocks noChangeShapeType="1"/>
          </p:cNvSpPr>
          <p:nvPr/>
        </p:nvSpPr>
        <p:spPr bwMode="auto">
          <a:xfrm flipH="1">
            <a:off x="41148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4" name="Line 29"/>
          <p:cNvSpPr>
            <a:spLocks noChangeShapeType="1"/>
          </p:cNvSpPr>
          <p:nvPr/>
        </p:nvSpPr>
        <p:spPr bwMode="auto">
          <a:xfrm flipH="1">
            <a:off x="41910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5" name="Line 30"/>
          <p:cNvSpPr>
            <a:spLocks noChangeShapeType="1"/>
          </p:cNvSpPr>
          <p:nvPr/>
        </p:nvSpPr>
        <p:spPr bwMode="auto">
          <a:xfrm flipH="1">
            <a:off x="43434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9904" name="Rectangle 31"/>
          <p:cNvSpPr>
            <a:spLocks noChangeArrowheads="1"/>
          </p:cNvSpPr>
          <p:nvPr/>
        </p:nvSpPr>
        <p:spPr bwMode="auto">
          <a:xfrm>
            <a:off x="152400" y="5867400"/>
            <a:ext cx="4419600" cy="838200"/>
          </a:xfrm>
          <a:prstGeom prst="rect">
            <a:avLst/>
          </a:prstGeom>
          <a:gradFill rotWithShape="1">
            <a:gsLst>
              <a:gs pos="0">
                <a:srgbClr val="C5E36F"/>
              </a:gs>
              <a:gs pos="100000">
                <a:srgbClr val="666633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40161" dir="4293903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endParaRPr lang="en-US" altLang="es-MX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en-US" altLang="es-MX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en-US" altLang="es-MX" sz="3600" b="1">
              <a:solidFill>
                <a:schemeClr val="bg1"/>
              </a:solidFill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en-US" altLang="es-MX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7377" name="Line 32"/>
          <p:cNvSpPr>
            <a:spLocks noChangeShapeType="1"/>
          </p:cNvSpPr>
          <p:nvPr/>
        </p:nvSpPr>
        <p:spPr bwMode="auto">
          <a:xfrm flipH="1">
            <a:off x="1295400" y="38100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8" name="Line 33"/>
          <p:cNvSpPr>
            <a:spLocks noChangeShapeType="1"/>
          </p:cNvSpPr>
          <p:nvPr/>
        </p:nvSpPr>
        <p:spPr bwMode="auto">
          <a:xfrm>
            <a:off x="2362200" y="3733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79" name="Line 34"/>
          <p:cNvSpPr>
            <a:spLocks noChangeShapeType="1"/>
          </p:cNvSpPr>
          <p:nvPr/>
        </p:nvSpPr>
        <p:spPr bwMode="auto">
          <a:xfrm>
            <a:off x="3200400" y="35814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80" name="Freeform 35"/>
          <p:cNvSpPr>
            <a:spLocks/>
          </p:cNvSpPr>
          <p:nvPr/>
        </p:nvSpPr>
        <p:spPr bwMode="auto">
          <a:xfrm>
            <a:off x="457200" y="4267200"/>
            <a:ext cx="1273175" cy="1519238"/>
          </a:xfrm>
          <a:custGeom>
            <a:avLst/>
            <a:gdLst>
              <a:gd name="T0" fmla="*/ 2147483647 w 850"/>
              <a:gd name="T1" fmla="*/ 2147483647 h 1082"/>
              <a:gd name="T2" fmla="*/ 2147483647 w 850"/>
              <a:gd name="T3" fmla="*/ 2147483647 h 1082"/>
              <a:gd name="T4" fmla="*/ 2147483647 w 850"/>
              <a:gd name="T5" fmla="*/ 2147483647 h 1082"/>
              <a:gd name="T6" fmla="*/ 2147483647 w 850"/>
              <a:gd name="T7" fmla="*/ 2147483647 h 1082"/>
              <a:gd name="T8" fmla="*/ 2147483647 w 850"/>
              <a:gd name="T9" fmla="*/ 2147483647 h 1082"/>
              <a:gd name="T10" fmla="*/ 2147483647 w 850"/>
              <a:gd name="T11" fmla="*/ 2147483647 h 1082"/>
              <a:gd name="T12" fmla="*/ 2147483647 w 850"/>
              <a:gd name="T13" fmla="*/ 2147483647 h 1082"/>
              <a:gd name="T14" fmla="*/ 2147483647 w 850"/>
              <a:gd name="T15" fmla="*/ 2147483647 h 1082"/>
              <a:gd name="T16" fmla="*/ 2147483647 w 850"/>
              <a:gd name="T17" fmla="*/ 2147483647 h 1082"/>
              <a:gd name="T18" fmla="*/ 2147483647 w 850"/>
              <a:gd name="T19" fmla="*/ 2147483647 h 1082"/>
              <a:gd name="T20" fmla="*/ 2147483647 w 850"/>
              <a:gd name="T21" fmla="*/ 2147483647 h 1082"/>
              <a:gd name="T22" fmla="*/ 2147483647 w 850"/>
              <a:gd name="T23" fmla="*/ 2147483647 h 1082"/>
              <a:gd name="T24" fmla="*/ 2147483647 w 850"/>
              <a:gd name="T25" fmla="*/ 2147483647 h 1082"/>
              <a:gd name="T26" fmla="*/ 2147483647 w 850"/>
              <a:gd name="T27" fmla="*/ 2147483647 h 1082"/>
              <a:gd name="T28" fmla="*/ 2147483647 w 850"/>
              <a:gd name="T29" fmla="*/ 2147483647 h 1082"/>
              <a:gd name="T30" fmla="*/ 2147483647 w 850"/>
              <a:gd name="T31" fmla="*/ 2147483647 h 1082"/>
              <a:gd name="T32" fmla="*/ 2147483647 w 850"/>
              <a:gd name="T33" fmla="*/ 2147483647 h 1082"/>
              <a:gd name="T34" fmla="*/ 2147483647 w 850"/>
              <a:gd name="T35" fmla="*/ 2147483647 h 1082"/>
              <a:gd name="T36" fmla="*/ 2147483647 w 850"/>
              <a:gd name="T37" fmla="*/ 2147483647 h 1082"/>
              <a:gd name="T38" fmla="*/ 2147483647 w 850"/>
              <a:gd name="T39" fmla="*/ 2147483647 h 1082"/>
              <a:gd name="T40" fmla="*/ 2147483647 w 850"/>
              <a:gd name="T41" fmla="*/ 2147483647 h 1082"/>
              <a:gd name="T42" fmla="*/ 2147483647 w 850"/>
              <a:gd name="T43" fmla="*/ 2147483647 h 1082"/>
              <a:gd name="T44" fmla="*/ 2147483647 w 850"/>
              <a:gd name="T45" fmla="*/ 2147483647 h 1082"/>
              <a:gd name="T46" fmla="*/ 2147483647 w 850"/>
              <a:gd name="T47" fmla="*/ 2147483647 h 1082"/>
              <a:gd name="T48" fmla="*/ 2147483647 w 850"/>
              <a:gd name="T49" fmla="*/ 2147483647 h 1082"/>
              <a:gd name="T50" fmla="*/ 2147483647 w 850"/>
              <a:gd name="T51" fmla="*/ 2147483647 h 1082"/>
              <a:gd name="T52" fmla="*/ 2147483647 w 850"/>
              <a:gd name="T53" fmla="*/ 2147483647 h 1082"/>
              <a:gd name="T54" fmla="*/ 2147483647 w 850"/>
              <a:gd name="T55" fmla="*/ 2147483647 h 1082"/>
              <a:gd name="T56" fmla="*/ 2147483647 w 850"/>
              <a:gd name="T57" fmla="*/ 2147483647 h 1082"/>
              <a:gd name="T58" fmla="*/ 2147483647 w 850"/>
              <a:gd name="T59" fmla="*/ 2147483647 h 1082"/>
              <a:gd name="T60" fmla="*/ 2147483647 w 850"/>
              <a:gd name="T61" fmla="*/ 2147483647 h 1082"/>
              <a:gd name="T62" fmla="*/ 0 w 850"/>
              <a:gd name="T63" fmla="*/ 2147483647 h 1082"/>
              <a:gd name="T64" fmla="*/ 2147483647 w 850"/>
              <a:gd name="T65" fmla="*/ 2147483647 h 1082"/>
              <a:gd name="T66" fmla="*/ 2147483647 w 850"/>
              <a:gd name="T67" fmla="*/ 2147483647 h 1082"/>
              <a:gd name="T68" fmla="*/ 2147483647 w 850"/>
              <a:gd name="T69" fmla="*/ 2147483647 h 1082"/>
              <a:gd name="T70" fmla="*/ 2147483647 w 850"/>
              <a:gd name="T71" fmla="*/ 2147483647 h 1082"/>
              <a:gd name="T72" fmla="*/ 2147483647 w 850"/>
              <a:gd name="T73" fmla="*/ 2147483647 h 1082"/>
              <a:gd name="T74" fmla="*/ 2147483647 w 850"/>
              <a:gd name="T75" fmla="*/ 2147483647 h 1082"/>
              <a:gd name="T76" fmla="*/ 2147483647 w 850"/>
              <a:gd name="T77" fmla="*/ 2147483647 h 1082"/>
              <a:gd name="T78" fmla="*/ 2147483647 w 850"/>
              <a:gd name="T79" fmla="*/ 2147483647 h 1082"/>
              <a:gd name="T80" fmla="*/ 2147483647 w 850"/>
              <a:gd name="T81" fmla="*/ 2147483647 h 1082"/>
              <a:gd name="T82" fmla="*/ 2147483647 w 850"/>
              <a:gd name="T83" fmla="*/ 2147483647 h 1082"/>
              <a:gd name="T84" fmla="*/ 2147483647 w 850"/>
              <a:gd name="T85" fmla="*/ 2147483647 h 1082"/>
              <a:gd name="T86" fmla="*/ 2147483647 w 850"/>
              <a:gd name="T87" fmla="*/ 2147483647 h 1082"/>
              <a:gd name="T88" fmla="*/ 2147483647 w 850"/>
              <a:gd name="T89" fmla="*/ 2147483647 h 1082"/>
              <a:gd name="T90" fmla="*/ 2147483647 w 850"/>
              <a:gd name="T91" fmla="*/ 2147483647 h 1082"/>
              <a:gd name="T92" fmla="*/ 2147483647 w 850"/>
              <a:gd name="T93" fmla="*/ 2147483647 h 1082"/>
              <a:gd name="T94" fmla="*/ 2147483647 w 850"/>
              <a:gd name="T95" fmla="*/ 2147483647 h 1082"/>
              <a:gd name="T96" fmla="*/ 2147483647 w 850"/>
              <a:gd name="T97" fmla="*/ 2147483647 h 1082"/>
              <a:gd name="T98" fmla="*/ 2147483647 w 850"/>
              <a:gd name="T99" fmla="*/ 2147483647 h 1082"/>
              <a:gd name="T100" fmla="*/ 2147483647 w 850"/>
              <a:gd name="T101" fmla="*/ 2147483647 h 1082"/>
              <a:gd name="T102" fmla="*/ 2147483647 w 850"/>
              <a:gd name="T103" fmla="*/ 2147483647 h 108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50"/>
              <a:gd name="T157" fmla="*/ 0 h 1082"/>
              <a:gd name="T158" fmla="*/ 850 w 850"/>
              <a:gd name="T159" fmla="*/ 1082 h 108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50" h="1082">
                <a:moveTo>
                  <a:pt x="576" y="1072"/>
                </a:moveTo>
                <a:cubicBezTo>
                  <a:pt x="613" y="1060"/>
                  <a:pt x="621" y="1052"/>
                  <a:pt x="634" y="1015"/>
                </a:cubicBezTo>
                <a:cubicBezTo>
                  <a:pt x="631" y="999"/>
                  <a:pt x="628" y="983"/>
                  <a:pt x="624" y="967"/>
                </a:cubicBezTo>
                <a:cubicBezTo>
                  <a:pt x="619" y="947"/>
                  <a:pt x="605" y="909"/>
                  <a:pt x="605" y="909"/>
                </a:cubicBezTo>
                <a:cubicBezTo>
                  <a:pt x="605" y="908"/>
                  <a:pt x="625" y="853"/>
                  <a:pt x="624" y="851"/>
                </a:cubicBezTo>
                <a:cubicBezTo>
                  <a:pt x="620" y="842"/>
                  <a:pt x="605" y="845"/>
                  <a:pt x="596" y="842"/>
                </a:cubicBezTo>
                <a:cubicBezTo>
                  <a:pt x="609" y="799"/>
                  <a:pt x="629" y="800"/>
                  <a:pt x="615" y="755"/>
                </a:cubicBezTo>
                <a:cubicBezTo>
                  <a:pt x="644" y="712"/>
                  <a:pt x="673" y="705"/>
                  <a:pt x="720" y="688"/>
                </a:cubicBezTo>
                <a:cubicBezTo>
                  <a:pt x="705" y="638"/>
                  <a:pt x="725" y="645"/>
                  <a:pt x="768" y="631"/>
                </a:cubicBezTo>
                <a:cubicBezTo>
                  <a:pt x="850" y="549"/>
                  <a:pt x="690" y="590"/>
                  <a:pt x="672" y="592"/>
                </a:cubicBezTo>
                <a:cubicBezTo>
                  <a:pt x="663" y="589"/>
                  <a:pt x="648" y="592"/>
                  <a:pt x="644" y="583"/>
                </a:cubicBezTo>
                <a:cubicBezTo>
                  <a:pt x="639" y="574"/>
                  <a:pt x="654" y="564"/>
                  <a:pt x="653" y="554"/>
                </a:cubicBezTo>
                <a:cubicBezTo>
                  <a:pt x="648" y="508"/>
                  <a:pt x="620" y="480"/>
                  <a:pt x="605" y="439"/>
                </a:cubicBezTo>
                <a:cubicBezTo>
                  <a:pt x="608" y="426"/>
                  <a:pt x="608" y="411"/>
                  <a:pt x="615" y="400"/>
                </a:cubicBezTo>
                <a:cubicBezTo>
                  <a:pt x="670" y="318"/>
                  <a:pt x="625" y="443"/>
                  <a:pt x="653" y="352"/>
                </a:cubicBezTo>
                <a:cubicBezTo>
                  <a:pt x="637" y="302"/>
                  <a:pt x="669" y="290"/>
                  <a:pt x="624" y="247"/>
                </a:cubicBezTo>
                <a:cubicBezTo>
                  <a:pt x="656" y="215"/>
                  <a:pt x="686" y="190"/>
                  <a:pt x="730" y="179"/>
                </a:cubicBezTo>
                <a:cubicBezTo>
                  <a:pt x="750" y="123"/>
                  <a:pt x="743" y="173"/>
                  <a:pt x="711" y="141"/>
                </a:cubicBezTo>
                <a:cubicBezTo>
                  <a:pt x="687" y="117"/>
                  <a:pt x="701" y="64"/>
                  <a:pt x="672" y="45"/>
                </a:cubicBezTo>
                <a:cubicBezTo>
                  <a:pt x="636" y="20"/>
                  <a:pt x="655" y="30"/>
                  <a:pt x="615" y="16"/>
                </a:cubicBezTo>
                <a:cubicBezTo>
                  <a:pt x="596" y="19"/>
                  <a:pt x="577" y="26"/>
                  <a:pt x="557" y="26"/>
                </a:cubicBezTo>
                <a:cubicBezTo>
                  <a:pt x="482" y="26"/>
                  <a:pt x="574" y="0"/>
                  <a:pt x="500" y="26"/>
                </a:cubicBezTo>
                <a:cubicBezTo>
                  <a:pt x="493" y="32"/>
                  <a:pt x="485" y="37"/>
                  <a:pt x="480" y="45"/>
                </a:cubicBezTo>
                <a:cubicBezTo>
                  <a:pt x="461" y="76"/>
                  <a:pt x="484" y="93"/>
                  <a:pt x="452" y="45"/>
                </a:cubicBezTo>
                <a:cubicBezTo>
                  <a:pt x="439" y="48"/>
                  <a:pt x="425" y="50"/>
                  <a:pt x="413" y="55"/>
                </a:cubicBezTo>
                <a:cubicBezTo>
                  <a:pt x="402" y="60"/>
                  <a:pt x="395" y="76"/>
                  <a:pt x="384" y="74"/>
                </a:cubicBezTo>
                <a:cubicBezTo>
                  <a:pt x="373" y="72"/>
                  <a:pt x="374" y="52"/>
                  <a:pt x="365" y="45"/>
                </a:cubicBezTo>
                <a:cubicBezTo>
                  <a:pt x="357" y="39"/>
                  <a:pt x="346" y="38"/>
                  <a:pt x="336" y="35"/>
                </a:cubicBezTo>
                <a:cubicBezTo>
                  <a:pt x="281" y="92"/>
                  <a:pt x="211" y="85"/>
                  <a:pt x="135" y="93"/>
                </a:cubicBezTo>
                <a:cubicBezTo>
                  <a:pt x="72" y="109"/>
                  <a:pt x="103" y="91"/>
                  <a:pt x="48" y="74"/>
                </a:cubicBezTo>
                <a:cubicBezTo>
                  <a:pt x="39" y="77"/>
                  <a:pt x="26" y="75"/>
                  <a:pt x="20" y="83"/>
                </a:cubicBezTo>
                <a:cubicBezTo>
                  <a:pt x="8" y="100"/>
                  <a:pt x="0" y="141"/>
                  <a:pt x="0" y="141"/>
                </a:cubicBezTo>
                <a:cubicBezTo>
                  <a:pt x="53" y="159"/>
                  <a:pt x="25" y="167"/>
                  <a:pt x="48" y="208"/>
                </a:cubicBezTo>
                <a:cubicBezTo>
                  <a:pt x="59" y="228"/>
                  <a:pt x="87" y="266"/>
                  <a:pt x="87" y="266"/>
                </a:cubicBezTo>
                <a:cubicBezTo>
                  <a:pt x="57" y="312"/>
                  <a:pt x="60" y="322"/>
                  <a:pt x="106" y="352"/>
                </a:cubicBezTo>
                <a:cubicBezTo>
                  <a:pt x="131" y="390"/>
                  <a:pt x="148" y="390"/>
                  <a:pt x="192" y="400"/>
                </a:cubicBezTo>
                <a:cubicBezTo>
                  <a:pt x="224" y="431"/>
                  <a:pt x="235" y="413"/>
                  <a:pt x="250" y="458"/>
                </a:cubicBezTo>
                <a:cubicBezTo>
                  <a:pt x="260" y="455"/>
                  <a:pt x="269" y="444"/>
                  <a:pt x="279" y="448"/>
                </a:cubicBezTo>
                <a:cubicBezTo>
                  <a:pt x="290" y="452"/>
                  <a:pt x="290" y="469"/>
                  <a:pt x="298" y="477"/>
                </a:cubicBezTo>
                <a:cubicBezTo>
                  <a:pt x="316" y="495"/>
                  <a:pt x="334" y="498"/>
                  <a:pt x="356" y="506"/>
                </a:cubicBezTo>
                <a:cubicBezTo>
                  <a:pt x="338" y="559"/>
                  <a:pt x="341" y="517"/>
                  <a:pt x="375" y="544"/>
                </a:cubicBezTo>
                <a:cubicBezTo>
                  <a:pt x="384" y="551"/>
                  <a:pt x="388" y="563"/>
                  <a:pt x="394" y="573"/>
                </a:cubicBezTo>
                <a:cubicBezTo>
                  <a:pt x="389" y="591"/>
                  <a:pt x="360" y="652"/>
                  <a:pt x="384" y="669"/>
                </a:cubicBezTo>
                <a:cubicBezTo>
                  <a:pt x="401" y="681"/>
                  <a:pt x="442" y="688"/>
                  <a:pt x="442" y="688"/>
                </a:cubicBezTo>
                <a:cubicBezTo>
                  <a:pt x="397" y="703"/>
                  <a:pt x="409" y="713"/>
                  <a:pt x="394" y="755"/>
                </a:cubicBezTo>
                <a:cubicBezTo>
                  <a:pt x="403" y="758"/>
                  <a:pt x="449" y="771"/>
                  <a:pt x="452" y="784"/>
                </a:cubicBezTo>
                <a:cubicBezTo>
                  <a:pt x="454" y="793"/>
                  <a:pt x="438" y="796"/>
                  <a:pt x="432" y="803"/>
                </a:cubicBezTo>
                <a:cubicBezTo>
                  <a:pt x="425" y="812"/>
                  <a:pt x="419" y="822"/>
                  <a:pt x="413" y="832"/>
                </a:cubicBezTo>
                <a:cubicBezTo>
                  <a:pt x="424" y="863"/>
                  <a:pt x="441" y="888"/>
                  <a:pt x="452" y="919"/>
                </a:cubicBezTo>
                <a:cubicBezTo>
                  <a:pt x="459" y="961"/>
                  <a:pt x="468" y="994"/>
                  <a:pt x="480" y="1034"/>
                </a:cubicBezTo>
                <a:cubicBezTo>
                  <a:pt x="545" y="1012"/>
                  <a:pt x="538" y="1051"/>
                  <a:pt x="586" y="1082"/>
                </a:cubicBezTo>
                <a:cubicBezTo>
                  <a:pt x="620" y="1060"/>
                  <a:pt x="624" y="1046"/>
                  <a:pt x="624" y="1005"/>
                </a:cubicBezTo>
              </a:path>
            </a:pathLst>
          </a:custGeom>
          <a:gradFill rotWithShape="1">
            <a:gsLst>
              <a:gs pos="0">
                <a:srgbClr val="ECFED2"/>
              </a:gs>
              <a:gs pos="100000">
                <a:srgbClr val="BE702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9909" name="Text Box 36"/>
          <p:cNvSpPr txBox="1">
            <a:spLocks noChangeArrowheads="1"/>
          </p:cNvSpPr>
          <p:nvPr/>
        </p:nvSpPr>
        <p:spPr bwMode="auto">
          <a:xfrm>
            <a:off x="1336675" y="5791200"/>
            <a:ext cx="21130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000" b="1">
                <a:latin typeface="Arial Narrow" pitchFamily="34" charset="0"/>
              </a:rPr>
              <a:t>Superficie terrestre</a:t>
            </a:r>
          </a:p>
        </p:txBody>
      </p:sp>
      <p:sp>
        <p:nvSpPr>
          <p:cNvPr id="57382" name="Line 38"/>
          <p:cNvSpPr>
            <a:spLocks noChangeShapeType="1"/>
          </p:cNvSpPr>
          <p:nvPr/>
        </p:nvSpPr>
        <p:spPr bwMode="auto">
          <a:xfrm flipH="1">
            <a:off x="42672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9911" name="Rectangle 40"/>
          <p:cNvSpPr>
            <a:spLocks noChangeArrowheads="1"/>
          </p:cNvSpPr>
          <p:nvPr/>
        </p:nvSpPr>
        <p:spPr bwMode="auto">
          <a:xfrm>
            <a:off x="5029200" y="2000250"/>
            <a:ext cx="3733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 Narrow" pitchFamily="34" charset="0"/>
              </a:rPr>
              <a:t>La capa inferior de la tropósfera donde el calentamiento superficial mezcla y transporta verticalmente moléculas de aire, vapor de agua y contaminantes, como el humo, potencialmente a miles de metros por encima del suelo.</a:t>
            </a: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57384" name="Line 42"/>
          <p:cNvSpPr>
            <a:spLocks noChangeShapeType="1"/>
          </p:cNvSpPr>
          <p:nvPr/>
        </p:nvSpPr>
        <p:spPr bwMode="auto">
          <a:xfrm flipV="1">
            <a:off x="4191000" y="3657600"/>
            <a:ext cx="304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85" name="Line 43"/>
          <p:cNvSpPr>
            <a:spLocks noChangeShapeType="1"/>
          </p:cNvSpPr>
          <p:nvPr/>
        </p:nvSpPr>
        <p:spPr bwMode="auto">
          <a:xfrm flipH="1">
            <a:off x="44196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86" name="Line 44"/>
          <p:cNvSpPr>
            <a:spLocks noChangeShapeType="1"/>
          </p:cNvSpPr>
          <p:nvPr/>
        </p:nvSpPr>
        <p:spPr bwMode="auto">
          <a:xfrm flipH="1">
            <a:off x="4495800" y="5562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87" name="Freeform 50"/>
          <p:cNvSpPr>
            <a:spLocks/>
          </p:cNvSpPr>
          <p:nvPr/>
        </p:nvSpPr>
        <p:spPr bwMode="auto">
          <a:xfrm>
            <a:off x="1219200" y="5638800"/>
            <a:ext cx="117475" cy="228600"/>
          </a:xfrm>
          <a:custGeom>
            <a:avLst/>
            <a:gdLst>
              <a:gd name="T0" fmla="*/ 2147483647 w 74"/>
              <a:gd name="T1" fmla="*/ 2147483647 h 138"/>
              <a:gd name="T2" fmla="*/ 0 w 74"/>
              <a:gd name="T3" fmla="*/ 2147483647 h 138"/>
              <a:gd name="T4" fmla="*/ 2147483647 w 74"/>
              <a:gd name="T5" fmla="*/ 2147483647 h 138"/>
              <a:gd name="T6" fmla="*/ 2147483647 w 74"/>
              <a:gd name="T7" fmla="*/ 2147483647 h 138"/>
              <a:gd name="T8" fmla="*/ 2147483647 w 74"/>
              <a:gd name="T9" fmla="*/ 2147483647 h 138"/>
              <a:gd name="T10" fmla="*/ 2147483647 w 74"/>
              <a:gd name="T11" fmla="*/ 2147483647 h 138"/>
              <a:gd name="T12" fmla="*/ 2147483647 w 74"/>
              <a:gd name="T13" fmla="*/ 2147483647 h 138"/>
              <a:gd name="T14" fmla="*/ 2147483647 w 74"/>
              <a:gd name="T15" fmla="*/ 2147483647 h 138"/>
              <a:gd name="T16" fmla="*/ 2147483647 w 74"/>
              <a:gd name="T17" fmla="*/ 2147483647 h 138"/>
              <a:gd name="T18" fmla="*/ 2147483647 w 74"/>
              <a:gd name="T19" fmla="*/ 2147483647 h 138"/>
              <a:gd name="T20" fmla="*/ 2147483647 w 74"/>
              <a:gd name="T21" fmla="*/ 2147483647 h 138"/>
              <a:gd name="T22" fmla="*/ 2147483647 w 74"/>
              <a:gd name="T23" fmla="*/ 2147483647 h 138"/>
              <a:gd name="T24" fmla="*/ 2147483647 w 74"/>
              <a:gd name="T25" fmla="*/ 2147483647 h 1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4"/>
              <a:gd name="T40" fmla="*/ 0 h 138"/>
              <a:gd name="T41" fmla="*/ 74 w 74"/>
              <a:gd name="T42" fmla="*/ 138 h 13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4" h="138">
                <a:moveTo>
                  <a:pt x="16" y="125"/>
                </a:moveTo>
                <a:cubicBezTo>
                  <a:pt x="11" y="109"/>
                  <a:pt x="6" y="93"/>
                  <a:pt x="0" y="77"/>
                </a:cubicBezTo>
                <a:cubicBezTo>
                  <a:pt x="1" y="73"/>
                  <a:pt x="0" y="66"/>
                  <a:pt x="4" y="64"/>
                </a:cubicBezTo>
                <a:cubicBezTo>
                  <a:pt x="7" y="62"/>
                  <a:pt x="8" y="69"/>
                  <a:pt x="10" y="71"/>
                </a:cubicBezTo>
                <a:cubicBezTo>
                  <a:pt x="30" y="87"/>
                  <a:pt x="11" y="67"/>
                  <a:pt x="26" y="84"/>
                </a:cubicBezTo>
                <a:cubicBezTo>
                  <a:pt x="30" y="69"/>
                  <a:pt x="32" y="60"/>
                  <a:pt x="42" y="48"/>
                </a:cubicBezTo>
                <a:cubicBezTo>
                  <a:pt x="50" y="24"/>
                  <a:pt x="52" y="0"/>
                  <a:pt x="45" y="77"/>
                </a:cubicBezTo>
                <a:cubicBezTo>
                  <a:pt x="43" y="96"/>
                  <a:pt x="34" y="122"/>
                  <a:pt x="55" y="96"/>
                </a:cubicBezTo>
                <a:cubicBezTo>
                  <a:pt x="57" y="93"/>
                  <a:pt x="59" y="90"/>
                  <a:pt x="61" y="87"/>
                </a:cubicBezTo>
                <a:cubicBezTo>
                  <a:pt x="64" y="75"/>
                  <a:pt x="63" y="61"/>
                  <a:pt x="74" y="77"/>
                </a:cubicBezTo>
                <a:cubicBezTo>
                  <a:pt x="72" y="96"/>
                  <a:pt x="72" y="127"/>
                  <a:pt x="55" y="138"/>
                </a:cubicBezTo>
                <a:cubicBezTo>
                  <a:pt x="44" y="137"/>
                  <a:pt x="33" y="138"/>
                  <a:pt x="23" y="135"/>
                </a:cubicBezTo>
                <a:cubicBezTo>
                  <a:pt x="18" y="134"/>
                  <a:pt x="8" y="109"/>
                  <a:pt x="16" y="125"/>
                </a:cubicBezTo>
                <a:close/>
              </a:path>
            </a:pathLst>
          </a:custGeom>
          <a:gradFill rotWithShape="1">
            <a:gsLst>
              <a:gs pos="0">
                <a:srgbClr val="CC0000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388" name="Text Box 52"/>
          <p:cNvSpPr txBox="1">
            <a:spLocks noChangeArrowheads="1"/>
          </p:cNvSpPr>
          <p:nvPr/>
        </p:nvSpPr>
        <p:spPr bwMode="auto">
          <a:xfrm>
            <a:off x="0" y="6324600"/>
            <a:ext cx="822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7389" name="Text Box 53"/>
          <p:cNvSpPr txBox="1">
            <a:spLocks noChangeArrowheads="1"/>
          </p:cNvSpPr>
          <p:nvPr/>
        </p:nvSpPr>
        <p:spPr bwMode="auto">
          <a:xfrm>
            <a:off x="457200" y="914400"/>
            <a:ext cx="396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Sobre los Estados Unidos varía</a:t>
            </a:r>
          </a:p>
          <a:p>
            <a:pPr algn="ctr" eaLnBrk="1" hangingPunct="1"/>
            <a:r>
              <a:rPr lang="es-MX" alt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de</a:t>
            </a:r>
          </a:p>
          <a:p>
            <a:pPr algn="ctr" eaLnBrk="1" hangingPunct="1"/>
            <a:r>
              <a:rPr lang="es-MX" alt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0.8 a 5.5 km de grosor</a:t>
            </a:r>
          </a:p>
        </p:txBody>
      </p:sp>
      <p:sp>
        <p:nvSpPr>
          <p:cNvPr id="5739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5566B6B2-A7F1-4925-87DA-814586F16114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55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837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400" b="1">
                <a:solidFill>
                  <a:schemeClr val="bg1"/>
                </a:solidFill>
              </a:rPr>
              <a:t>06-</a:t>
            </a:r>
            <a:fld id="{9A877217-8D9A-4BA9-ABFC-85E45C7C54C3}" type="slidenum">
              <a:rPr lang="en-US" altLang="es-MX" sz="1400" b="1">
                <a:solidFill>
                  <a:schemeClr val="bg1"/>
                </a:solidFill>
              </a:rPr>
              <a:pPr algn="r" eaLnBrk="1" hangingPunct="1"/>
              <a:t>56</a:t>
            </a:fld>
            <a:r>
              <a:rPr lang="en-US" altLang="es-MX" sz="1400" b="1">
                <a:solidFill>
                  <a:schemeClr val="bg1"/>
                </a:solidFill>
              </a:rPr>
              <a:t>-S290-EP</a:t>
            </a:r>
          </a:p>
        </p:txBody>
      </p:sp>
      <p:sp>
        <p:nvSpPr>
          <p:cNvPr id="58372" name="Rectangle 2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gradFill rotWithShape="1">
            <a:gsLst>
              <a:gs pos="0">
                <a:srgbClr val="6BB2B9"/>
              </a:gs>
              <a:gs pos="100000">
                <a:srgbClr val="465574"/>
              </a:gs>
            </a:gsLst>
            <a:lin ang="5400000" scaled="1"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87075" name="Text Box 3"/>
          <p:cNvSpPr txBox="1">
            <a:spLocks noChangeArrowheads="1"/>
          </p:cNvSpPr>
          <p:nvPr/>
        </p:nvSpPr>
        <p:spPr bwMode="auto">
          <a:xfrm>
            <a:off x="3373079" y="2819400"/>
            <a:ext cx="2667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Más profunda sobre </a:t>
            </a:r>
          </a:p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el Interior de los </a:t>
            </a:r>
          </a:p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continentes</a:t>
            </a:r>
          </a:p>
        </p:txBody>
      </p:sp>
      <p:sp>
        <p:nvSpPr>
          <p:cNvPr id="387076" name="Line 4"/>
          <p:cNvSpPr>
            <a:spLocks noChangeShapeType="1"/>
          </p:cNvSpPr>
          <p:nvPr/>
        </p:nvSpPr>
        <p:spPr bwMode="auto">
          <a:xfrm flipH="1">
            <a:off x="2819400" y="3886200"/>
            <a:ext cx="838200" cy="1295400"/>
          </a:xfrm>
          <a:prstGeom prst="line">
            <a:avLst/>
          </a:prstGeom>
          <a:noFill/>
          <a:ln w="88900">
            <a:solidFill>
              <a:srgbClr val="EA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77" name="Line 5"/>
          <p:cNvSpPr>
            <a:spLocks noChangeShapeType="1"/>
          </p:cNvSpPr>
          <p:nvPr/>
        </p:nvSpPr>
        <p:spPr bwMode="auto">
          <a:xfrm flipH="1">
            <a:off x="4343400" y="4114800"/>
            <a:ext cx="76200" cy="762000"/>
          </a:xfrm>
          <a:prstGeom prst="line">
            <a:avLst/>
          </a:prstGeom>
          <a:noFill/>
          <a:ln w="88900">
            <a:solidFill>
              <a:srgbClr val="EA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78" name="Line 6"/>
          <p:cNvSpPr>
            <a:spLocks noChangeShapeType="1"/>
          </p:cNvSpPr>
          <p:nvPr/>
        </p:nvSpPr>
        <p:spPr bwMode="auto">
          <a:xfrm>
            <a:off x="5029200" y="4038600"/>
            <a:ext cx="381000" cy="1295400"/>
          </a:xfrm>
          <a:prstGeom prst="line">
            <a:avLst/>
          </a:prstGeom>
          <a:noFill/>
          <a:ln w="88900">
            <a:solidFill>
              <a:srgbClr val="EA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79" name="Line 7"/>
          <p:cNvSpPr>
            <a:spLocks noChangeShapeType="1"/>
          </p:cNvSpPr>
          <p:nvPr/>
        </p:nvSpPr>
        <p:spPr bwMode="auto">
          <a:xfrm>
            <a:off x="5486400" y="4038600"/>
            <a:ext cx="1066800" cy="1371600"/>
          </a:xfrm>
          <a:prstGeom prst="line">
            <a:avLst/>
          </a:prstGeom>
          <a:noFill/>
          <a:ln w="88900">
            <a:solidFill>
              <a:srgbClr val="EA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80" name="Text Box 8"/>
          <p:cNvSpPr txBox="1">
            <a:spLocks noChangeArrowheads="1"/>
          </p:cNvSpPr>
          <p:nvPr/>
        </p:nvSpPr>
        <p:spPr bwMode="auto">
          <a:xfrm>
            <a:off x="0" y="2962275"/>
            <a:ext cx="259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162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Más superficial sobre océanos y</a:t>
            </a:r>
          </a:p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regiones costeras</a:t>
            </a:r>
          </a:p>
        </p:txBody>
      </p:sp>
      <p:sp>
        <p:nvSpPr>
          <p:cNvPr id="387081" name="Line 9"/>
          <p:cNvSpPr>
            <a:spLocks noChangeShapeType="1"/>
          </p:cNvSpPr>
          <p:nvPr/>
        </p:nvSpPr>
        <p:spPr bwMode="auto">
          <a:xfrm flipH="1">
            <a:off x="304800" y="4267200"/>
            <a:ext cx="533400" cy="1447800"/>
          </a:xfrm>
          <a:prstGeom prst="line">
            <a:avLst/>
          </a:prstGeom>
          <a:noFill/>
          <a:ln w="88900">
            <a:solidFill>
              <a:srgbClr val="0000B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82" name="Line 10"/>
          <p:cNvSpPr>
            <a:spLocks noChangeShapeType="1"/>
          </p:cNvSpPr>
          <p:nvPr/>
        </p:nvSpPr>
        <p:spPr bwMode="auto">
          <a:xfrm flipH="1">
            <a:off x="1371600" y="4343400"/>
            <a:ext cx="76200" cy="762000"/>
          </a:xfrm>
          <a:prstGeom prst="line">
            <a:avLst/>
          </a:prstGeom>
          <a:noFill/>
          <a:ln w="88900">
            <a:solidFill>
              <a:srgbClr val="0000B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83" name="Text Box 11"/>
          <p:cNvSpPr txBox="1">
            <a:spLocks noChangeArrowheads="1"/>
          </p:cNvSpPr>
          <p:nvPr/>
        </p:nvSpPr>
        <p:spPr bwMode="auto">
          <a:xfrm>
            <a:off x="6503988" y="3017838"/>
            <a:ext cx="259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Más superficial sobre océanos y</a:t>
            </a:r>
          </a:p>
          <a:p>
            <a:pPr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 Narrow" pitchFamily="34" charset="0"/>
              </a:rPr>
              <a:t>regiones costeras</a:t>
            </a:r>
          </a:p>
        </p:txBody>
      </p:sp>
      <p:sp>
        <p:nvSpPr>
          <p:cNvPr id="387084" name="Line 12"/>
          <p:cNvSpPr>
            <a:spLocks noChangeShapeType="1"/>
          </p:cNvSpPr>
          <p:nvPr/>
        </p:nvSpPr>
        <p:spPr bwMode="auto">
          <a:xfrm flipH="1">
            <a:off x="7620000" y="4343400"/>
            <a:ext cx="76200" cy="914400"/>
          </a:xfrm>
          <a:prstGeom prst="line">
            <a:avLst/>
          </a:prstGeom>
          <a:noFill/>
          <a:ln w="88900">
            <a:solidFill>
              <a:srgbClr val="0000B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87085" name="Line 13"/>
          <p:cNvSpPr>
            <a:spLocks noChangeShapeType="1"/>
          </p:cNvSpPr>
          <p:nvPr/>
        </p:nvSpPr>
        <p:spPr bwMode="auto">
          <a:xfrm>
            <a:off x="8153400" y="4343400"/>
            <a:ext cx="685800" cy="1371600"/>
          </a:xfrm>
          <a:prstGeom prst="line">
            <a:avLst/>
          </a:prstGeom>
          <a:noFill/>
          <a:ln w="88900">
            <a:solidFill>
              <a:srgbClr val="0000B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80912" name="Text Box 14"/>
          <p:cNvSpPr txBox="1">
            <a:spLocks noChangeArrowheads="1"/>
          </p:cNvSpPr>
          <p:nvPr/>
        </p:nvSpPr>
        <p:spPr bwMode="auto">
          <a:xfrm>
            <a:off x="409575" y="762000"/>
            <a:ext cx="8299450" cy="157003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5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es-MX" sz="30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s-MX" altLang="es-MX" sz="3000" dirty="0">
                <a:solidFill>
                  <a:schemeClr val="bg1"/>
                </a:solidFill>
                <a:latin typeface="Arial Narrow" pitchFamily="34" charset="0"/>
              </a:rPr>
              <a:t>Generalmente más profunda o más alta sobre las regiones interiores de los continentes y regiones tropicales, y es más superficial o más baja en los océanos, costas y regiones polares</a:t>
            </a:r>
            <a:endParaRPr lang="en-US" altLang="es-MX" sz="30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8385" name="Text Box 15"/>
          <p:cNvSpPr txBox="1">
            <a:spLocks noChangeArrowheads="1"/>
          </p:cNvSpPr>
          <p:nvPr/>
        </p:nvSpPr>
        <p:spPr bwMode="auto">
          <a:xfrm>
            <a:off x="409575" y="228600"/>
            <a:ext cx="8339138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rgbClr val="FFFF00"/>
                </a:solidFill>
              </a:rPr>
              <a:t>La capa de mezcla o capa de mezcla convectiva</a:t>
            </a:r>
          </a:p>
        </p:txBody>
      </p:sp>
      <p:sp>
        <p:nvSpPr>
          <p:cNvPr id="58386" name="Freeform 16"/>
          <p:cNvSpPr>
            <a:spLocks/>
          </p:cNvSpPr>
          <p:nvPr/>
        </p:nvSpPr>
        <p:spPr bwMode="auto">
          <a:xfrm>
            <a:off x="165100" y="4860925"/>
            <a:ext cx="8521700" cy="2120900"/>
          </a:xfrm>
          <a:custGeom>
            <a:avLst/>
            <a:gdLst>
              <a:gd name="T0" fmla="*/ 2147483647 w 5368"/>
              <a:gd name="T1" fmla="*/ 2147483647 h 1336"/>
              <a:gd name="T2" fmla="*/ 2147483647 w 5368"/>
              <a:gd name="T3" fmla="*/ 2147483647 h 1336"/>
              <a:gd name="T4" fmla="*/ 2147483647 w 5368"/>
              <a:gd name="T5" fmla="*/ 2147483647 h 1336"/>
              <a:gd name="T6" fmla="*/ 2147483647 w 5368"/>
              <a:gd name="T7" fmla="*/ 2147483647 h 1336"/>
              <a:gd name="T8" fmla="*/ 2147483647 w 5368"/>
              <a:gd name="T9" fmla="*/ 2147483647 h 1336"/>
              <a:gd name="T10" fmla="*/ 2147483647 w 5368"/>
              <a:gd name="T11" fmla="*/ 2147483647 h 1336"/>
              <a:gd name="T12" fmla="*/ 2147483647 w 5368"/>
              <a:gd name="T13" fmla="*/ 2147483647 h 1336"/>
              <a:gd name="T14" fmla="*/ 2147483647 w 5368"/>
              <a:gd name="T15" fmla="*/ 2147483647 h 1336"/>
              <a:gd name="T16" fmla="*/ 2147483647 w 5368"/>
              <a:gd name="T17" fmla="*/ 2147483647 h 1336"/>
              <a:gd name="T18" fmla="*/ 2147483647 w 5368"/>
              <a:gd name="T19" fmla="*/ 2147483647 h 1336"/>
              <a:gd name="T20" fmla="*/ 2147483647 w 5368"/>
              <a:gd name="T21" fmla="*/ 2147483647 h 1336"/>
              <a:gd name="T22" fmla="*/ 2147483647 w 5368"/>
              <a:gd name="T23" fmla="*/ 2147483647 h 1336"/>
              <a:gd name="T24" fmla="*/ 2147483647 w 5368"/>
              <a:gd name="T25" fmla="*/ 2147483647 h 1336"/>
              <a:gd name="T26" fmla="*/ 2147483647 w 5368"/>
              <a:gd name="T27" fmla="*/ 2147483647 h 1336"/>
              <a:gd name="T28" fmla="*/ 2147483647 w 5368"/>
              <a:gd name="T29" fmla="*/ 2147483647 h 1336"/>
              <a:gd name="T30" fmla="*/ 2147483647 w 5368"/>
              <a:gd name="T31" fmla="*/ 2147483647 h 1336"/>
              <a:gd name="T32" fmla="*/ 2147483647 w 5368"/>
              <a:gd name="T33" fmla="*/ 2147483647 h 1336"/>
              <a:gd name="T34" fmla="*/ 2147483647 w 5368"/>
              <a:gd name="T35" fmla="*/ 2147483647 h 1336"/>
              <a:gd name="T36" fmla="*/ 2147483647 w 5368"/>
              <a:gd name="T37" fmla="*/ 2147483647 h 1336"/>
              <a:gd name="T38" fmla="*/ 2147483647 w 5368"/>
              <a:gd name="T39" fmla="*/ 2147483647 h 1336"/>
              <a:gd name="T40" fmla="*/ 2147483647 w 5368"/>
              <a:gd name="T41" fmla="*/ 2147483647 h 1336"/>
              <a:gd name="T42" fmla="*/ 2147483647 w 5368"/>
              <a:gd name="T43" fmla="*/ 2147483647 h 1336"/>
              <a:gd name="T44" fmla="*/ 2147483647 w 5368"/>
              <a:gd name="T45" fmla="*/ 2147483647 h 1336"/>
              <a:gd name="T46" fmla="*/ 2147483647 w 5368"/>
              <a:gd name="T47" fmla="*/ 2147483647 h 1336"/>
              <a:gd name="T48" fmla="*/ 2147483647 w 5368"/>
              <a:gd name="T49" fmla="*/ 2147483647 h 1336"/>
              <a:gd name="T50" fmla="*/ 2147483647 w 5368"/>
              <a:gd name="T51" fmla="*/ 2147483647 h 1336"/>
              <a:gd name="T52" fmla="*/ 2147483647 w 5368"/>
              <a:gd name="T53" fmla="*/ 0 h 1336"/>
              <a:gd name="T54" fmla="*/ 2147483647 w 5368"/>
              <a:gd name="T55" fmla="*/ 2147483647 h 1336"/>
              <a:gd name="T56" fmla="*/ 2147483647 w 5368"/>
              <a:gd name="T57" fmla="*/ 2147483647 h 1336"/>
              <a:gd name="T58" fmla="*/ 2147483647 w 5368"/>
              <a:gd name="T59" fmla="*/ 2147483647 h 1336"/>
              <a:gd name="T60" fmla="*/ 2147483647 w 5368"/>
              <a:gd name="T61" fmla="*/ 2147483647 h 1336"/>
              <a:gd name="T62" fmla="*/ 2147483647 w 5368"/>
              <a:gd name="T63" fmla="*/ 2147483647 h 1336"/>
              <a:gd name="T64" fmla="*/ 2147483647 w 5368"/>
              <a:gd name="T65" fmla="*/ 2147483647 h 1336"/>
              <a:gd name="T66" fmla="*/ 2147483647 w 5368"/>
              <a:gd name="T67" fmla="*/ 2147483647 h 1336"/>
              <a:gd name="T68" fmla="*/ 2147483647 w 5368"/>
              <a:gd name="T69" fmla="*/ 2147483647 h 1336"/>
              <a:gd name="T70" fmla="*/ 2147483647 w 5368"/>
              <a:gd name="T71" fmla="*/ 2147483647 h 1336"/>
              <a:gd name="T72" fmla="*/ 2147483647 w 5368"/>
              <a:gd name="T73" fmla="*/ 2147483647 h 1336"/>
              <a:gd name="T74" fmla="*/ 2147483647 w 5368"/>
              <a:gd name="T75" fmla="*/ 2147483647 h 1336"/>
              <a:gd name="T76" fmla="*/ 2147483647 w 5368"/>
              <a:gd name="T77" fmla="*/ 2147483647 h 1336"/>
              <a:gd name="T78" fmla="*/ 2147483647 w 5368"/>
              <a:gd name="T79" fmla="*/ 2147483647 h 1336"/>
              <a:gd name="T80" fmla="*/ 2147483647 w 5368"/>
              <a:gd name="T81" fmla="*/ 2147483647 h 1336"/>
              <a:gd name="T82" fmla="*/ 2147483647 w 5368"/>
              <a:gd name="T83" fmla="*/ 2147483647 h 1336"/>
              <a:gd name="T84" fmla="*/ 2147483647 w 5368"/>
              <a:gd name="T85" fmla="*/ 2147483647 h 1336"/>
              <a:gd name="T86" fmla="*/ 2147483647 w 5368"/>
              <a:gd name="T87" fmla="*/ 2147483647 h 1336"/>
              <a:gd name="T88" fmla="*/ 2147483647 w 5368"/>
              <a:gd name="T89" fmla="*/ 2147483647 h 13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368"/>
              <a:gd name="T136" fmla="*/ 0 h 1336"/>
              <a:gd name="T137" fmla="*/ 5368 w 5368"/>
              <a:gd name="T138" fmla="*/ 1336 h 13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368" h="1336">
                <a:moveTo>
                  <a:pt x="5243" y="1258"/>
                </a:moveTo>
                <a:cubicBezTo>
                  <a:pt x="5150" y="1226"/>
                  <a:pt x="5059" y="1245"/>
                  <a:pt x="4965" y="1248"/>
                </a:cubicBezTo>
                <a:cubicBezTo>
                  <a:pt x="4648" y="1257"/>
                  <a:pt x="4014" y="1268"/>
                  <a:pt x="4014" y="1268"/>
                </a:cubicBezTo>
                <a:cubicBezTo>
                  <a:pt x="3882" y="1289"/>
                  <a:pt x="4046" y="1268"/>
                  <a:pt x="3870" y="1268"/>
                </a:cubicBezTo>
                <a:cubicBezTo>
                  <a:pt x="3783" y="1268"/>
                  <a:pt x="3697" y="1281"/>
                  <a:pt x="3611" y="1287"/>
                </a:cubicBezTo>
                <a:cubicBezTo>
                  <a:pt x="3579" y="1284"/>
                  <a:pt x="3547" y="1282"/>
                  <a:pt x="3515" y="1277"/>
                </a:cubicBezTo>
                <a:cubicBezTo>
                  <a:pt x="3489" y="1273"/>
                  <a:pt x="3438" y="1258"/>
                  <a:pt x="3438" y="1258"/>
                </a:cubicBezTo>
                <a:cubicBezTo>
                  <a:pt x="3076" y="1269"/>
                  <a:pt x="2725" y="1267"/>
                  <a:pt x="2363" y="1258"/>
                </a:cubicBezTo>
                <a:cubicBezTo>
                  <a:pt x="2145" y="1267"/>
                  <a:pt x="1800" y="1326"/>
                  <a:pt x="1614" y="1268"/>
                </a:cubicBezTo>
                <a:cubicBezTo>
                  <a:pt x="1454" y="1274"/>
                  <a:pt x="1303" y="1287"/>
                  <a:pt x="1144" y="1296"/>
                </a:cubicBezTo>
                <a:cubicBezTo>
                  <a:pt x="1028" y="1336"/>
                  <a:pt x="1086" y="1320"/>
                  <a:pt x="827" y="1296"/>
                </a:cubicBezTo>
                <a:cubicBezTo>
                  <a:pt x="815" y="1295"/>
                  <a:pt x="809" y="1282"/>
                  <a:pt x="798" y="1277"/>
                </a:cubicBezTo>
                <a:cubicBezTo>
                  <a:pt x="780" y="1269"/>
                  <a:pt x="760" y="1264"/>
                  <a:pt x="741" y="1258"/>
                </a:cubicBezTo>
                <a:cubicBezTo>
                  <a:pt x="722" y="1251"/>
                  <a:pt x="683" y="1239"/>
                  <a:pt x="683" y="1239"/>
                </a:cubicBezTo>
                <a:cubicBezTo>
                  <a:pt x="673" y="1242"/>
                  <a:pt x="664" y="1245"/>
                  <a:pt x="654" y="1248"/>
                </a:cubicBezTo>
                <a:cubicBezTo>
                  <a:pt x="635" y="1254"/>
                  <a:pt x="597" y="1268"/>
                  <a:pt x="597" y="1268"/>
                </a:cubicBezTo>
                <a:cubicBezTo>
                  <a:pt x="420" y="1256"/>
                  <a:pt x="247" y="1270"/>
                  <a:pt x="69" y="1277"/>
                </a:cubicBezTo>
                <a:cubicBezTo>
                  <a:pt x="50" y="1274"/>
                  <a:pt x="0" y="1284"/>
                  <a:pt x="11" y="1268"/>
                </a:cubicBezTo>
                <a:cubicBezTo>
                  <a:pt x="13" y="1266"/>
                  <a:pt x="105" y="1244"/>
                  <a:pt x="126" y="1239"/>
                </a:cubicBezTo>
                <a:cubicBezTo>
                  <a:pt x="211" y="1219"/>
                  <a:pt x="70" y="1240"/>
                  <a:pt x="213" y="1191"/>
                </a:cubicBezTo>
                <a:cubicBezTo>
                  <a:pt x="264" y="1174"/>
                  <a:pt x="306" y="1140"/>
                  <a:pt x="357" y="1124"/>
                </a:cubicBezTo>
                <a:cubicBezTo>
                  <a:pt x="367" y="1117"/>
                  <a:pt x="375" y="1107"/>
                  <a:pt x="386" y="1104"/>
                </a:cubicBezTo>
                <a:cubicBezTo>
                  <a:pt x="414" y="1097"/>
                  <a:pt x="448" y="1111"/>
                  <a:pt x="472" y="1095"/>
                </a:cubicBezTo>
                <a:cubicBezTo>
                  <a:pt x="474" y="1093"/>
                  <a:pt x="487" y="1002"/>
                  <a:pt x="501" y="980"/>
                </a:cubicBezTo>
                <a:cubicBezTo>
                  <a:pt x="525" y="941"/>
                  <a:pt x="576" y="933"/>
                  <a:pt x="616" y="922"/>
                </a:cubicBezTo>
                <a:cubicBezTo>
                  <a:pt x="634" y="904"/>
                  <a:pt x="645" y="880"/>
                  <a:pt x="664" y="864"/>
                </a:cubicBezTo>
                <a:cubicBezTo>
                  <a:pt x="684" y="846"/>
                  <a:pt x="766" y="789"/>
                  <a:pt x="798" y="778"/>
                </a:cubicBezTo>
                <a:cubicBezTo>
                  <a:pt x="823" y="755"/>
                  <a:pt x="843" y="741"/>
                  <a:pt x="875" y="730"/>
                </a:cubicBezTo>
                <a:cubicBezTo>
                  <a:pt x="914" y="671"/>
                  <a:pt x="922" y="711"/>
                  <a:pt x="981" y="672"/>
                </a:cubicBezTo>
                <a:cubicBezTo>
                  <a:pt x="1020" y="646"/>
                  <a:pt x="1041" y="610"/>
                  <a:pt x="1086" y="596"/>
                </a:cubicBezTo>
                <a:cubicBezTo>
                  <a:pt x="1122" y="604"/>
                  <a:pt x="1134" y="613"/>
                  <a:pt x="1173" y="596"/>
                </a:cubicBezTo>
                <a:cubicBezTo>
                  <a:pt x="1181" y="592"/>
                  <a:pt x="1184" y="581"/>
                  <a:pt x="1192" y="576"/>
                </a:cubicBezTo>
                <a:cubicBezTo>
                  <a:pt x="1201" y="571"/>
                  <a:pt x="1211" y="570"/>
                  <a:pt x="1221" y="567"/>
                </a:cubicBezTo>
                <a:cubicBezTo>
                  <a:pt x="1273" y="601"/>
                  <a:pt x="1262" y="567"/>
                  <a:pt x="1317" y="586"/>
                </a:cubicBezTo>
                <a:cubicBezTo>
                  <a:pt x="1339" y="578"/>
                  <a:pt x="1365" y="580"/>
                  <a:pt x="1384" y="567"/>
                </a:cubicBezTo>
                <a:cubicBezTo>
                  <a:pt x="1394" y="561"/>
                  <a:pt x="1394" y="545"/>
                  <a:pt x="1403" y="538"/>
                </a:cubicBezTo>
                <a:cubicBezTo>
                  <a:pt x="1414" y="529"/>
                  <a:pt x="1475" y="520"/>
                  <a:pt x="1480" y="519"/>
                </a:cubicBezTo>
                <a:cubicBezTo>
                  <a:pt x="1509" y="434"/>
                  <a:pt x="1516" y="437"/>
                  <a:pt x="1586" y="413"/>
                </a:cubicBezTo>
                <a:cubicBezTo>
                  <a:pt x="1589" y="403"/>
                  <a:pt x="1590" y="393"/>
                  <a:pt x="1595" y="384"/>
                </a:cubicBezTo>
                <a:cubicBezTo>
                  <a:pt x="1606" y="364"/>
                  <a:pt x="1634" y="327"/>
                  <a:pt x="1634" y="327"/>
                </a:cubicBezTo>
                <a:cubicBezTo>
                  <a:pt x="1715" y="342"/>
                  <a:pt x="1664" y="337"/>
                  <a:pt x="1710" y="288"/>
                </a:cubicBezTo>
                <a:cubicBezTo>
                  <a:pt x="1720" y="295"/>
                  <a:pt x="1728" y="303"/>
                  <a:pt x="1739" y="308"/>
                </a:cubicBezTo>
                <a:cubicBezTo>
                  <a:pt x="1748" y="313"/>
                  <a:pt x="1760" y="311"/>
                  <a:pt x="1768" y="317"/>
                </a:cubicBezTo>
                <a:cubicBezTo>
                  <a:pt x="1777" y="324"/>
                  <a:pt x="1779" y="338"/>
                  <a:pt x="1787" y="346"/>
                </a:cubicBezTo>
                <a:cubicBezTo>
                  <a:pt x="1805" y="364"/>
                  <a:pt x="1823" y="367"/>
                  <a:pt x="1845" y="375"/>
                </a:cubicBezTo>
                <a:cubicBezTo>
                  <a:pt x="1855" y="372"/>
                  <a:pt x="1867" y="372"/>
                  <a:pt x="1874" y="365"/>
                </a:cubicBezTo>
                <a:cubicBezTo>
                  <a:pt x="1902" y="336"/>
                  <a:pt x="1856" y="317"/>
                  <a:pt x="1912" y="356"/>
                </a:cubicBezTo>
                <a:cubicBezTo>
                  <a:pt x="1944" y="334"/>
                  <a:pt x="1953" y="310"/>
                  <a:pt x="1989" y="298"/>
                </a:cubicBezTo>
                <a:cubicBezTo>
                  <a:pt x="1999" y="301"/>
                  <a:pt x="2008" y="312"/>
                  <a:pt x="2018" y="308"/>
                </a:cubicBezTo>
                <a:cubicBezTo>
                  <a:pt x="2035" y="301"/>
                  <a:pt x="2040" y="263"/>
                  <a:pt x="2046" y="250"/>
                </a:cubicBezTo>
                <a:cubicBezTo>
                  <a:pt x="2057" y="225"/>
                  <a:pt x="2121" y="133"/>
                  <a:pt x="2142" y="116"/>
                </a:cubicBezTo>
                <a:cubicBezTo>
                  <a:pt x="2150" y="110"/>
                  <a:pt x="2161" y="109"/>
                  <a:pt x="2171" y="106"/>
                </a:cubicBezTo>
                <a:cubicBezTo>
                  <a:pt x="2178" y="87"/>
                  <a:pt x="2178" y="64"/>
                  <a:pt x="2190" y="48"/>
                </a:cubicBezTo>
                <a:cubicBezTo>
                  <a:pt x="2203" y="30"/>
                  <a:pt x="2238" y="0"/>
                  <a:pt x="2238" y="0"/>
                </a:cubicBezTo>
                <a:cubicBezTo>
                  <a:pt x="2278" y="40"/>
                  <a:pt x="2323" y="76"/>
                  <a:pt x="2363" y="116"/>
                </a:cubicBezTo>
                <a:cubicBezTo>
                  <a:pt x="2379" y="132"/>
                  <a:pt x="2402" y="173"/>
                  <a:pt x="2402" y="173"/>
                </a:cubicBezTo>
                <a:cubicBezTo>
                  <a:pt x="2414" y="134"/>
                  <a:pt x="2431" y="128"/>
                  <a:pt x="2469" y="116"/>
                </a:cubicBezTo>
                <a:cubicBezTo>
                  <a:pt x="2491" y="148"/>
                  <a:pt x="2499" y="161"/>
                  <a:pt x="2536" y="173"/>
                </a:cubicBezTo>
                <a:cubicBezTo>
                  <a:pt x="2554" y="191"/>
                  <a:pt x="2578" y="201"/>
                  <a:pt x="2594" y="221"/>
                </a:cubicBezTo>
                <a:cubicBezTo>
                  <a:pt x="2600" y="229"/>
                  <a:pt x="2596" y="243"/>
                  <a:pt x="2603" y="250"/>
                </a:cubicBezTo>
                <a:cubicBezTo>
                  <a:pt x="2624" y="271"/>
                  <a:pt x="2661" y="264"/>
                  <a:pt x="2690" y="269"/>
                </a:cubicBezTo>
                <a:cubicBezTo>
                  <a:pt x="2738" y="319"/>
                  <a:pt x="2750" y="389"/>
                  <a:pt x="2824" y="413"/>
                </a:cubicBezTo>
                <a:cubicBezTo>
                  <a:pt x="2872" y="429"/>
                  <a:pt x="2850" y="421"/>
                  <a:pt x="2910" y="461"/>
                </a:cubicBezTo>
                <a:cubicBezTo>
                  <a:pt x="2927" y="472"/>
                  <a:pt x="2968" y="480"/>
                  <a:pt x="2968" y="480"/>
                </a:cubicBezTo>
                <a:cubicBezTo>
                  <a:pt x="3026" y="541"/>
                  <a:pt x="3091" y="551"/>
                  <a:pt x="3170" y="567"/>
                </a:cubicBezTo>
                <a:cubicBezTo>
                  <a:pt x="3320" y="547"/>
                  <a:pt x="3471" y="560"/>
                  <a:pt x="3621" y="576"/>
                </a:cubicBezTo>
                <a:cubicBezTo>
                  <a:pt x="3741" y="563"/>
                  <a:pt x="3851" y="545"/>
                  <a:pt x="3966" y="586"/>
                </a:cubicBezTo>
                <a:cubicBezTo>
                  <a:pt x="4005" y="578"/>
                  <a:pt x="4040" y="574"/>
                  <a:pt x="4072" y="548"/>
                </a:cubicBezTo>
                <a:cubicBezTo>
                  <a:pt x="4105" y="521"/>
                  <a:pt x="4121" y="486"/>
                  <a:pt x="4158" y="461"/>
                </a:cubicBezTo>
                <a:cubicBezTo>
                  <a:pt x="4160" y="454"/>
                  <a:pt x="4175" y="404"/>
                  <a:pt x="4187" y="404"/>
                </a:cubicBezTo>
                <a:cubicBezTo>
                  <a:pt x="4198" y="404"/>
                  <a:pt x="4199" y="423"/>
                  <a:pt x="4206" y="432"/>
                </a:cubicBezTo>
                <a:cubicBezTo>
                  <a:pt x="4212" y="439"/>
                  <a:pt x="4219" y="445"/>
                  <a:pt x="4226" y="452"/>
                </a:cubicBezTo>
                <a:cubicBezTo>
                  <a:pt x="4252" y="398"/>
                  <a:pt x="4250" y="413"/>
                  <a:pt x="4302" y="394"/>
                </a:cubicBezTo>
                <a:cubicBezTo>
                  <a:pt x="4324" y="415"/>
                  <a:pt x="4369" y="442"/>
                  <a:pt x="4398" y="452"/>
                </a:cubicBezTo>
                <a:cubicBezTo>
                  <a:pt x="4405" y="461"/>
                  <a:pt x="4409" y="473"/>
                  <a:pt x="4418" y="480"/>
                </a:cubicBezTo>
                <a:cubicBezTo>
                  <a:pt x="4449" y="504"/>
                  <a:pt x="4470" y="469"/>
                  <a:pt x="4494" y="452"/>
                </a:cubicBezTo>
                <a:cubicBezTo>
                  <a:pt x="4522" y="479"/>
                  <a:pt x="4553" y="506"/>
                  <a:pt x="4590" y="519"/>
                </a:cubicBezTo>
                <a:cubicBezTo>
                  <a:pt x="4612" y="540"/>
                  <a:pt x="4639" y="543"/>
                  <a:pt x="4658" y="567"/>
                </a:cubicBezTo>
                <a:cubicBezTo>
                  <a:pt x="4700" y="622"/>
                  <a:pt x="4755" y="729"/>
                  <a:pt x="4821" y="749"/>
                </a:cubicBezTo>
                <a:cubicBezTo>
                  <a:pt x="4872" y="826"/>
                  <a:pt x="4805" y="733"/>
                  <a:pt x="4869" y="797"/>
                </a:cubicBezTo>
                <a:cubicBezTo>
                  <a:pt x="4933" y="861"/>
                  <a:pt x="4840" y="794"/>
                  <a:pt x="4917" y="845"/>
                </a:cubicBezTo>
                <a:cubicBezTo>
                  <a:pt x="4941" y="882"/>
                  <a:pt x="4980" y="917"/>
                  <a:pt x="5022" y="932"/>
                </a:cubicBezTo>
                <a:cubicBezTo>
                  <a:pt x="5052" y="960"/>
                  <a:pt x="5049" y="976"/>
                  <a:pt x="5090" y="989"/>
                </a:cubicBezTo>
                <a:cubicBezTo>
                  <a:pt x="5096" y="999"/>
                  <a:pt x="5101" y="1010"/>
                  <a:pt x="5109" y="1018"/>
                </a:cubicBezTo>
                <a:cubicBezTo>
                  <a:pt x="5117" y="1026"/>
                  <a:pt x="5130" y="1028"/>
                  <a:pt x="5138" y="1037"/>
                </a:cubicBezTo>
                <a:cubicBezTo>
                  <a:pt x="5216" y="1127"/>
                  <a:pt x="5140" y="1071"/>
                  <a:pt x="5205" y="1114"/>
                </a:cubicBezTo>
                <a:cubicBezTo>
                  <a:pt x="5229" y="1150"/>
                  <a:pt x="5269" y="1186"/>
                  <a:pt x="5310" y="1200"/>
                </a:cubicBezTo>
                <a:cubicBezTo>
                  <a:pt x="5329" y="1207"/>
                  <a:pt x="5368" y="1220"/>
                  <a:pt x="5368" y="1220"/>
                </a:cubicBezTo>
                <a:cubicBezTo>
                  <a:pt x="5362" y="1229"/>
                  <a:pt x="5359" y="1242"/>
                  <a:pt x="5349" y="1248"/>
                </a:cubicBezTo>
                <a:cubicBezTo>
                  <a:pt x="5332" y="1259"/>
                  <a:pt x="5291" y="1268"/>
                  <a:pt x="5291" y="1268"/>
                </a:cubicBezTo>
                <a:cubicBezTo>
                  <a:pt x="5256" y="1263"/>
                  <a:pt x="5212" y="1248"/>
                  <a:pt x="5176" y="1248"/>
                </a:cubicBezTo>
              </a:path>
            </a:pathLst>
          </a:custGeom>
          <a:gradFill rotWithShape="1">
            <a:gsLst>
              <a:gs pos="0">
                <a:srgbClr val="A9B723"/>
              </a:gs>
              <a:gs pos="100000">
                <a:srgbClr val="3E210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838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BE4155A6-0217-4543-879C-0C7EC112303A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56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7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7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7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7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87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87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87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87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87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7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7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/>
      <p:bldP spid="387080" grpId="0"/>
      <p:bldP spid="38708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59395" name="Picture 70" descr="u06_sld57p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41148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12" descr="CB over Eldorado Spring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438400"/>
            <a:ext cx="4114800" cy="4114800"/>
          </a:xfrm>
        </p:spPr>
      </p:pic>
      <p:sp>
        <p:nvSpPr>
          <p:cNvPr id="304143" name="Line 15"/>
          <p:cNvSpPr>
            <a:spLocks noChangeShapeType="1"/>
          </p:cNvSpPr>
          <p:nvPr/>
        </p:nvSpPr>
        <p:spPr bwMode="auto">
          <a:xfrm flipV="1">
            <a:off x="457200" y="3352800"/>
            <a:ext cx="381000" cy="7620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0" name="Line 22"/>
          <p:cNvSpPr>
            <a:spLocks noChangeShapeType="1"/>
          </p:cNvSpPr>
          <p:nvPr/>
        </p:nvSpPr>
        <p:spPr bwMode="auto">
          <a:xfrm>
            <a:off x="990600" y="3276600"/>
            <a:ext cx="3810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1" name="Line 23"/>
          <p:cNvSpPr>
            <a:spLocks noChangeShapeType="1"/>
          </p:cNvSpPr>
          <p:nvPr/>
        </p:nvSpPr>
        <p:spPr bwMode="auto">
          <a:xfrm>
            <a:off x="1524000" y="3276600"/>
            <a:ext cx="3810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2" name="Line 24"/>
          <p:cNvSpPr>
            <a:spLocks noChangeShapeType="1"/>
          </p:cNvSpPr>
          <p:nvPr/>
        </p:nvSpPr>
        <p:spPr bwMode="auto">
          <a:xfrm>
            <a:off x="2057400" y="32766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3" name="Line 25"/>
          <p:cNvSpPr>
            <a:spLocks noChangeShapeType="1"/>
          </p:cNvSpPr>
          <p:nvPr/>
        </p:nvSpPr>
        <p:spPr bwMode="auto">
          <a:xfrm>
            <a:off x="2667000" y="3276600"/>
            <a:ext cx="3810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4" name="Line 26"/>
          <p:cNvSpPr>
            <a:spLocks noChangeShapeType="1"/>
          </p:cNvSpPr>
          <p:nvPr/>
        </p:nvSpPr>
        <p:spPr bwMode="auto">
          <a:xfrm>
            <a:off x="3124200" y="3276600"/>
            <a:ext cx="381000" cy="7620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5" name="Line 27"/>
          <p:cNvSpPr>
            <a:spLocks noChangeShapeType="1"/>
          </p:cNvSpPr>
          <p:nvPr/>
        </p:nvSpPr>
        <p:spPr bwMode="auto">
          <a:xfrm>
            <a:off x="3581400" y="3352800"/>
            <a:ext cx="3810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6" name="Line 28"/>
          <p:cNvSpPr>
            <a:spLocks noChangeShapeType="1"/>
          </p:cNvSpPr>
          <p:nvPr/>
        </p:nvSpPr>
        <p:spPr bwMode="auto">
          <a:xfrm>
            <a:off x="4038600" y="3352800"/>
            <a:ext cx="381000" cy="7620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7" name="Line 29"/>
          <p:cNvSpPr>
            <a:spLocks noChangeShapeType="1"/>
          </p:cNvSpPr>
          <p:nvPr/>
        </p:nvSpPr>
        <p:spPr bwMode="auto">
          <a:xfrm>
            <a:off x="48768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8" name="Line 30"/>
          <p:cNvSpPr>
            <a:spLocks noChangeShapeType="1"/>
          </p:cNvSpPr>
          <p:nvPr/>
        </p:nvSpPr>
        <p:spPr bwMode="auto">
          <a:xfrm>
            <a:off x="54102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59" name="Line 31"/>
          <p:cNvSpPr>
            <a:spLocks noChangeShapeType="1"/>
          </p:cNvSpPr>
          <p:nvPr/>
        </p:nvSpPr>
        <p:spPr bwMode="auto">
          <a:xfrm>
            <a:off x="59436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60" name="Line 32"/>
          <p:cNvSpPr>
            <a:spLocks noChangeShapeType="1"/>
          </p:cNvSpPr>
          <p:nvPr/>
        </p:nvSpPr>
        <p:spPr bwMode="auto">
          <a:xfrm>
            <a:off x="64770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61" name="Line 33"/>
          <p:cNvSpPr>
            <a:spLocks noChangeShapeType="1"/>
          </p:cNvSpPr>
          <p:nvPr/>
        </p:nvSpPr>
        <p:spPr bwMode="auto">
          <a:xfrm>
            <a:off x="70104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64" name="Line 36"/>
          <p:cNvSpPr>
            <a:spLocks noChangeShapeType="1"/>
          </p:cNvSpPr>
          <p:nvPr/>
        </p:nvSpPr>
        <p:spPr bwMode="auto">
          <a:xfrm>
            <a:off x="75438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65" name="Line 37"/>
          <p:cNvSpPr>
            <a:spLocks noChangeShapeType="1"/>
          </p:cNvSpPr>
          <p:nvPr/>
        </p:nvSpPr>
        <p:spPr bwMode="auto">
          <a:xfrm>
            <a:off x="8077200" y="4267200"/>
            <a:ext cx="457200" cy="0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>
              <a:latin typeface="Arial" charset="0"/>
            </a:endParaRPr>
          </a:p>
        </p:txBody>
      </p:sp>
      <p:sp>
        <p:nvSpPr>
          <p:cNvPr id="304166" name="Text Box 38"/>
          <p:cNvSpPr txBox="1">
            <a:spLocks noChangeArrowheads="1"/>
          </p:cNvSpPr>
          <p:nvPr/>
        </p:nvSpPr>
        <p:spPr bwMode="auto">
          <a:xfrm>
            <a:off x="422275" y="2801938"/>
            <a:ext cx="40959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/>
              <a:t>Parte superior de la capa de mezcla</a:t>
            </a:r>
          </a:p>
        </p:txBody>
      </p:sp>
      <p:sp>
        <p:nvSpPr>
          <p:cNvPr id="304168" name="Line 40"/>
          <p:cNvSpPr>
            <a:spLocks noChangeShapeType="1"/>
          </p:cNvSpPr>
          <p:nvPr/>
        </p:nvSpPr>
        <p:spPr bwMode="auto">
          <a:xfrm flipV="1">
            <a:off x="2590800" y="4419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69" name="Line 41"/>
          <p:cNvSpPr>
            <a:spLocks noChangeShapeType="1"/>
          </p:cNvSpPr>
          <p:nvPr/>
        </p:nvSpPr>
        <p:spPr bwMode="auto">
          <a:xfrm flipV="1">
            <a:off x="2819400" y="42672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0" name="Line 42"/>
          <p:cNvSpPr>
            <a:spLocks noChangeShapeType="1"/>
          </p:cNvSpPr>
          <p:nvPr/>
        </p:nvSpPr>
        <p:spPr bwMode="auto">
          <a:xfrm flipV="1">
            <a:off x="2590800" y="39624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1" name="Line 43"/>
          <p:cNvSpPr>
            <a:spLocks noChangeShapeType="1"/>
          </p:cNvSpPr>
          <p:nvPr/>
        </p:nvSpPr>
        <p:spPr bwMode="auto">
          <a:xfrm flipV="1">
            <a:off x="2743200" y="39624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2" name="Line 44"/>
          <p:cNvSpPr>
            <a:spLocks noChangeShapeType="1"/>
          </p:cNvSpPr>
          <p:nvPr/>
        </p:nvSpPr>
        <p:spPr bwMode="auto">
          <a:xfrm flipV="1">
            <a:off x="2895600" y="3733800"/>
            <a:ext cx="762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3" name="Line 45"/>
          <p:cNvSpPr>
            <a:spLocks noChangeShapeType="1"/>
          </p:cNvSpPr>
          <p:nvPr/>
        </p:nvSpPr>
        <p:spPr bwMode="auto">
          <a:xfrm flipV="1">
            <a:off x="2743200" y="45720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4" name="Line 46"/>
          <p:cNvSpPr>
            <a:spLocks noChangeShapeType="1"/>
          </p:cNvSpPr>
          <p:nvPr/>
        </p:nvSpPr>
        <p:spPr bwMode="auto">
          <a:xfrm flipH="1" flipV="1">
            <a:off x="2362200" y="3657600"/>
            <a:ext cx="762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5" name="Line 47"/>
          <p:cNvSpPr>
            <a:spLocks noChangeShapeType="1"/>
          </p:cNvSpPr>
          <p:nvPr/>
        </p:nvSpPr>
        <p:spPr bwMode="auto">
          <a:xfrm flipH="1" flipV="1">
            <a:off x="2514600" y="3505200"/>
            <a:ext cx="762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6" name="Line 48"/>
          <p:cNvSpPr>
            <a:spLocks noChangeShapeType="1"/>
          </p:cNvSpPr>
          <p:nvPr/>
        </p:nvSpPr>
        <p:spPr bwMode="auto">
          <a:xfrm flipV="1">
            <a:off x="2743200" y="3581400"/>
            <a:ext cx="76200" cy="3048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7" name="Line 49"/>
          <p:cNvSpPr>
            <a:spLocks noChangeShapeType="1"/>
          </p:cNvSpPr>
          <p:nvPr/>
        </p:nvSpPr>
        <p:spPr bwMode="auto">
          <a:xfrm flipV="1">
            <a:off x="2895600" y="3429000"/>
            <a:ext cx="228600" cy="228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8" name="Line 50"/>
          <p:cNvSpPr>
            <a:spLocks noChangeShapeType="1"/>
          </p:cNvSpPr>
          <p:nvPr/>
        </p:nvSpPr>
        <p:spPr bwMode="auto">
          <a:xfrm flipV="1">
            <a:off x="3048000" y="3505200"/>
            <a:ext cx="381000" cy="228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79" name="Line 51"/>
          <p:cNvSpPr>
            <a:spLocks noChangeShapeType="1"/>
          </p:cNvSpPr>
          <p:nvPr/>
        </p:nvSpPr>
        <p:spPr bwMode="auto">
          <a:xfrm flipV="1">
            <a:off x="3352800" y="3505200"/>
            <a:ext cx="457200" cy="228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0" name="Line 52"/>
          <p:cNvSpPr>
            <a:spLocks noChangeShapeType="1"/>
          </p:cNvSpPr>
          <p:nvPr/>
        </p:nvSpPr>
        <p:spPr bwMode="auto">
          <a:xfrm flipH="1" flipV="1">
            <a:off x="1981200" y="3429000"/>
            <a:ext cx="304800" cy="228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1" name="Line 53"/>
          <p:cNvSpPr>
            <a:spLocks noChangeShapeType="1"/>
          </p:cNvSpPr>
          <p:nvPr/>
        </p:nvSpPr>
        <p:spPr bwMode="auto">
          <a:xfrm flipH="1" flipV="1">
            <a:off x="2286000" y="3276600"/>
            <a:ext cx="76200" cy="3048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2" name="Line 54"/>
          <p:cNvSpPr>
            <a:spLocks noChangeShapeType="1"/>
          </p:cNvSpPr>
          <p:nvPr/>
        </p:nvSpPr>
        <p:spPr bwMode="auto">
          <a:xfrm flipH="1" flipV="1">
            <a:off x="1600200" y="3429000"/>
            <a:ext cx="381000" cy="1524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3" name="Line 55"/>
          <p:cNvSpPr>
            <a:spLocks noChangeShapeType="1"/>
          </p:cNvSpPr>
          <p:nvPr/>
        </p:nvSpPr>
        <p:spPr bwMode="auto">
          <a:xfrm flipV="1">
            <a:off x="2667000" y="3352800"/>
            <a:ext cx="76200" cy="3048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4" name="Line 56"/>
          <p:cNvSpPr>
            <a:spLocks noChangeShapeType="1"/>
          </p:cNvSpPr>
          <p:nvPr/>
        </p:nvSpPr>
        <p:spPr bwMode="auto">
          <a:xfrm flipH="1" flipV="1">
            <a:off x="1066800" y="3352800"/>
            <a:ext cx="457200" cy="762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5" name="Line 57"/>
          <p:cNvSpPr>
            <a:spLocks noChangeShapeType="1"/>
          </p:cNvSpPr>
          <p:nvPr/>
        </p:nvSpPr>
        <p:spPr bwMode="auto">
          <a:xfrm flipV="1">
            <a:off x="3886200" y="3429000"/>
            <a:ext cx="457200" cy="762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6" name="Line 58"/>
          <p:cNvSpPr>
            <a:spLocks noChangeShapeType="1"/>
          </p:cNvSpPr>
          <p:nvPr/>
        </p:nvSpPr>
        <p:spPr bwMode="auto">
          <a:xfrm flipV="1">
            <a:off x="6248400" y="52578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7" name="Line 59"/>
          <p:cNvSpPr>
            <a:spLocks noChangeShapeType="1"/>
          </p:cNvSpPr>
          <p:nvPr/>
        </p:nvSpPr>
        <p:spPr bwMode="auto">
          <a:xfrm flipV="1">
            <a:off x="6400800" y="52578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8" name="Line 60"/>
          <p:cNvSpPr>
            <a:spLocks noChangeShapeType="1"/>
          </p:cNvSpPr>
          <p:nvPr/>
        </p:nvSpPr>
        <p:spPr bwMode="auto">
          <a:xfrm flipV="1">
            <a:off x="6553200" y="5181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89" name="Line 61"/>
          <p:cNvSpPr>
            <a:spLocks noChangeShapeType="1"/>
          </p:cNvSpPr>
          <p:nvPr/>
        </p:nvSpPr>
        <p:spPr bwMode="auto">
          <a:xfrm flipV="1">
            <a:off x="6705600" y="5181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0" name="Line 62"/>
          <p:cNvSpPr>
            <a:spLocks noChangeShapeType="1"/>
          </p:cNvSpPr>
          <p:nvPr/>
        </p:nvSpPr>
        <p:spPr bwMode="auto">
          <a:xfrm flipV="1">
            <a:off x="6934200" y="5181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1" name="Line 63"/>
          <p:cNvSpPr>
            <a:spLocks noChangeShapeType="1"/>
          </p:cNvSpPr>
          <p:nvPr/>
        </p:nvSpPr>
        <p:spPr bwMode="auto">
          <a:xfrm flipV="1">
            <a:off x="7086600" y="52578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2" name="Line 64"/>
          <p:cNvSpPr>
            <a:spLocks noChangeShapeType="1"/>
          </p:cNvSpPr>
          <p:nvPr/>
        </p:nvSpPr>
        <p:spPr bwMode="auto">
          <a:xfrm flipV="1">
            <a:off x="7239000" y="53340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3" name="Line 65"/>
          <p:cNvSpPr>
            <a:spLocks noChangeShapeType="1"/>
          </p:cNvSpPr>
          <p:nvPr/>
        </p:nvSpPr>
        <p:spPr bwMode="auto">
          <a:xfrm flipV="1">
            <a:off x="6248400" y="4800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4" name="Line 66"/>
          <p:cNvSpPr>
            <a:spLocks noChangeShapeType="1"/>
          </p:cNvSpPr>
          <p:nvPr/>
        </p:nvSpPr>
        <p:spPr bwMode="auto">
          <a:xfrm flipV="1">
            <a:off x="6400800" y="4800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5" name="Line 67"/>
          <p:cNvSpPr>
            <a:spLocks noChangeShapeType="1"/>
          </p:cNvSpPr>
          <p:nvPr/>
        </p:nvSpPr>
        <p:spPr bwMode="auto">
          <a:xfrm flipV="1">
            <a:off x="6553200" y="47244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6" name="Line 68"/>
          <p:cNvSpPr>
            <a:spLocks noChangeShapeType="1"/>
          </p:cNvSpPr>
          <p:nvPr/>
        </p:nvSpPr>
        <p:spPr bwMode="auto">
          <a:xfrm flipV="1">
            <a:off x="7239000" y="4495800"/>
            <a:ext cx="3048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7" name="Line 69"/>
          <p:cNvSpPr>
            <a:spLocks noChangeShapeType="1"/>
          </p:cNvSpPr>
          <p:nvPr/>
        </p:nvSpPr>
        <p:spPr bwMode="auto">
          <a:xfrm flipV="1">
            <a:off x="6858000" y="4800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8" name="Line 70"/>
          <p:cNvSpPr>
            <a:spLocks noChangeShapeType="1"/>
          </p:cNvSpPr>
          <p:nvPr/>
        </p:nvSpPr>
        <p:spPr bwMode="auto">
          <a:xfrm flipV="1">
            <a:off x="6705600" y="47244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199" name="Line 71"/>
          <p:cNvSpPr>
            <a:spLocks noChangeShapeType="1"/>
          </p:cNvSpPr>
          <p:nvPr/>
        </p:nvSpPr>
        <p:spPr bwMode="auto">
          <a:xfrm flipV="1">
            <a:off x="7010400" y="48006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0" name="Line 72"/>
          <p:cNvSpPr>
            <a:spLocks noChangeShapeType="1"/>
          </p:cNvSpPr>
          <p:nvPr/>
        </p:nvSpPr>
        <p:spPr bwMode="auto">
          <a:xfrm flipV="1">
            <a:off x="7162800" y="4876800"/>
            <a:ext cx="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1" name="Line 73"/>
          <p:cNvSpPr>
            <a:spLocks noChangeShapeType="1"/>
          </p:cNvSpPr>
          <p:nvPr/>
        </p:nvSpPr>
        <p:spPr bwMode="auto">
          <a:xfrm flipH="1" flipV="1">
            <a:off x="5867400" y="4495800"/>
            <a:ext cx="3048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2" name="Line 74"/>
          <p:cNvSpPr>
            <a:spLocks noChangeShapeType="1"/>
          </p:cNvSpPr>
          <p:nvPr/>
        </p:nvSpPr>
        <p:spPr bwMode="auto">
          <a:xfrm flipH="1" flipV="1">
            <a:off x="6019800" y="4343400"/>
            <a:ext cx="2286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3" name="Line 75"/>
          <p:cNvSpPr>
            <a:spLocks noChangeShapeType="1"/>
          </p:cNvSpPr>
          <p:nvPr/>
        </p:nvSpPr>
        <p:spPr bwMode="auto">
          <a:xfrm flipH="1" flipV="1">
            <a:off x="6324600" y="4343400"/>
            <a:ext cx="762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4" name="Line 76"/>
          <p:cNvSpPr>
            <a:spLocks noChangeShapeType="1"/>
          </p:cNvSpPr>
          <p:nvPr/>
        </p:nvSpPr>
        <p:spPr bwMode="auto">
          <a:xfrm flipV="1">
            <a:off x="6553200" y="4343400"/>
            <a:ext cx="0" cy="3048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5" name="Line 77"/>
          <p:cNvSpPr>
            <a:spLocks noChangeShapeType="1"/>
          </p:cNvSpPr>
          <p:nvPr/>
        </p:nvSpPr>
        <p:spPr bwMode="auto">
          <a:xfrm flipV="1">
            <a:off x="6705600" y="4343400"/>
            <a:ext cx="0" cy="3048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6" name="Line 78"/>
          <p:cNvSpPr>
            <a:spLocks noChangeShapeType="1"/>
          </p:cNvSpPr>
          <p:nvPr/>
        </p:nvSpPr>
        <p:spPr bwMode="auto">
          <a:xfrm flipV="1">
            <a:off x="6858000" y="4343400"/>
            <a:ext cx="762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7" name="Line 79"/>
          <p:cNvSpPr>
            <a:spLocks noChangeShapeType="1"/>
          </p:cNvSpPr>
          <p:nvPr/>
        </p:nvSpPr>
        <p:spPr bwMode="auto">
          <a:xfrm flipV="1">
            <a:off x="7162800" y="4343400"/>
            <a:ext cx="228600" cy="4572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8" name="Line 80"/>
          <p:cNvSpPr>
            <a:spLocks noChangeShapeType="1"/>
          </p:cNvSpPr>
          <p:nvPr/>
        </p:nvSpPr>
        <p:spPr bwMode="auto">
          <a:xfrm flipV="1">
            <a:off x="7010400" y="4343400"/>
            <a:ext cx="152400" cy="3810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09" name="Line 81"/>
          <p:cNvSpPr>
            <a:spLocks noChangeShapeType="1"/>
          </p:cNvSpPr>
          <p:nvPr/>
        </p:nvSpPr>
        <p:spPr bwMode="auto">
          <a:xfrm flipH="1" flipV="1">
            <a:off x="5562600" y="4343400"/>
            <a:ext cx="381000" cy="762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4210" name="Line 82"/>
          <p:cNvSpPr>
            <a:spLocks noChangeShapeType="1"/>
          </p:cNvSpPr>
          <p:nvPr/>
        </p:nvSpPr>
        <p:spPr bwMode="auto">
          <a:xfrm flipV="1">
            <a:off x="7467600" y="4267200"/>
            <a:ext cx="381000" cy="1524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1985" name="Text Box 85"/>
          <p:cNvSpPr txBox="1">
            <a:spLocks noChangeArrowheads="1"/>
          </p:cNvSpPr>
          <p:nvPr/>
        </p:nvSpPr>
        <p:spPr bwMode="auto">
          <a:xfrm>
            <a:off x="304800" y="381000"/>
            <a:ext cx="8534400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La capa de mezcla convectiva es normalmente </a:t>
            </a:r>
            <a:r>
              <a:rPr lang="es-MX" altLang="es-MX" sz="2400" dirty="0">
                <a:solidFill>
                  <a:srgbClr val="FFFF00"/>
                </a:solidFill>
              </a:rPr>
              <a:t>“tapada" </a:t>
            </a: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por una</a:t>
            </a:r>
            <a:r>
              <a:rPr lang="es-MX" altLang="es-MX" sz="2400" dirty="0">
                <a:solidFill>
                  <a:srgbClr val="FFFF00"/>
                </a:solidFill>
              </a:rPr>
              <a:t> </a:t>
            </a:r>
            <a:r>
              <a:rPr lang="es-MX" altLang="es-MX" sz="2400" u="sng" dirty="0">
                <a:solidFill>
                  <a:srgbClr val="FFFF00"/>
                </a:solidFill>
              </a:rPr>
              <a:t>capa de aire muy estable</a:t>
            </a: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, la cual limita el ascenso de las nubes de desarrollo vertical y las columnas de humo. Las partes superiores de altas columnas de humo y nubes Cumulonimbus se ven a menudo </a:t>
            </a:r>
            <a:r>
              <a:rPr lang="es-MX" altLang="es-MX" sz="2400" dirty="0" err="1">
                <a:solidFill>
                  <a:schemeClr val="bg1"/>
                </a:solidFill>
                <a:latin typeface="Arial" charset="0"/>
              </a:rPr>
              <a:t>extendiendose</a:t>
            </a: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 en la parte superior de la capa de mezcla</a:t>
            </a:r>
            <a:r>
              <a:rPr lang="en-US" altLang="es-MX" sz="2400" dirty="0">
                <a:solidFill>
                  <a:schemeClr val="bg1"/>
                </a:solidFill>
                <a:latin typeface="Arial" charset="0"/>
              </a:rPr>
              <a:t>.  </a:t>
            </a:r>
          </a:p>
        </p:txBody>
      </p:sp>
      <p:sp>
        <p:nvSpPr>
          <p:cNvPr id="5945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C257D413-D5AF-43E0-B94E-14363C7B5E40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57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67" name="Text Box 38">
            <a:extLst>
              <a:ext uri="{FF2B5EF4-FFF2-40B4-BE49-F238E27FC236}">
                <a16:creationId xmlns:a16="http://schemas.microsoft.com/office/drawing/2014/main" id="{7EE94752-01C5-4D64-8FE2-58B652A7A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810000"/>
            <a:ext cx="40959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Parte superior de la capa de mezcla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4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4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4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4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4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4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4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4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4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4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4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4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4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4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4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4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304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30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30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30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30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30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30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30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30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30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30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1000"/>
                                        <p:tgtEl>
                                          <p:spTgt spid="30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30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30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000"/>
                                        <p:tgtEl>
                                          <p:spTgt spid="30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1000"/>
                                        <p:tgtEl>
                                          <p:spTgt spid="30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1000"/>
                                        <p:tgtEl>
                                          <p:spTgt spid="30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1000"/>
                                        <p:tgtEl>
                                          <p:spTgt spid="30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000"/>
                                        <p:tgtEl>
                                          <p:spTgt spid="30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1000"/>
                                        <p:tgtEl>
                                          <p:spTgt spid="30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1000"/>
                                        <p:tgtEl>
                                          <p:spTgt spid="30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30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000"/>
                                        <p:tgtEl>
                                          <p:spTgt spid="30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1000"/>
                                        <p:tgtEl>
                                          <p:spTgt spid="30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1000"/>
                                        <p:tgtEl>
                                          <p:spTgt spid="30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1000"/>
                                        <p:tgtEl>
                                          <p:spTgt spid="30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1000"/>
                                        <p:tgtEl>
                                          <p:spTgt spid="30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1000"/>
                                        <p:tgtEl>
                                          <p:spTgt spid="30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1000"/>
                                        <p:tgtEl>
                                          <p:spTgt spid="30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1000"/>
                                        <p:tgtEl>
                                          <p:spTgt spid="304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1000"/>
                                        <p:tgtEl>
                                          <p:spTgt spid="30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1000"/>
                                        <p:tgtEl>
                                          <p:spTgt spid="30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1000"/>
                                        <p:tgtEl>
                                          <p:spTgt spid="304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1000"/>
                                        <p:tgtEl>
                                          <p:spTgt spid="30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1000"/>
                                        <p:tgtEl>
                                          <p:spTgt spid="30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1000"/>
                                        <p:tgtEl>
                                          <p:spTgt spid="30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1000"/>
                                        <p:tgtEl>
                                          <p:spTgt spid="304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1000"/>
                                        <p:tgtEl>
                                          <p:spTgt spid="30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1000"/>
                                        <p:tgtEl>
                                          <p:spTgt spid="30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1000"/>
                                        <p:tgtEl>
                                          <p:spTgt spid="304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1000"/>
                                        <p:tgtEl>
                                          <p:spTgt spid="30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1000"/>
                                        <p:tgtEl>
                                          <p:spTgt spid="30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1000"/>
                                        <p:tgtEl>
                                          <p:spTgt spid="30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66" grpId="0"/>
      <p:bldP spid="6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60419" name="Picture 4" descr="Daily Variation in Mixing Ht at 7 AM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04800"/>
            <a:ext cx="6400800" cy="6400800"/>
          </a:xfrm>
        </p:spPr>
      </p:pic>
      <p:sp>
        <p:nvSpPr>
          <p:cNvPr id="83972" name="Text Box 6"/>
          <p:cNvSpPr txBox="1">
            <a:spLocks noChangeArrowheads="1"/>
          </p:cNvSpPr>
          <p:nvPr/>
        </p:nvSpPr>
        <p:spPr bwMode="auto">
          <a:xfrm>
            <a:off x="6629400" y="228600"/>
            <a:ext cx="25146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400" b="1" dirty="0">
                <a:solidFill>
                  <a:srgbClr val="FFFF00"/>
                </a:solidFill>
                <a:latin typeface="Arial Narrow" pitchFamily="34" charset="0"/>
              </a:rPr>
              <a:t>Evolución de la capa de mezcla diurna</a:t>
            </a:r>
          </a:p>
        </p:txBody>
      </p:sp>
      <p:sp>
        <p:nvSpPr>
          <p:cNvPr id="60421" name="Text Box 7"/>
          <p:cNvSpPr txBox="1">
            <a:spLocks noChangeArrowheads="1"/>
          </p:cNvSpPr>
          <p:nvPr/>
        </p:nvSpPr>
        <p:spPr bwMode="auto">
          <a:xfrm>
            <a:off x="1827213" y="6381750"/>
            <a:ext cx="635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12</a:t>
            </a:r>
            <a:r>
              <a:rPr lang="en-US" altLang="es-MX" sz="16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60422" name="Line 10"/>
          <p:cNvSpPr>
            <a:spLocks noChangeShapeType="1"/>
          </p:cNvSpPr>
          <p:nvPr/>
        </p:nvSpPr>
        <p:spPr bwMode="auto">
          <a:xfrm flipV="1">
            <a:off x="2133600" y="5791200"/>
            <a:ext cx="685800" cy="533400"/>
          </a:xfrm>
          <a:prstGeom prst="line">
            <a:avLst/>
          </a:prstGeom>
          <a:noFill/>
          <a:ln w="69850">
            <a:solidFill>
              <a:srgbClr val="00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0423" name="Line 14"/>
          <p:cNvSpPr>
            <a:spLocks noChangeShapeType="1"/>
          </p:cNvSpPr>
          <p:nvPr/>
        </p:nvSpPr>
        <p:spPr bwMode="auto">
          <a:xfrm flipV="1">
            <a:off x="2819400" y="5410200"/>
            <a:ext cx="685800" cy="381000"/>
          </a:xfrm>
          <a:prstGeom prst="line">
            <a:avLst/>
          </a:prstGeom>
          <a:noFill/>
          <a:ln w="69850">
            <a:solidFill>
              <a:srgbClr val="00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0424" name="Text Box 16"/>
          <p:cNvSpPr txBox="1">
            <a:spLocks noChangeArrowheads="1"/>
          </p:cNvSpPr>
          <p:nvPr/>
        </p:nvSpPr>
        <p:spPr bwMode="auto">
          <a:xfrm>
            <a:off x="2206625" y="5672138"/>
            <a:ext cx="536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58</a:t>
            </a:r>
            <a:r>
              <a:rPr lang="en-US" altLang="es-MX" sz="1600" b="1">
                <a:cs typeface="Arial" panose="020B0604020202020204" pitchFamily="34" charset="0"/>
              </a:rPr>
              <a:t>F</a:t>
            </a:r>
          </a:p>
        </p:txBody>
      </p:sp>
      <p:sp>
        <p:nvSpPr>
          <p:cNvPr id="60425" name="Rectangle 30"/>
          <p:cNvSpPr>
            <a:spLocks noChangeArrowheads="1"/>
          </p:cNvSpPr>
          <p:nvPr/>
        </p:nvSpPr>
        <p:spPr bwMode="auto">
          <a:xfrm flipH="1">
            <a:off x="2057400" y="6248400"/>
            <a:ext cx="152400" cy="1508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75" name="Text Box 35"/>
          <p:cNvSpPr txBox="1">
            <a:spLocks noChangeArrowheads="1"/>
          </p:cNvSpPr>
          <p:nvPr/>
        </p:nvSpPr>
        <p:spPr bwMode="auto">
          <a:xfrm>
            <a:off x="2819400" y="6324600"/>
            <a:ext cx="7620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17</a:t>
            </a:r>
            <a:r>
              <a:rPr lang="en-US" altLang="es-MX" sz="16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317476" name="Text Box 36"/>
          <p:cNvSpPr txBox="1">
            <a:spLocks noChangeArrowheads="1"/>
          </p:cNvSpPr>
          <p:nvPr/>
        </p:nvSpPr>
        <p:spPr bwMode="auto">
          <a:xfrm>
            <a:off x="4114800" y="6324600"/>
            <a:ext cx="6350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23</a:t>
            </a:r>
            <a:r>
              <a:rPr lang="en-US" altLang="es-MX" sz="16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60428" name="Text Box 37"/>
          <p:cNvSpPr txBox="1">
            <a:spLocks noChangeArrowheads="1"/>
          </p:cNvSpPr>
          <p:nvPr/>
        </p:nvSpPr>
        <p:spPr bwMode="auto">
          <a:xfrm>
            <a:off x="4800600" y="6324600"/>
            <a:ext cx="6350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26</a:t>
            </a:r>
            <a:r>
              <a:rPr lang="en-US" altLang="es-MX" sz="16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317479" name="Rectangle 39"/>
          <p:cNvSpPr>
            <a:spLocks noChangeArrowheads="1"/>
          </p:cNvSpPr>
          <p:nvPr/>
        </p:nvSpPr>
        <p:spPr bwMode="auto">
          <a:xfrm>
            <a:off x="5486400" y="6324600"/>
            <a:ext cx="6350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 dirty="0" err="1"/>
              <a:t>31ºC</a:t>
            </a:r>
            <a:endParaRPr lang="en-US" altLang="es-MX" sz="1600" b="1" dirty="0"/>
          </a:p>
        </p:txBody>
      </p:sp>
      <p:sp>
        <p:nvSpPr>
          <p:cNvPr id="317480" name="AutoShape 40"/>
          <p:cNvSpPr>
            <a:spLocks noChangeArrowheads="1"/>
          </p:cNvSpPr>
          <p:nvPr/>
        </p:nvSpPr>
        <p:spPr bwMode="auto">
          <a:xfrm rot="10800000">
            <a:off x="3200400" y="5791200"/>
            <a:ext cx="3429000" cy="152400"/>
          </a:xfrm>
          <a:prstGeom prst="rightArrow">
            <a:avLst>
              <a:gd name="adj1" fmla="val 50000"/>
              <a:gd name="adj2" fmla="val 56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71" name="Line 31"/>
          <p:cNvSpPr>
            <a:spLocks noChangeShapeType="1"/>
          </p:cNvSpPr>
          <p:nvPr/>
        </p:nvSpPr>
        <p:spPr bwMode="auto">
          <a:xfrm>
            <a:off x="2743200" y="58674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0432" name="Rectangle 11"/>
          <p:cNvSpPr>
            <a:spLocks noChangeArrowheads="1"/>
          </p:cNvSpPr>
          <p:nvPr/>
        </p:nvSpPr>
        <p:spPr bwMode="auto">
          <a:xfrm flipH="1">
            <a:off x="2667000" y="5791200"/>
            <a:ext cx="152400" cy="1508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48" name="Rectangle 8"/>
          <p:cNvSpPr>
            <a:spLocks noChangeArrowheads="1"/>
          </p:cNvSpPr>
          <p:nvPr/>
        </p:nvSpPr>
        <p:spPr bwMode="auto">
          <a:xfrm>
            <a:off x="3048000" y="6172200"/>
            <a:ext cx="152400" cy="1524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3" name="AutoShape 43"/>
          <p:cNvSpPr>
            <a:spLocks noChangeArrowheads="1"/>
          </p:cNvSpPr>
          <p:nvPr/>
        </p:nvSpPr>
        <p:spPr bwMode="auto">
          <a:xfrm rot="10800000">
            <a:off x="3048000" y="3810000"/>
            <a:ext cx="3657600" cy="152400"/>
          </a:xfrm>
          <a:prstGeom prst="rightArrow">
            <a:avLst>
              <a:gd name="adj1" fmla="val 50000"/>
              <a:gd name="adj2" fmla="val 60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4" name="AutoShape 44"/>
          <p:cNvSpPr>
            <a:spLocks noChangeArrowheads="1"/>
          </p:cNvSpPr>
          <p:nvPr/>
        </p:nvSpPr>
        <p:spPr bwMode="auto">
          <a:xfrm rot="10800000">
            <a:off x="3962400" y="5334000"/>
            <a:ext cx="2667000" cy="152400"/>
          </a:xfrm>
          <a:prstGeom prst="rightArrow">
            <a:avLst>
              <a:gd name="adj1" fmla="val 50000"/>
              <a:gd name="adj2" fmla="val 4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5" name="AutoShape 45"/>
          <p:cNvSpPr>
            <a:spLocks noChangeArrowheads="1"/>
          </p:cNvSpPr>
          <p:nvPr/>
        </p:nvSpPr>
        <p:spPr bwMode="auto">
          <a:xfrm rot="10800000">
            <a:off x="2133600" y="2209800"/>
            <a:ext cx="4495800" cy="152400"/>
          </a:xfrm>
          <a:prstGeom prst="rightArrow">
            <a:avLst>
              <a:gd name="adj1" fmla="val 50000"/>
              <a:gd name="adj2" fmla="val 7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6" name="Text Box 46"/>
          <p:cNvSpPr txBox="1">
            <a:spLocks noChangeArrowheads="1"/>
          </p:cNvSpPr>
          <p:nvPr/>
        </p:nvSpPr>
        <p:spPr bwMode="auto">
          <a:xfrm>
            <a:off x="5486400" y="5486400"/>
            <a:ext cx="725488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8 AM </a:t>
            </a:r>
          </a:p>
        </p:txBody>
      </p:sp>
      <p:sp>
        <p:nvSpPr>
          <p:cNvPr id="317487" name="Text Box 47"/>
          <p:cNvSpPr txBox="1">
            <a:spLocks noChangeArrowheads="1"/>
          </p:cNvSpPr>
          <p:nvPr/>
        </p:nvSpPr>
        <p:spPr bwMode="auto">
          <a:xfrm>
            <a:off x="5410200" y="5029200"/>
            <a:ext cx="839788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10 AM </a:t>
            </a:r>
          </a:p>
        </p:txBody>
      </p:sp>
      <p:sp>
        <p:nvSpPr>
          <p:cNvPr id="317488" name="Text Box 48"/>
          <p:cNvSpPr txBox="1">
            <a:spLocks noChangeArrowheads="1"/>
          </p:cNvSpPr>
          <p:nvPr/>
        </p:nvSpPr>
        <p:spPr bwMode="auto">
          <a:xfrm>
            <a:off x="5029200" y="3505201"/>
            <a:ext cx="1066800" cy="304800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400" b="1" dirty="0"/>
              <a:t>Medio día</a:t>
            </a:r>
          </a:p>
        </p:txBody>
      </p:sp>
      <p:sp>
        <p:nvSpPr>
          <p:cNvPr id="317489" name="Text Box 49"/>
          <p:cNvSpPr txBox="1">
            <a:spLocks noChangeArrowheads="1"/>
          </p:cNvSpPr>
          <p:nvPr/>
        </p:nvSpPr>
        <p:spPr bwMode="auto">
          <a:xfrm>
            <a:off x="5486400" y="1905000"/>
            <a:ext cx="715963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2 PM </a:t>
            </a:r>
          </a:p>
        </p:txBody>
      </p:sp>
      <p:sp>
        <p:nvSpPr>
          <p:cNvPr id="317499" name="Rectangle 59"/>
          <p:cNvSpPr>
            <a:spLocks noChangeArrowheads="1"/>
          </p:cNvSpPr>
          <p:nvPr/>
        </p:nvSpPr>
        <p:spPr bwMode="auto">
          <a:xfrm>
            <a:off x="6934200" y="4953000"/>
            <a:ext cx="1828800" cy="1371600"/>
          </a:xfrm>
          <a:prstGeom prst="rect">
            <a:avLst/>
          </a:prstGeom>
          <a:solidFill>
            <a:srgbClr val="00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2" name="Freeform 22"/>
          <p:cNvSpPr>
            <a:spLocks/>
          </p:cNvSpPr>
          <p:nvPr/>
        </p:nvSpPr>
        <p:spPr bwMode="auto">
          <a:xfrm>
            <a:off x="6705600" y="5867400"/>
            <a:ext cx="1846263" cy="420688"/>
          </a:xfrm>
          <a:custGeom>
            <a:avLst/>
            <a:gdLst>
              <a:gd name="T0" fmla="*/ 2147483647 w 1163"/>
              <a:gd name="T1" fmla="*/ 2147483647 h 1801"/>
              <a:gd name="T2" fmla="*/ 2147483647 w 1163"/>
              <a:gd name="T3" fmla="*/ 2147483647 h 1801"/>
              <a:gd name="T4" fmla="*/ 2147483647 w 1163"/>
              <a:gd name="T5" fmla="*/ 2147483647 h 1801"/>
              <a:gd name="T6" fmla="*/ 2147483647 w 1163"/>
              <a:gd name="T7" fmla="*/ 2147483647 h 1801"/>
              <a:gd name="T8" fmla="*/ 2147483647 w 1163"/>
              <a:gd name="T9" fmla="*/ 2147483647 h 1801"/>
              <a:gd name="T10" fmla="*/ 2147483647 w 1163"/>
              <a:gd name="T11" fmla="*/ 2147483647 h 1801"/>
              <a:gd name="T12" fmla="*/ 2147483647 w 1163"/>
              <a:gd name="T13" fmla="*/ 2147483647 h 1801"/>
              <a:gd name="T14" fmla="*/ 2147483647 w 1163"/>
              <a:gd name="T15" fmla="*/ 2147483647 h 1801"/>
              <a:gd name="T16" fmla="*/ 2147483647 w 1163"/>
              <a:gd name="T17" fmla="*/ 2147483647 h 1801"/>
              <a:gd name="T18" fmla="*/ 2147483647 w 1163"/>
              <a:gd name="T19" fmla="*/ 2147483647 h 1801"/>
              <a:gd name="T20" fmla="*/ 2147483647 w 1163"/>
              <a:gd name="T21" fmla="*/ 2147483647 h 1801"/>
              <a:gd name="T22" fmla="*/ 2147483647 w 1163"/>
              <a:gd name="T23" fmla="*/ 2147483647 h 1801"/>
              <a:gd name="T24" fmla="*/ 2147483647 w 1163"/>
              <a:gd name="T25" fmla="*/ 2147483647 h 1801"/>
              <a:gd name="T26" fmla="*/ 2147483647 w 1163"/>
              <a:gd name="T27" fmla="*/ 2147483647 h 1801"/>
              <a:gd name="T28" fmla="*/ 2147483647 w 1163"/>
              <a:gd name="T29" fmla="*/ 2147483647 h 1801"/>
              <a:gd name="T30" fmla="*/ 2147483647 w 1163"/>
              <a:gd name="T31" fmla="*/ 2147483647 h 1801"/>
              <a:gd name="T32" fmla="*/ 2147483647 w 1163"/>
              <a:gd name="T33" fmla="*/ 2147483647 h 1801"/>
              <a:gd name="T34" fmla="*/ 2147483647 w 1163"/>
              <a:gd name="T35" fmla="*/ 2147483647 h 1801"/>
              <a:gd name="T36" fmla="*/ 2147483647 w 1163"/>
              <a:gd name="T37" fmla="*/ 2147483647 h 1801"/>
              <a:gd name="T38" fmla="*/ 2147483647 w 1163"/>
              <a:gd name="T39" fmla="*/ 2147483647 h 1801"/>
              <a:gd name="T40" fmla="*/ 2147483647 w 1163"/>
              <a:gd name="T41" fmla="*/ 2147483647 h 1801"/>
              <a:gd name="T42" fmla="*/ 2147483647 w 1163"/>
              <a:gd name="T43" fmla="*/ 2147483647 h 1801"/>
              <a:gd name="T44" fmla="*/ 2147483647 w 1163"/>
              <a:gd name="T45" fmla="*/ 2147483647 h 1801"/>
              <a:gd name="T46" fmla="*/ 2147483647 w 1163"/>
              <a:gd name="T47" fmla="*/ 2147483647 h 1801"/>
              <a:gd name="T48" fmla="*/ 2147483647 w 1163"/>
              <a:gd name="T49" fmla="*/ 2147483647 h 1801"/>
              <a:gd name="T50" fmla="*/ 2147483647 w 1163"/>
              <a:gd name="T51" fmla="*/ 2147483647 h 1801"/>
              <a:gd name="T52" fmla="*/ 2147483647 w 1163"/>
              <a:gd name="T53" fmla="*/ 2147483647 h 1801"/>
              <a:gd name="T54" fmla="*/ 2147483647 w 1163"/>
              <a:gd name="T55" fmla="*/ 2147483647 h 1801"/>
              <a:gd name="T56" fmla="*/ 2147483647 w 1163"/>
              <a:gd name="T57" fmla="*/ 2147483647 h 1801"/>
              <a:gd name="T58" fmla="*/ 2147483647 w 1163"/>
              <a:gd name="T59" fmla="*/ 2147483647 h 1801"/>
              <a:gd name="T60" fmla="*/ 2147483647 w 1163"/>
              <a:gd name="T61" fmla="*/ 2147483647 h 1801"/>
              <a:gd name="T62" fmla="*/ 2147483647 w 1163"/>
              <a:gd name="T63" fmla="*/ 2147483647 h 1801"/>
              <a:gd name="T64" fmla="*/ 2147483647 w 1163"/>
              <a:gd name="T65" fmla="*/ 2147483647 h 1801"/>
              <a:gd name="T66" fmla="*/ 2147483647 w 1163"/>
              <a:gd name="T67" fmla="*/ 2147483647 h 1801"/>
              <a:gd name="T68" fmla="*/ 2147483647 w 1163"/>
              <a:gd name="T69" fmla="*/ 2147483647 h 1801"/>
              <a:gd name="T70" fmla="*/ 2147483647 w 1163"/>
              <a:gd name="T71" fmla="*/ 2147483647 h 1801"/>
              <a:gd name="T72" fmla="*/ 2147483647 w 1163"/>
              <a:gd name="T73" fmla="*/ 2147483647 h 1801"/>
              <a:gd name="T74" fmla="*/ 2147483647 w 1163"/>
              <a:gd name="T75" fmla="*/ 2147483647 h 1801"/>
              <a:gd name="T76" fmla="*/ 2147483647 w 1163"/>
              <a:gd name="T77" fmla="*/ 2147483647 h 1801"/>
              <a:gd name="T78" fmla="*/ 2147483647 w 1163"/>
              <a:gd name="T79" fmla="*/ 2147483647 h 1801"/>
              <a:gd name="T80" fmla="*/ 2147483647 w 1163"/>
              <a:gd name="T81" fmla="*/ 2147483647 h 1801"/>
              <a:gd name="T82" fmla="*/ 2147483647 w 1163"/>
              <a:gd name="T83" fmla="*/ 2147483647 h 1801"/>
              <a:gd name="T84" fmla="*/ 2147483647 w 1163"/>
              <a:gd name="T85" fmla="*/ 2147483647 h 1801"/>
              <a:gd name="T86" fmla="*/ 2147483647 w 1163"/>
              <a:gd name="T87" fmla="*/ 2147483647 h 1801"/>
              <a:gd name="T88" fmla="*/ 2147483647 w 1163"/>
              <a:gd name="T89" fmla="*/ 2147483647 h 180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63"/>
              <a:gd name="T136" fmla="*/ 0 h 1801"/>
              <a:gd name="T137" fmla="*/ 1163 w 1163"/>
              <a:gd name="T138" fmla="*/ 1801 h 180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63" h="1801">
                <a:moveTo>
                  <a:pt x="805" y="1801"/>
                </a:moveTo>
                <a:cubicBezTo>
                  <a:pt x="861" y="1787"/>
                  <a:pt x="832" y="1784"/>
                  <a:pt x="866" y="1748"/>
                </a:cubicBezTo>
                <a:cubicBezTo>
                  <a:pt x="863" y="1739"/>
                  <a:pt x="863" y="1728"/>
                  <a:pt x="857" y="1722"/>
                </a:cubicBezTo>
                <a:cubicBezTo>
                  <a:pt x="851" y="1716"/>
                  <a:pt x="835" y="1721"/>
                  <a:pt x="831" y="1713"/>
                </a:cubicBezTo>
                <a:cubicBezTo>
                  <a:pt x="826" y="1703"/>
                  <a:pt x="854" y="1665"/>
                  <a:pt x="857" y="1661"/>
                </a:cubicBezTo>
                <a:cubicBezTo>
                  <a:pt x="845" y="1621"/>
                  <a:pt x="826" y="1631"/>
                  <a:pt x="814" y="1591"/>
                </a:cubicBezTo>
                <a:cubicBezTo>
                  <a:pt x="840" y="1551"/>
                  <a:pt x="851" y="1514"/>
                  <a:pt x="796" y="1495"/>
                </a:cubicBezTo>
                <a:cubicBezTo>
                  <a:pt x="812" y="1449"/>
                  <a:pt x="853" y="1438"/>
                  <a:pt x="814" y="1373"/>
                </a:cubicBezTo>
                <a:cubicBezTo>
                  <a:pt x="806" y="1360"/>
                  <a:pt x="785" y="1367"/>
                  <a:pt x="770" y="1364"/>
                </a:cubicBezTo>
                <a:cubicBezTo>
                  <a:pt x="788" y="1313"/>
                  <a:pt x="801" y="1288"/>
                  <a:pt x="840" y="1251"/>
                </a:cubicBezTo>
                <a:cubicBezTo>
                  <a:pt x="798" y="1209"/>
                  <a:pt x="834" y="1257"/>
                  <a:pt x="840" y="1216"/>
                </a:cubicBezTo>
                <a:cubicBezTo>
                  <a:pt x="844" y="1186"/>
                  <a:pt x="828" y="1168"/>
                  <a:pt x="814" y="1146"/>
                </a:cubicBezTo>
                <a:cubicBezTo>
                  <a:pt x="843" y="1101"/>
                  <a:pt x="859" y="1068"/>
                  <a:pt x="805" y="1033"/>
                </a:cubicBezTo>
                <a:cubicBezTo>
                  <a:pt x="845" y="990"/>
                  <a:pt x="790" y="1042"/>
                  <a:pt x="875" y="1006"/>
                </a:cubicBezTo>
                <a:cubicBezTo>
                  <a:pt x="894" y="998"/>
                  <a:pt x="910" y="983"/>
                  <a:pt x="927" y="971"/>
                </a:cubicBezTo>
                <a:cubicBezTo>
                  <a:pt x="942" y="961"/>
                  <a:pt x="980" y="954"/>
                  <a:pt x="980" y="954"/>
                </a:cubicBezTo>
                <a:cubicBezTo>
                  <a:pt x="977" y="945"/>
                  <a:pt x="980" y="931"/>
                  <a:pt x="971" y="928"/>
                </a:cubicBezTo>
                <a:cubicBezTo>
                  <a:pt x="968" y="927"/>
                  <a:pt x="917" y="943"/>
                  <a:pt x="910" y="945"/>
                </a:cubicBezTo>
                <a:cubicBezTo>
                  <a:pt x="901" y="942"/>
                  <a:pt x="891" y="943"/>
                  <a:pt x="884" y="937"/>
                </a:cubicBezTo>
                <a:cubicBezTo>
                  <a:pt x="876" y="930"/>
                  <a:pt x="875" y="915"/>
                  <a:pt x="866" y="910"/>
                </a:cubicBezTo>
                <a:cubicBezTo>
                  <a:pt x="853" y="903"/>
                  <a:pt x="837" y="905"/>
                  <a:pt x="822" y="902"/>
                </a:cubicBezTo>
                <a:cubicBezTo>
                  <a:pt x="810" y="861"/>
                  <a:pt x="820" y="860"/>
                  <a:pt x="849" y="832"/>
                </a:cubicBezTo>
                <a:cubicBezTo>
                  <a:pt x="843" y="814"/>
                  <a:pt x="837" y="797"/>
                  <a:pt x="831" y="779"/>
                </a:cubicBezTo>
                <a:cubicBezTo>
                  <a:pt x="828" y="770"/>
                  <a:pt x="822" y="753"/>
                  <a:pt x="822" y="753"/>
                </a:cubicBezTo>
                <a:cubicBezTo>
                  <a:pt x="824" y="751"/>
                  <a:pt x="856" y="721"/>
                  <a:pt x="857" y="718"/>
                </a:cubicBezTo>
                <a:cubicBezTo>
                  <a:pt x="857" y="716"/>
                  <a:pt x="841" y="668"/>
                  <a:pt x="840" y="666"/>
                </a:cubicBezTo>
                <a:cubicBezTo>
                  <a:pt x="850" y="626"/>
                  <a:pt x="851" y="616"/>
                  <a:pt x="822" y="587"/>
                </a:cubicBezTo>
                <a:cubicBezTo>
                  <a:pt x="806" y="534"/>
                  <a:pt x="840" y="562"/>
                  <a:pt x="822" y="509"/>
                </a:cubicBezTo>
                <a:cubicBezTo>
                  <a:pt x="846" y="440"/>
                  <a:pt x="822" y="526"/>
                  <a:pt x="822" y="457"/>
                </a:cubicBezTo>
                <a:cubicBezTo>
                  <a:pt x="822" y="418"/>
                  <a:pt x="863" y="380"/>
                  <a:pt x="892" y="361"/>
                </a:cubicBezTo>
                <a:cubicBezTo>
                  <a:pt x="889" y="352"/>
                  <a:pt x="880" y="343"/>
                  <a:pt x="884" y="334"/>
                </a:cubicBezTo>
                <a:cubicBezTo>
                  <a:pt x="895" y="308"/>
                  <a:pt x="972" y="302"/>
                  <a:pt x="988" y="299"/>
                </a:cubicBezTo>
                <a:cubicBezTo>
                  <a:pt x="1017" y="271"/>
                  <a:pt x="1022" y="288"/>
                  <a:pt x="1058" y="299"/>
                </a:cubicBezTo>
                <a:cubicBezTo>
                  <a:pt x="1078" y="280"/>
                  <a:pt x="1100" y="267"/>
                  <a:pt x="1119" y="247"/>
                </a:cubicBezTo>
                <a:cubicBezTo>
                  <a:pt x="1135" y="201"/>
                  <a:pt x="1147" y="232"/>
                  <a:pt x="1163" y="186"/>
                </a:cubicBezTo>
                <a:cubicBezTo>
                  <a:pt x="1144" y="133"/>
                  <a:pt x="1133" y="165"/>
                  <a:pt x="1145" y="99"/>
                </a:cubicBezTo>
                <a:cubicBezTo>
                  <a:pt x="1124" y="32"/>
                  <a:pt x="1103" y="56"/>
                  <a:pt x="1023" y="64"/>
                </a:cubicBezTo>
                <a:cubicBezTo>
                  <a:pt x="966" y="101"/>
                  <a:pt x="938" y="55"/>
                  <a:pt x="884" y="38"/>
                </a:cubicBezTo>
                <a:cubicBezTo>
                  <a:pt x="837" y="83"/>
                  <a:pt x="782" y="48"/>
                  <a:pt x="726" y="38"/>
                </a:cubicBezTo>
                <a:cubicBezTo>
                  <a:pt x="690" y="0"/>
                  <a:pt x="685" y="3"/>
                  <a:pt x="630" y="11"/>
                </a:cubicBezTo>
                <a:cubicBezTo>
                  <a:pt x="599" y="44"/>
                  <a:pt x="625" y="62"/>
                  <a:pt x="578" y="46"/>
                </a:cubicBezTo>
                <a:cubicBezTo>
                  <a:pt x="569" y="37"/>
                  <a:pt x="564" y="22"/>
                  <a:pt x="552" y="20"/>
                </a:cubicBezTo>
                <a:cubicBezTo>
                  <a:pt x="538" y="17"/>
                  <a:pt x="512" y="79"/>
                  <a:pt x="508" y="90"/>
                </a:cubicBezTo>
                <a:cubicBezTo>
                  <a:pt x="482" y="87"/>
                  <a:pt x="456" y="79"/>
                  <a:pt x="430" y="81"/>
                </a:cubicBezTo>
                <a:cubicBezTo>
                  <a:pt x="422" y="82"/>
                  <a:pt x="419" y="95"/>
                  <a:pt x="412" y="99"/>
                </a:cubicBezTo>
                <a:cubicBezTo>
                  <a:pt x="393" y="110"/>
                  <a:pt x="318" y="116"/>
                  <a:pt x="316" y="116"/>
                </a:cubicBezTo>
                <a:cubicBezTo>
                  <a:pt x="292" y="142"/>
                  <a:pt x="280" y="144"/>
                  <a:pt x="246" y="134"/>
                </a:cubicBezTo>
                <a:cubicBezTo>
                  <a:pt x="176" y="143"/>
                  <a:pt x="117" y="162"/>
                  <a:pt x="46" y="169"/>
                </a:cubicBezTo>
                <a:cubicBezTo>
                  <a:pt x="43" y="180"/>
                  <a:pt x="44" y="194"/>
                  <a:pt x="37" y="203"/>
                </a:cubicBezTo>
                <a:cubicBezTo>
                  <a:pt x="6" y="241"/>
                  <a:pt x="0" y="170"/>
                  <a:pt x="20" y="247"/>
                </a:cubicBezTo>
                <a:cubicBezTo>
                  <a:pt x="40" y="244"/>
                  <a:pt x="61" y="242"/>
                  <a:pt x="81" y="238"/>
                </a:cubicBezTo>
                <a:cubicBezTo>
                  <a:pt x="90" y="236"/>
                  <a:pt x="99" y="226"/>
                  <a:pt x="107" y="230"/>
                </a:cubicBezTo>
                <a:cubicBezTo>
                  <a:pt x="121" y="236"/>
                  <a:pt x="127" y="271"/>
                  <a:pt x="133" y="282"/>
                </a:cubicBezTo>
                <a:cubicBezTo>
                  <a:pt x="148" y="312"/>
                  <a:pt x="153" y="332"/>
                  <a:pt x="185" y="343"/>
                </a:cubicBezTo>
                <a:cubicBezTo>
                  <a:pt x="248" y="323"/>
                  <a:pt x="223" y="337"/>
                  <a:pt x="264" y="308"/>
                </a:cubicBezTo>
                <a:cubicBezTo>
                  <a:pt x="297" y="320"/>
                  <a:pt x="301" y="341"/>
                  <a:pt x="325" y="352"/>
                </a:cubicBezTo>
                <a:cubicBezTo>
                  <a:pt x="339" y="358"/>
                  <a:pt x="354" y="358"/>
                  <a:pt x="369" y="361"/>
                </a:cubicBezTo>
                <a:cubicBezTo>
                  <a:pt x="408" y="387"/>
                  <a:pt x="428" y="373"/>
                  <a:pt x="456" y="413"/>
                </a:cubicBezTo>
                <a:cubicBezTo>
                  <a:pt x="465" y="410"/>
                  <a:pt x="474" y="400"/>
                  <a:pt x="482" y="404"/>
                </a:cubicBezTo>
                <a:cubicBezTo>
                  <a:pt x="502" y="414"/>
                  <a:pt x="485" y="447"/>
                  <a:pt x="482" y="457"/>
                </a:cubicBezTo>
                <a:cubicBezTo>
                  <a:pt x="503" y="517"/>
                  <a:pt x="471" y="451"/>
                  <a:pt x="561" y="491"/>
                </a:cubicBezTo>
                <a:cubicBezTo>
                  <a:pt x="570" y="495"/>
                  <a:pt x="564" y="510"/>
                  <a:pt x="569" y="518"/>
                </a:cubicBezTo>
                <a:cubicBezTo>
                  <a:pt x="573" y="525"/>
                  <a:pt x="581" y="529"/>
                  <a:pt x="587" y="535"/>
                </a:cubicBezTo>
                <a:cubicBezTo>
                  <a:pt x="565" y="557"/>
                  <a:pt x="553" y="576"/>
                  <a:pt x="543" y="605"/>
                </a:cubicBezTo>
                <a:cubicBezTo>
                  <a:pt x="559" y="651"/>
                  <a:pt x="582" y="673"/>
                  <a:pt x="526" y="692"/>
                </a:cubicBezTo>
                <a:cubicBezTo>
                  <a:pt x="507" y="747"/>
                  <a:pt x="491" y="754"/>
                  <a:pt x="543" y="788"/>
                </a:cubicBezTo>
                <a:cubicBezTo>
                  <a:pt x="546" y="797"/>
                  <a:pt x="547" y="806"/>
                  <a:pt x="552" y="814"/>
                </a:cubicBezTo>
                <a:cubicBezTo>
                  <a:pt x="556" y="821"/>
                  <a:pt x="566" y="824"/>
                  <a:pt x="569" y="832"/>
                </a:cubicBezTo>
                <a:cubicBezTo>
                  <a:pt x="578" y="854"/>
                  <a:pt x="579" y="879"/>
                  <a:pt x="587" y="902"/>
                </a:cubicBezTo>
                <a:cubicBezTo>
                  <a:pt x="519" y="923"/>
                  <a:pt x="604" y="902"/>
                  <a:pt x="534" y="902"/>
                </a:cubicBezTo>
                <a:cubicBezTo>
                  <a:pt x="510" y="902"/>
                  <a:pt x="487" y="911"/>
                  <a:pt x="465" y="919"/>
                </a:cubicBezTo>
                <a:cubicBezTo>
                  <a:pt x="459" y="925"/>
                  <a:pt x="445" y="929"/>
                  <a:pt x="447" y="937"/>
                </a:cubicBezTo>
                <a:cubicBezTo>
                  <a:pt x="450" y="946"/>
                  <a:pt x="465" y="940"/>
                  <a:pt x="473" y="945"/>
                </a:cubicBezTo>
                <a:cubicBezTo>
                  <a:pt x="497" y="959"/>
                  <a:pt x="500" y="995"/>
                  <a:pt x="526" y="1006"/>
                </a:cubicBezTo>
                <a:cubicBezTo>
                  <a:pt x="539" y="1012"/>
                  <a:pt x="555" y="1012"/>
                  <a:pt x="569" y="1015"/>
                </a:cubicBezTo>
                <a:cubicBezTo>
                  <a:pt x="579" y="1044"/>
                  <a:pt x="595" y="1056"/>
                  <a:pt x="604" y="1085"/>
                </a:cubicBezTo>
                <a:cubicBezTo>
                  <a:pt x="578" y="1124"/>
                  <a:pt x="591" y="1130"/>
                  <a:pt x="604" y="1172"/>
                </a:cubicBezTo>
                <a:cubicBezTo>
                  <a:pt x="572" y="1175"/>
                  <a:pt x="445" y="1158"/>
                  <a:pt x="508" y="1225"/>
                </a:cubicBezTo>
                <a:cubicBezTo>
                  <a:pt x="518" y="1261"/>
                  <a:pt x="526" y="1269"/>
                  <a:pt x="552" y="1294"/>
                </a:cubicBezTo>
                <a:cubicBezTo>
                  <a:pt x="563" y="1328"/>
                  <a:pt x="560" y="1339"/>
                  <a:pt x="534" y="1364"/>
                </a:cubicBezTo>
                <a:cubicBezTo>
                  <a:pt x="520" y="1410"/>
                  <a:pt x="549" y="1421"/>
                  <a:pt x="508" y="1460"/>
                </a:cubicBezTo>
                <a:cubicBezTo>
                  <a:pt x="511" y="1478"/>
                  <a:pt x="513" y="1496"/>
                  <a:pt x="517" y="1513"/>
                </a:cubicBezTo>
                <a:cubicBezTo>
                  <a:pt x="519" y="1522"/>
                  <a:pt x="527" y="1530"/>
                  <a:pt x="526" y="1539"/>
                </a:cubicBezTo>
                <a:cubicBezTo>
                  <a:pt x="524" y="1557"/>
                  <a:pt x="508" y="1591"/>
                  <a:pt x="508" y="1591"/>
                </a:cubicBezTo>
                <a:cubicBezTo>
                  <a:pt x="514" y="1597"/>
                  <a:pt x="518" y="1606"/>
                  <a:pt x="526" y="1609"/>
                </a:cubicBezTo>
                <a:cubicBezTo>
                  <a:pt x="562" y="1624"/>
                  <a:pt x="593" y="1609"/>
                  <a:pt x="543" y="1626"/>
                </a:cubicBezTo>
                <a:cubicBezTo>
                  <a:pt x="537" y="1635"/>
                  <a:pt x="527" y="1642"/>
                  <a:pt x="526" y="1652"/>
                </a:cubicBezTo>
                <a:cubicBezTo>
                  <a:pt x="525" y="1669"/>
                  <a:pt x="534" y="1786"/>
                  <a:pt x="578" y="1792"/>
                </a:cubicBezTo>
                <a:cubicBezTo>
                  <a:pt x="636" y="1800"/>
                  <a:pt x="695" y="1798"/>
                  <a:pt x="753" y="1801"/>
                </a:cubicBezTo>
                <a:cubicBezTo>
                  <a:pt x="818" y="1791"/>
                  <a:pt x="829" y="1777"/>
                  <a:pt x="805" y="1801"/>
                </a:cubicBezTo>
                <a:close/>
              </a:path>
            </a:pathLst>
          </a:custGeom>
          <a:gradFill rotWithShape="1">
            <a:gsLst>
              <a:gs pos="0">
                <a:srgbClr val="B8D4E6"/>
              </a:gs>
              <a:gs pos="100000">
                <a:srgbClr val="B55615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7490" name="Text Box 50"/>
          <p:cNvSpPr txBox="1">
            <a:spLocks noChangeArrowheads="1"/>
          </p:cNvSpPr>
          <p:nvPr/>
        </p:nvSpPr>
        <p:spPr bwMode="auto">
          <a:xfrm>
            <a:off x="7467600" y="5486400"/>
            <a:ext cx="725488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8 AM </a:t>
            </a:r>
          </a:p>
        </p:txBody>
      </p:sp>
      <p:sp>
        <p:nvSpPr>
          <p:cNvPr id="317491" name="Text Box 51"/>
          <p:cNvSpPr txBox="1">
            <a:spLocks noChangeArrowheads="1"/>
          </p:cNvSpPr>
          <p:nvPr/>
        </p:nvSpPr>
        <p:spPr bwMode="auto">
          <a:xfrm>
            <a:off x="7239000" y="5105400"/>
            <a:ext cx="1370013" cy="3381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1500 Ft AGL</a:t>
            </a:r>
          </a:p>
        </p:txBody>
      </p:sp>
      <p:sp>
        <p:nvSpPr>
          <p:cNvPr id="317498" name="Rectangle 58"/>
          <p:cNvSpPr>
            <a:spLocks noChangeArrowheads="1"/>
          </p:cNvSpPr>
          <p:nvPr/>
        </p:nvSpPr>
        <p:spPr bwMode="auto">
          <a:xfrm>
            <a:off x="6934200" y="4572000"/>
            <a:ext cx="1828800" cy="1752600"/>
          </a:xfrm>
          <a:prstGeom prst="rect">
            <a:avLst/>
          </a:prstGeom>
          <a:solidFill>
            <a:srgbClr val="00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3" name="Freeform 23"/>
          <p:cNvSpPr>
            <a:spLocks/>
          </p:cNvSpPr>
          <p:nvPr/>
        </p:nvSpPr>
        <p:spPr bwMode="auto">
          <a:xfrm>
            <a:off x="6934200" y="5410200"/>
            <a:ext cx="1846263" cy="877888"/>
          </a:xfrm>
          <a:custGeom>
            <a:avLst/>
            <a:gdLst>
              <a:gd name="T0" fmla="*/ 2147483647 w 1163"/>
              <a:gd name="T1" fmla="*/ 2147483647 h 1801"/>
              <a:gd name="T2" fmla="*/ 2147483647 w 1163"/>
              <a:gd name="T3" fmla="*/ 2147483647 h 1801"/>
              <a:gd name="T4" fmla="*/ 2147483647 w 1163"/>
              <a:gd name="T5" fmla="*/ 2147483647 h 1801"/>
              <a:gd name="T6" fmla="*/ 2147483647 w 1163"/>
              <a:gd name="T7" fmla="*/ 2147483647 h 1801"/>
              <a:gd name="T8" fmla="*/ 2147483647 w 1163"/>
              <a:gd name="T9" fmla="*/ 2147483647 h 1801"/>
              <a:gd name="T10" fmla="*/ 2147483647 w 1163"/>
              <a:gd name="T11" fmla="*/ 2147483647 h 1801"/>
              <a:gd name="T12" fmla="*/ 2147483647 w 1163"/>
              <a:gd name="T13" fmla="*/ 2147483647 h 1801"/>
              <a:gd name="T14" fmla="*/ 2147483647 w 1163"/>
              <a:gd name="T15" fmla="*/ 2147483647 h 1801"/>
              <a:gd name="T16" fmla="*/ 2147483647 w 1163"/>
              <a:gd name="T17" fmla="*/ 2147483647 h 1801"/>
              <a:gd name="T18" fmla="*/ 2147483647 w 1163"/>
              <a:gd name="T19" fmla="*/ 2147483647 h 1801"/>
              <a:gd name="T20" fmla="*/ 2147483647 w 1163"/>
              <a:gd name="T21" fmla="*/ 2147483647 h 1801"/>
              <a:gd name="T22" fmla="*/ 2147483647 w 1163"/>
              <a:gd name="T23" fmla="*/ 2147483647 h 1801"/>
              <a:gd name="T24" fmla="*/ 2147483647 w 1163"/>
              <a:gd name="T25" fmla="*/ 2147483647 h 1801"/>
              <a:gd name="T26" fmla="*/ 2147483647 w 1163"/>
              <a:gd name="T27" fmla="*/ 2147483647 h 1801"/>
              <a:gd name="T28" fmla="*/ 2147483647 w 1163"/>
              <a:gd name="T29" fmla="*/ 2147483647 h 1801"/>
              <a:gd name="T30" fmla="*/ 2147483647 w 1163"/>
              <a:gd name="T31" fmla="*/ 2147483647 h 1801"/>
              <a:gd name="T32" fmla="*/ 2147483647 w 1163"/>
              <a:gd name="T33" fmla="*/ 2147483647 h 1801"/>
              <a:gd name="T34" fmla="*/ 2147483647 w 1163"/>
              <a:gd name="T35" fmla="*/ 2147483647 h 1801"/>
              <a:gd name="T36" fmla="*/ 2147483647 w 1163"/>
              <a:gd name="T37" fmla="*/ 2147483647 h 1801"/>
              <a:gd name="T38" fmla="*/ 2147483647 w 1163"/>
              <a:gd name="T39" fmla="*/ 2147483647 h 1801"/>
              <a:gd name="T40" fmla="*/ 2147483647 w 1163"/>
              <a:gd name="T41" fmla="*/ 2147483647 h 1801"/>
              <a:gd name="T42" fmla="*/ 2147483647 w 1163"/>
              <a:gd name="T43" fmla="*/ 2147483647 h 1801"/>
              <a:gd name="T44" fmla="*/ 2147483647 w 1163"/>
              <a:gd name="T45" fmla="*/ 2147483647 h 1801"/>
              <a:gd name="T46" fmla="*/ 2147483647 w 1163"/>
              <a:gd name="T47" fmla="*/ 2147483647 h 1801"/>
              <a:gd name="T48" fmla="*/ 2147483647 w 1163"/>
              <a:gd name="T49" fmla="*/ 2147483647 h 1801"/>
              <a:gd name="T50" fmla="*/ 2147483647 w 1163"/>
              <a:gd name="T51" fmla="*/ 2147483647 h 1801"/>
              <a:gd name="T52" fmla="*/ 2147483647 w 1163"/>
              <a:gd name="T53" fmla="*/ 2147483647 h 1801"/>
              <a:gd name="T54" fmla="*/ 2147483647 w 1163"/>
              <a:gd name="T55" fmla="*/ 2147483647 h 1801"/>
              <a:gd name="T56" fmla="*/ 2147483647 w 1163"/>
              <a:gd name="T57" fmla="*/ 2147483647 h 1801"/>
              <a:gd name="T58" fmla="*/ 2147483647 w 1163"/>
              <a:gd name="T59" fmla="*/ 2147483647 h 1801"/>
              <a:gd name="T60" fmla="*/ 2147483647 w 1163"/>
              <a:gd name="T61" fmla="*/ 2147483647 h 1801"/>
              <a:gd name="T62" fmla="*/ 2147483647 w 1163"/>
              <a:gd name="T63" fmla="*/ 2147483647 h 1801"/>
              <a:gd name="T64" fmla="*/ 2147483647 w 1163"/>
              <a:gd name="T65" fmla="*/ 2147483647 h 1801"/>
              <a:gd name="T66" fmla="*/ 2147483647 w 1163"/>
              <a:gd name="T67" fmla="*/ 2147483647 h 1801"/>
              <a:gd name="T68" fmla="*/ 2147483647 w 1163"/>
              <a:gd name="T69" fmla="*/ 2147483647 h 1801"/>
              <a:gd name="T70" fmla="*/ 2147483647 w 1163"/>
              <a:gd name="T71" fmla="*/ 2147483647 h 1801"/>
              <a:gd name="T72" fmla="*/ 2147483647 w 1163"/>
              <a:gd name="T73" fmla="*/ 2147483647 h 1801"/>
              <a:gd name="T74" fmla="*/ 2147483647 w 1163"/>
              <a:gd name="T75" fmla="*/ 2147483647 h 1801"/>
              <a:gd name="T76" fmla="*/ 2147483647 w 1163"/>
              <a:gd name="T77" fmla="*/ 2147483647 h 1801"/>
              <a:gd name="T78" fmla="*/ 2147483647 w 1163"/>
              <a:gd name="T79" fmla="*/ 2147483647 h 1801"/>
              <a:gd name="T80" fmla="*/ 2147483647 w 1163"/>
              <a:gd name="T81" fmla="*/ 2147483647 h 1801"/>
              <a:gd name="T82" fmla="*/ 2147483647 w 1163"/>
              <a:gd name="T83" fmla="*/ 2147483647 h 1801"/>
              <a:gd name="T84" fmla="*/ 2147483647 w 1163"/>
              <a:gd name="T85" fmla="*/ 2147483647 h 1801"/>
              <a:gd name="T86" fmla="*/ 2147483647 w 1163"/>
              <a:gd name="T87" fmla="*/ 2147483647 h 1801"/>
              <a:gd name="T88" fmla="*/ 2147483647 w 1163"/>
              <a:gd name="T89" fmla="*/ 2147483647 h 180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63"/>
              <a:gd name="T136" fmla="*/ 0 h 1801"/>
              <a:gd name="T137" fmla="*/ 1163 w 1163"/>
              <a:gd name="T138" fmla="*/ 1801 h 180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63" h="1801">
                <a:moveTo>
                  <a:pt x="805" y="1801"/>
                </a:moveTo>
                <a:cubicBezTo>
                  <a:pt x="861" y="1787"/>
                  <a:pt x="832" y="1784"/>
                  <a:pt x="866" y="1748"/>
                </a:cubicBezTo>
                <a:cubicBezTo>
                  <a:pt x="863" y="1739"/>
                  <a:pt x="863" y="1728"/>
                  <a:pt x="857" y="1722"/>
                </a:cubicBezTo>
                <a:cubicBezTo>
                  <a:pt x="851" y="1716"/>
                  <a:pt x="835" y="1721"/>
                  <a:pt x="831" y="1713"/>
                </a:cubicBezTo>
                <a:cubicBezTo>
                  <a:pt x="826" y="1703"/>
                  <a:pt x="854" y="1665"/>
                  <a:pt x="857" y="1661"/>
                </a:cubicBezTo>
                <a:cubicBezTo>
                  <a:pt x="845" y="1621"/>
                  <a:pt x="826" y="1631"/>
                  <a:pt x="814" y="1591"/>
                </a:cubicBezTo>
                <a:cubicBezTo>
                  <a:pt x="840" y="1551"/>
                  <a:pt x="851" y="1514"/>
                  <a:pt x="796" y="1495"/>
                </a:cubicBezTo>
                <a:cubicBezTo>
                  <a:pt x="812" y="1449"/>
                  <a:pt x="853" y="1438"/>
                  <a:pt x="814" y="1373"/>
                </a:cubicBezTo>
                <a:cubicBezTo>
                  <a:pt x="806" y="1360"/>
                  <a:pt x="785" y="1367"/>
                  <a:pt x="770" y="1364"/>
                </a:cubicBezTo>
                <a:cubicBezTo>
                  <a:pt x="788" y="1313"/>
                  <a:pt x="801" y="1288"/>
                  <a:pt x="840" y="1251"/>
                </a:cubicBezTo>
                <a:cubicBezTo>
                  <a:pt x="798" y="1209"/>
                  <a:pt x="834" y="1257"/>
                  <a:pt x="840" y="1216"/>
                </a:cubicBezTo>
                <a:cubicBezTo>
                  <a:pt x="844" y="1186"/>
                  <a:pt x="828" y="1168"/>
                  <a:pt x="814" y="1146"/>
                </a:cubicBezTo>
                <a:cubicBezTo>
                  <a:pt x="843" y="1101"/>
                  <a:pt x="859" y="1068"/>
                  <a:pt x="805" y="1033"/>
                </a:cubicBezTo>
                <a:cubicBezTo>
                  <a:pt x="845" y="990"/>
                  <a:pt x="790" y="1042"/>
                  <a:pt x="875" y="1006"/>
                </a:cubicBezTo>
                <a:cubicBezTo>
                  <a:pt x="894" y="998"/>
                  <a:pt x="910" y="983"/>
                  <a:pt x="927" y="971"/>
                </a:cubicBezTo>
                <a:cubicBezTo>
                  <a:pt x="942" y="961"/>
                  <a:pt x="980" y="954"/>
                  <a:pt x="980" y="954"/>
                </a:cubicBezTo>
                <a:cubicBezTo>
                  <a:pt x="977" y="945"/>
                  <a:pt x="980" y="931"/>
                  <a:pt x="971" y="928"/>
                </a:cubicBezTo>
                <a:cubicBezTo>
                  <a:pt x="968" y="927"/>
                  <a:pt x="917" y="943"/>
                  <a:pt x="910" y="945"/>
                </a:cubicBezTo>
                <a:cubicBezTo>
                  <a:pt x="901" y="942"/>
                  <a:pt x="891" y="943"/>
                  <a:pt x="884" y="937"/>
                </a:cubicBezTo>
                <a:cubicBezTo>
                  <a:pt x="876" y="930"/>
                  <a:pt x="875" y="915"/>
                  <a:pt x="866" y="910"/>
                </a:cubicBezTo>
                <a:cubicBezTo>
                  <a:pt x="853" y="903"/>
                  <a:pt x="837" y="905"/>
                  <a:pt x="822" y="902"/>
                </a:cubicBezTo>
                <a:cubicBezTo>
                  <a:pt x="810" y="861"/>
                  <a:pt x="820" y="860"/>
                  <a:pt x="849" y="832"/>
                </a:cubicBezTo>
                <a:cubicBezTo>
                  <a:pt x="843" y="814"/>
                  <a:pt x="837" y="797"/>
                  <a:pt x="831" y="779"/>
                </a:cubicBezTo>
                <a:cubicBezTo>
                  <a:pt x="828" y="770"/>
                  <a:pt x="822" y="753"/>
                  <a:pt x="822" y="753"/>
                </a:cubicBezTo>
                <a:cubicBezTo>
                  <a:pt x="824" y="751"/>
                  <a:pt x="856" y="721"/>
                  <a:pt x="857" y="718"/>
                </a:cubicBezTo>
                <a:cubicBezTo>
                  <a:pt x="857" y="716"/>
                  <a:pt x="841" y="668"/>
                  <a:pt x="840" y="666"/>
                </a:cubicBezTo>
                <a:cubicBezTo>
                  <a:pt x="850" y="626"/>
                  <a:pt x="851" y="616"/>
                  <a:pt x="822" y="587"/>
                </a:cubicBezTo>
                <a:cubicBezTo>
                  <a:pt x="806" y="534"/>
                  <a:pt x="840" y="562"/>
                  <a:pt x="822" y="509"/>
                </a:cubicBezTo>
                <a:cubicBezTo>
                  <a:pt x="846" y="440"/>
                  <a:pt x="822" y="526"/>
                  <a:pt x="822" y="457"/>
                </a:cubicBezTo>
                <a:cubicBezTo>
                  <a:pt x="822" y="418"/>
                  <a:pt x="863" y="380"/>
                  <a:pt x="892" y="361"/>
                </a:cubicBezTo>
                <a:cubicBezTo>
                  <a:pt x="889" y="352"/>
                  <a:pt x="880" y="343"/>
                  <a:pt x="884" y="334"/>
                </a:cubicBezTo>
                <a:cubicBezTo>
                  <a:pt x="895" y="308"/>
                  <a:pt x="972" y="302"/>
                  <a:pt x="988" y="299"/>
                </a:cubicBezTo>
                <a:cubicBezTo>
                  <a:pt x="1017" y="271"/>
                  <a:pt x="1022" y="288"/>
                  <a:pt x="1058" y="299"/>
                </a:cubicBezTo>
                <a:cubicBezTo>
                  <a:pt x="1078" y="280"/>
                  <a:pt x="1100" y="267"/>
                  <a:pt x="1119" y="247"/>
                </a:cubicBezTo>
                <a:cubicBezTo>
                  <a:pt x="1135" y="201"/>
                  <a:pt x="1147" y="232"/>
                  <a:pt x="1163" y="186"/>
                </a:cubicBezTo>
                <a:cubicBezTo>
                  <a:pt x="1144" y="133"/>
                  <a:pt x="1133" y="165"/>
                  <a:pt x="1145" y="99"/>
                </a:cubicBezTo>
                <a:cubicBezTo>
                  <a:pt x="1124" y="32"/>
                  <a:pt x="1103" y="56"/>
                  <a:pt x="1023" y="64"/>
                </a:cubicBezTo>
                <a:cubicBezTo>
                  <a:pt x="966" y="101"/>
                  <a:pt x="938" y="55"/>
                  <a:pt x="884" y="38"/>
                </a:cubicBezTo>
                <a:cubicBezTo>
                  <a:pt x="837" y="83"/>
                  <a:pt x="782" y="48"/>
                  <a:pt x="726" y="38"/>
                </a:cubicBezTo>
                <a:cubicBezTo>
                  <a:pt x="690" y="0"/>
                  <a:pt x="685" y="3"/>
                  <a:pt x="630" y="11"/>
                </a:cubicBezTo>
                <a:cubicBezTo>
                  <a:pt x="599" y="44"/>
                  <a:pt x="625" y="62"/>
                  <a:pt x="578" y="46"/>
                </a:cubicBezTo>
                <a:cubicBezTo>
                  <a:pt x="569" y="37"/>
                  <a:pt x="564" y="22"/>
                  <a:pt x="552" y="20"/>
                </a:cubicBezTo>
                <a:cubicBezTo>
                  <a:pt x="538" y="17"/>
                  <a:pt x="512" y="79"/>
                  <a:pt x="508" y="90"/>
                </a:cubicBezTo>
                <a:cubicBezTo>
                  <a:pt x="482" y="87"/>
                  <a:pt x="456" y="79"/>
                  <a:pt x="430" y="81"/>
                </a:cubicBezTo>
                <a:cubicBezTo>
                  <a:pt x="422" y="82"/>
                  <a:pt x="419" y="95"/>
                  <a:pt x="412" y="99"/>
                </a:cubicBezTo>
                <a:cubicBezTo>
                  <a:pt x="393" y="110"/>
                  <a:pt x="318" y="116"/>
                  <a:pt x="316" y="116"/>
                </a:cubicBezTo>
                <a:cubicBezTo>
                  <a:pt x="292" y="142"/>
                  <a:pt x="280" y="144"/>
                  <a:pt x="246" y="134"/>
                </a:cubicBezTo>
                <a:cubicBezTo>
                  <a:pt x="176" y="143"/>
                  <a:pt x="117" y="162"/>
                  <a:pt x="46" y="169"/>
                </a:cubicBezTo>
                <a:cubicBezTo>
                  <a:pt x="43" y="180"/>
                  <a:pt x="44" y="194"/>
                  <a:pt x="37" y="203"/>
                </a:cubicBezTo>
                <a:cubicBezTo>
                  <a:pt x="6" y="241"/>
                  <a:pt x="0" y="170"/>
                  <a:pt x="20" y="247"/>
                </a:cubicBezTo>
                <a:cubicBezTo>
                  <a:pt x="40" y="244"/>
                  <a:pt x="61" y="242"/>
                  <a:pt x="81" y="238"/>
                </a:cubicBezTo>
                <a:cubicBezTo>
                  <a:pt x="90" y="236"/>
                  <a:pt x="99" y="226"/>
                  <a:pt x="107" y="230"/>
                </a:cubicBezTo>
                <a:cubicBezTo>
                  <a:pt x="121" y="236"/>
                  <a:pt x="127" y="271"/>
                  <a:pt x="133" y="282"/>
                </a:cubicBezTo>
                <a:cubicBezTo>
                  <a:pt x="148" y="312"/>
                  <a:pt x="153" y="332"/>
                  <a:pt x="185" y="343"/>
                </a:cubicBezTo>
                <a:cubicBezTo>
                  <a:pt x="248" y="323"/>
                  <a:pt x="223" y="337"/>
                  <a:pt x="264" y="308"/>
                </a:cubicBezTo>
                <a:cubicBezTo>
                  <a:pt x="297" y="320"/>
                  <a:pt x="301" y="341"/>
                  <a:pt x="325" y="352"/>
                </a:cubicBezTo>
                <a:cubicBezTo>
                  <a:pt x="339" y="358"/>
                  <a:pt x="354" y="358"/>
                  <a:pt x="369" y="361"/>
                </a:cubicBezTo>
                <a:cubicBezTo>
                  <a:pt x="408" y="387"/>
                  <a:pt x="428" y="373"/>
                  <a:pt x="456" y="413"/>
                </a:cubicBezTo>
                <a:cubicBezTo>
                  <a:pt x="465" y="410"/>
                  <a:pt x="474" y="400"/>
                  <a:pt x="482" y="404"/>
                </a:cubicBezTo>
                <a:cubicBezTo>
                  <a:pt x="502" y="414"/>
                  <a:pt x="485" y="447"/>
                  <a:pt x="482" y="457"/>
                </a:cubicBezTo>
                <a:cubicBezTo>
                  <a:pt x="503" y="517"/>
                  <a:pt x="471" y="451"/>
                  <a:pt x="561" y="491"/>
                </a:cubicBezTo>
                <a:cubicBezTo>
                  <a:pt x="570" y="495"/>
                  <a:pt x="564" y="510"/>
                  <a:pt x="569" y="518"/>
                </a:cubicBezTo>
                <a:cubicBezTo>
                  <a:pt x="573" y="525"/>
                  <a:pt x="581" y="529"/>
                  <a:pt x="587" y="535"/>
                </a:cubicBezTo>
                <a:cubicBezTo>
                  <a:pt x="565" y="557"/>
                  <a:pt x="553" y="576"/>
                  <a:pt x="543" y="605"/>
                </a:cubicBezTo>
                <a:cubicBezTo>
                  <a:pt x="559" y="651"/>
                  <a:pt x="582" y="673"/>
                  <a:pt x="526" y="692"/>
                </a:cubicBezTo>
                <a:cubicBezTo>
                  <a:pt x="507" y="747"/>
                  <a:pt x="491" y="754"/>
                  <a:pt x="543" y="788"/>
                </a:cubicBezTo>
                <a:cubicBezTo>
                  <a:pt x="546" y="797"/>
                  <a:pt x="547" y="806"/>
                  <a:pt x="552" y="814"/>
                </a:cubicBezTo>
                <a:cubicBezTo>
                  <a:pt x="556" y="821"/>
                  <a:pt x="566" y="824"/>
                  <a:pt x="569" y="832"/>
                </a:cubicBezTo>
                <a:cubicBezTo>
                  <a:pt x="578" y="854"/>
                  <a:pt x="579" y="879"/>
                  <a:pt x="587" y="902"/>
                </a:cubicBezTo>
                <a:cubicBezTo>
                  <a:pt x="519" y="923"/>
                  <a:pt x="604" y="902"/>
                  <a:pt x="534" y="902"/>
                </a:cubicBezTo>
                <a:cubicBezTo>
                  <a:pt x="510" y="902"/>
                  <a:pt x="487" y="911"/>
                  <a:pt x="465" y="919"/>
                </a:cubicBezTo>
                <a:cubicBezTo>
                  <a:pt x="459" y="925"/>
                  <a:pt x="445" y="929"/>
                  <a:pt x="447" y="937"/>
                </a:cubicBezTo>
                <a:cubicBezTo>
                  <a:pt x="450" y="946"/>
                  <a:pt x="465" y="940"/>
                  <a:pt x="473" y="945"/>
                </a:cubicBezTo>
                <a:cubicBezTo>
                  <a:pt x="497" y="959"/>
                  <a:pt x="500" y="995"/>
                  <a:pt x="526" y="1006"/>
                </a:cubicBezTo>
                <a:cubicBezTo>
                  <a:pt x="539" y="1012"/>
                  <a:pt x="555" y="1012"/>
                  <a:pt x="569" y="1015"/>
                </a:cubicBezTo>
                <a:cubicBezTo>
                  <a:pt x="579" y="1044"/>
                  <a:pt x="595" y="1056"/>
                  <a:pt x="604" y="1085"/>
                </a:cubicBezTo>
                <a:cubicBezTo>
                  <a:pt x="578" y="1124"/>
                  <a:pt x="591" y="1130"/>
                  <a:pt x="604" y="1172"/>
                </a:cubicBezTo>
                <a:cubicBezTo>
                  <a:pt x="572" y="1175"/>
                  <a:pt x="445" y="1158"/>
                  <a:pt x="508" y="1225"/>
                </a:cubicBezTo>
                <a:cubicBezTo>
                  <a:pt x="518" y="1261"/>
                  <a:pt x="526" y="1269"/>
                  <a:pt x="552" y="1294"/>
                </a:cubicBezTo>
                <a:cubicBezTo>
                  <a:pt x="563" y="1328"/>
                  <a:pt x="560" y="1339"/>
                  <a:pt x="534" y="1364"/>
                </a:cubicBezTo>
                <a:cubicBezTo>
                  <a:pt x="520" y="1410"/>
                  <a:pt x="549" y="1421"/>
                  <a:pt x="508" y="1460"/>
                </a:cubicBezTo>
                <a:cubicBezTo>
                  <a:pt x="511" y="1478"/>
                  <a:pt x="513" y="1496"/>
                  <a:pt x="517" y="1513"/>
                </a:cubicBezTo>
                <a:cubicBezTo>
                  <a:pt x="519" y="1522"/>
                  <a:pt x="527" y="1530"/>
                  <a:pt x="526" y="1539"/>
                </a:cubicBezTo>
                <a:cubicBezTo>
                  <a:pt x="524" y="1557"/>
                  <a:pt x="508" y="1591"/>
                  <a:pt x="508" y="1591"/>
                </a:cubicBezTo>
                <a:cubicBezTo>
                  <a:pt x="514" y="1597"/>
                  <a:pt x="518" y="1606"/>
                  <a:pt x="526" y="1609"/>
                </a:cubicBezTo>
                <a:cubicBezTo>
                  <a:pt x="562" y="1624"/>
                  <a:pt x="593" y="1609"/>
                  <a:pt x="543" y="1626"/>
                </a:cubicBezTo>
                <a:cubicBezTo>
                  <a:pt x="537" y="1635"/>
                  <a:pt x="527" y="1642"/>
                  <a:pt x="526" y="1652"/>
                </a:cubicBezTo>
                <a:cubicBezTo>
                  <a:pt x="525" y="1669"/>
                  <a:pt x="534" y="1786"/>
                  <a:pt x="578" y="1792"/>
                </a:cubicBezTo>
                <a:cubicBezTo>
                  <a:pt x="636" y="1800"/>
                  <a:pt x="695" y="1798"/>
                  <a:pt x="753" y="1801"/>
                </a:cubicBezTo>
                <a:cubicBezTo>
                  <a:pt x="818" y="1791"/>
                  <a:pt x="829" y="1777"/>
                  <a:pt x="805" y="1801"/>
                </a:cubicBezTo>
                <a:close/>
              </a:path>
            </a:pathLst>
          </a:custGeom>
          <a:gradFill rotWithShape="1">
            <a:gsLst>
              <a:gs pos="0">
                <a:srgbClr val="B8D4E6"/>
              </a:gs>
              <a:gs pos="100000">
                <a:srgbClr val="B55615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7494" name="Text Box 54"/>
          <p:cNvSpPr txBox="1">
            <a:spLocks noChangeArrowheads="1"/>
          </p:cNvSpPr>
          <p:nvPr/>
        </p:nvSpPr>
        <p:spPr bwMode="auto">
          <a:xfrm>
            <a:off x="7543800" y="5029200"/>
            <a:ext cx="839788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10 AM </a:t>
            </a:r>
          </a:p>
        </p:txBody>
      </p:sp>
      <p:sp>
        <p:nvSpPr>
          <p:cNvPr id="317497" name="Text Box 57"/>
          <p:cNvSpPr txBox="1">
            <a:spLocks noChangeArrowheads="1"/>
          </p:cNvSpPr>
          <p:nvPr/>
        </p:nvSpPr>
        <p:spPr bwMode="auto">
          <a:xfrm>
            <a:off x="7239000" y="4648200"/>
            <a:ext cx="1430338" cy="3381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2800 FT AGL</a:t>
            </a:r>
          </a:p>
        </p:txBody>
      </p:sp>
      <p:sp>
        <p:nvSpPr>
          <p:cNvPr id="317500" name="Rectangle 60"/>
          <p:cNvSpPr>
            <a:spLocks noChangeArrowheads="1"/>
          </p:cNvSpPr>
          <p:nvPr/>
        </p:nvSpPr>
        <p:spPr bwMode="auto">
          <a:xfrm>
            <a:off x="6858000" y="2819400"/>
            <a:ext cx="2057400" cy="3505200"/>
          </a:xfrm>
          <a:prstGeom prst="rect">
            <a:avLst/>
          </a:prstGeom>
          <a:solidFill>
            <a:srgbClr val="00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4" name="Freeform 24"/>
          <p:cNvSpPr>
            <a:spLocks/>
          </p:cNvSpPr>
          <p:nvPr/>
        </p:nvSpPr>
        <p:spPr bwMode="auto">
          <a:xfrm>
            <a:off x="6934200" y="3810000"/>
            <a:ext cx="1846263" cy="2554288"/>
          </a:xfrm>
          <a:custGeom>
            <a:avLst/>
            <a:gdLst>
              <a:gd name="T0" fmla="*/ 2147483647 w 1163"/>
              <a:gd name="T1" fmla="*/ 2147483647 h 1801"/>
              <a:gd name="T2" fmla="*/ 2147483647 w 1163"/>
              <a:gd name="T3" fmla="*/ 2147483647 h 1801"/>
              <a:gd name="T4" fmla="*/ 2147483647 w 1163"/>
              <a:gd name="T5" fmla="*/ 2147483647 h 1801"/>
              <a:gd name="T6" fmla="*/ 2147483647 w 1163"/>
              <a:gd name="T7" fmla="*/ 2147483647 h 1801"/>
              <a:gd name="T8" fmla="*/ 2147483647 w 1163"/>
              <a:gd name="T9" fmla="*/ 2147483647 h 1801"/>
              <a:gd name="T10" fmla="*/ 2147483647 w 1163"/>
              <a:gd name="T11" fmla="*/ 2147483647 h 1801"/>
              <a:gd name="T12" fmla="*/ 2147483647 w 1163"/>
              <a:gd name="T13" fmla="*/ 2147483647 h 1801"/>
              <a:gd name="T14" fmla="*/ 2147483647 w 1163"/>
              <a:gd name="T15" fmla="*/ 2147483647 h 1801"/>
              <a:gd name="T16" fmla="*/ 2147483647 w 1163"/>
              <a:gd name="T17" fmla="*/ 2147483647 h 1801"/>
              <a:gd name="T18" fmla="*/ 2147483647 w 1163"/>
              <a:gd name="T19" fmla="*/ 2147483647 h 1801"/>
              <a:gd name="T20" fmla="*/ 2147483647 w 1163"/>
              <a:gd name="T21" fmla="*/ 2147483647 h 1801"/>
              <a:gd name="T22" fmla="*/ 2147483647 w 1163"/>
              <a:gd name="T23" fmla="*/ 2147483647 h 1801"/>
              <a:gd name="T24" fmla="*/ 2147483647 w 1163"/>
              <a:gd name="T25" fmla="*/ 2147483647 h 1801"/>
              <a:gd name="T26" fmla="*/ 2147483647 w 1163"/>
              <a:gd name="T27" fmla="*/ 2147483647 h 1801"/>
              <a:gd name="T28" fmla="*/ 2147483647 w 1163"/>
              <a:gd name="T29" fmla="*/ 2147483647 h 1801"/>
              <a:gd name="T30" fmla="*/ 2147483647 w 1163"/>
              <a:gd name="T31" fmla="*/ 2147483647 h 1801"/>
              <a:gd name="T32" fmla="*/ 2147483647 w 1163"/>
              <a:gd name="T33" fmla="*/ 2147483647 h 1801"/>
              <a:gd name="T34" fmla="*/ 2147483647 w 1163"/>
              <a:gd name="T35" fmla="*/ 2147483647 h 1801"/>
              <a:gd name="T36" fmla="*/ 2147483647 w 1163"/>
              <a:gd name="T37" fmla="*/ 2147483647 h 1801"/>
              <a:gd name="T38" fmla="*/ 2147483647 w 1163"/>
              <a:gd name="T39" fmla="*/ 2147483647 h 1801"/>
              <a:gd name="T40" fmla="*/ 2147483647 w 1163"/>
              <a:gd name="T41" fmla="*/ 2147483647 h 1801"/>
              <a:gd name="T42" fmla="*/ 2147483647 w 1163"/>
              <a:gd name="T43" fmla="*/ 2147483647 h 1801"/>
              <a:gd name="T44" fmla="*/ 2147483647 w 1163"/>
              <a:gd name="T45" fmla="*/ 2147483647 h 1801"/>
              <a:gd name="T46" fmla="*/ 2147483647 w 1163"/>
              <a:gd name="T47" fmla="*/ 2147483647 h 1801"/>
              <a:gd name="T48" fmla="*/ 2147483647 w 1163"/>
              <a:gd name="T49" fmla="*/ 2147483647 h 1801"/>
              <a:gd name="T50" fmla="*/ 2147483647 w 1163"/>
              <a:gd name="T51" fmla="*/ 2147483647 h 1801"/>
              <a:gd name="T52" fmla="*/ 2147483647 w 1163"/>
              <a:gd name="T53" fmla="*/ 2147483647 h 1801"/>
              <a:gd name="T54" fmla="*/ 2147483647 w 1163"/>
              <a:gd name="T55" fmla="*/ 2147483647 h 1801"/>
              <a:gd name="T56" fmla="*/ 2147483647 w 1163"/>
              <a:gd name="T57" fmla="*/ 2147483647 h 1801"/>
              <a:gd name="T58" fmla="*/ 2147483647 w 1163"/>
              <a:gd name="T59" fmla="*/ 2147483647 h 1801"/>
              <a:gd name="T60" fmla="*/ 2147483647 w 1163"/>
              <a:gd name="T61" fmla="*/ 2147483647 h 1801"/>
              <a:gd name="T62" fmla="*/ 2147483647 w 1163"/>
              <a:gd name="T63" fmla="*/ 2147483647 h 1801"/>
              <a:gd name="T64" fmla="*/ 2147483647 w 1163"/>
              <a:gd name="T65" fmla="*/ 2147483647 h 1801"/>
              <a:gd name="T66" fmla="*/ 2147483647 w 1163"/>
              <a:gd name="T67" fmla="*/ 2147483647 h 1801"/>
              <a:gd name="T68" fmla="*/ 2147483647 w 1163"/>
              <a:gd name="T69" fmla="*/ 2147483647 h 1801"/>
              <a:gd name="T70" fmla="*/ 2147483647 w 1163"/>
              <a:gd name="T71" fmla="*/ 2147483647 h 1801"/>
              <a:gd name="T72" fmla="*/ 2147483647 w 1163"/>
              <a:gd name="T73" fmla="*/ 2147483647 h 1801"/>
              <a:gd name="T74" fmla="*/ 2147483647 w 1163"/>
              <a:gd name="T75" fmla="*/ 2147483647 h 1801"/>
              <a:gd name="T76" fmla="*/ 2147483647 w 1163"/>
              <a:gd name="T77" fmla="*/ 2147483647 h 1801"/>
              <a:gd name="T78" fmla="*/ 2147483647 w 1163"/>
              <a:gd name="T79" fmla="*/ 2147483647 h 1801"/>
              <a:gd name="T80" fmla="*/ 2147483647 w 1163"/>
              <a:gd name="T81" fmla="*/ 2147483647 h 1801"/>
              <a:gd name="T82" fmla="*/ 2147483647 w 1163"/>
              <a:gd name="T83" fmla="*/ 2147483647 h 1801"/>
              <a:gd name="T84" fmla="*/ 2147483647 w 1163"/>
              <a:gd name="T85" fmla="*/ 2147483647 h 1801"/>
              <a:gd name="T86" fmla="*/ 2147483647 w 1163"/>
              <a:gd name="T87" fmla="*/ 2147483647 h 1801"/>
              <a:gd name="T88" fmla="*/ 2147483647 w 1163"/>
              <a:gd name="T89" fmla="*/ 2147483647 h 180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63"/>
              <a:gd name="T136" fmla="*/ 0 h 1801"/>
              <a:gd name="T137" fmla="*/ 1163 w 1163"/>
              <a:gd name="T138" fmla="*/ 1801 h 180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63" h="1801">
                <a:moveTo>
                  <a:pt x="805" y="1801"/>
                </a:moveTo>
                <a:cubicBezTo>
                  <a:pt x="861" y="1787"/>
                  <a:pt x="832" y="1784"/>
                  <a:pt x="866" y="1748"/>
                </a:cubicBezTo>
                <a:cubicBezTo>
                  <a:pt x="863" y="1739"/>
                  <a:pt x="863" y="1728"/>
                  <a:pt x="857" y="1722"/>
                </a:cubicBezTo>
                <a:cubicBezTo>
                  <a:pt x="851" y="1716"/>
                  <a:pt x="835" y="1721"/>
                  <a:pt x="831" y="1713"/>
                </a:cubicBezTo>
                <a:cubicBezTo>
                  <a:pt x="826" y="1703"/>
                  <a:pt x="854" y="1665"/>
                  <a:pt x="857" y="1661"/>
                </a:cubicBezTo>
                <a:cubicBezTo>
                  <a:pt x="845" y="1621"/>
                  <a:pt x="826" y="1631"/>
                  <a:pt x="814" y="1591"/>
                </a:cubicBezTo>
                <a:cubicBezTo>
                  <a:pt x="840" y="1551"/>
                  <a:pt x="851" y="1514"/>
                  <a:pt x="796" y="1495"/>
                </a:cubicBezTo>
                <a:cubicBezTo>
                  <a:pt x="812" y="1449"/>
                  <a:pt x="853" y="1438"/>
                  <a:pt x="814" y="1373"/>
                </a:cubicBezTo>
                <a:cubicBezTo>
                  <a:pt x="806" y="1360"/>
                  <a:pt x="785" y="1367"/>
                  <a:pt x="770" y="1364"/>
                </a:cubicBezTo>
                <a:cubicBezTo>
                  <a:pt x="788" y="1313"/>
                  <a:pt x="801" y="1288"/>
                  <a:pt x="840" y="1251"/>
                </a:cubicBezTo>
                <a:cubicBezTo>
                  <a:pt x="798" y="1209"/>
                  <a:pt x="834" y="1257"/>
                  <a:pt x="840" y="1216"/>
                </a:cubicBezTo>
                <a:cubicBezTo>
                  <a:pt x="844" y="1186"/>
                  <a:pt x="828" y="1168"/>
                  <a:pt x="814" y="1146"/>
                </a:cubicBezTo>
                <a:cubicBezTo>
                  <a:pt x="843" y="1101"/>
                  <a:pt x="859" y="1068"/>
                  <a:pt x="805" y="1033"/>
                </a:cubicBezTo>
                <a:cubicBezTo>
                  <a:pt x="845" y="990"/>
                  <a:pt x="790" y="1042"/>
                  <a:pt x="875" y="1006"/>
                </a:cubicBezTo>
                <a:cubicBezTo>
                  <a:pt x="894" y="998"/>
                  <a:pt x="910" y="983"/>
                  <a:pt x="927" y="971"/>
                </a:cubicBezTo>
                <a:cubicBezTo>
                  <a:pt x="942" y="961"/>
                  <a:pt x="980" y="954"/>
                  <a:pt x="980" y="954"/>
                </a:cubicBezTo>
                <a:cubicBezTo>
                  <a:pt x="977" y="945"/>
                  <a:pt x="980" y="931"/>
                  <a:pt x="971" y="928"/>
                </a:cubicBezTo>
                <a:cubicBezTo>
                  <a:pt x="968" y="927"/>
                  <a:pt x="917" y="943"/>
                  <a:pt x="910" y="945"/>
                </a:cubicBezTo>
                <a:cubicBezTo>
                  <a:pt x="901" y="942"/>
                  <a:pt x="891" y="943"/>
                  <a:pt x="884" y="937"/>
                </a:cubicBezTo>
                <a:cubicBezTo>
                  <a:pt x="876" y="930"/>
                  <a:pt x="875" y="915"/>
                  <a:pt x="866" y="910"/>
                </a:cubicBezTo>
                <a:cubicBezTo>
                  <a:pt x="853" y="903"/>
                  <a:pt x="837" y="905"/>
                  <a:pt x="822" y="902"/>
                </a:cubicBezTo>
                <a:cubicBezTo>
                  <a:pt x="810" y="861"/>
                  <a:pt x="820" y="860"/>
                  <a:pt x="849" y="832"/>
                </a:cubicBezTo>
                <a:cubicBezTo>
                  <a:pt x="843" y="814"/>
                  <a:pt x="837" y="797"/>
                  <a:pt x="831" y="779"/>
                </a:cubicBezTo>
                <a:cubicBezTo>
                  <a:pt x="828" y="770"/>
                  <a:pt x="822" y="753"/>
                  <a:pt x="822" y="753"/>
                </a:cubicBezTo>
                <a:cubicBezTo>
                  <a:pt x="824" y="751"/>
                  <a:pt x="856" y="721"/>
                  <a:pt x="857" y="718"/>
                </a:cubicBezTo>
                <a:cubicBezTo>
                  <a:pt x="857" y="716"/>
                  <a:pt x="841" y="668"/>
                  <a:pt x="840" y="666"/>
                </a:cubicBezTo>
                <a:cubicBezTo>
                  <a:pt x="850" y="626"/>
                  <a:pt x="851" y="616"/>
                  <a:pt x="822" y="587"/>
                </a:cubicBezTo>
                <a:cubicBezTo>
                  <a:pt x="806" y="534"/>
                  <a:pt x="840" y="562"/>
                  <a:pt x="822" y="509"/>
                </a:cubicBezTo>
                <a:cubicBezTo>
                  <a:pt x="846" y="440"/>
                  <a:pt x="822" y="526"/>
                  <a:pt x="822" y="457"/>
                </a:cubicBezTo>
                <a:cubicBezTo>
                  <a:pt x="822" y="418"/>
                  <a:pt x="863" y="380"/>
                  <a:pt x="892" y="361"/>
                </a:cubicBezTo>
                <a:cubicBezTo>
                  <a:pt x="889" y="352"/>
                  <a:pt x="880" y="343"/>
                  <a:pt x="884" y="334"/>
                </a:cubicBezTo>
                <a:cubicBezTo>
                  <a:pt x="895" y="308"/>
                  <a:pt x="972" y="302"/>
                  <a:pt x="988" y="299"/>
                </a:cubicBezTo>
                <a:cubicBezTo>
                  <a:pt x="1017" y="271"/>
                  <a:pt x="1022" y="288"/>
                  <a:pt x="1058" y="299"/>
                </a:cubicBezTo>
                <a:cubicBezTo>
                  <a:pt x="1078" y="280"/>
                  <a:pt x="1100" y="267"/>
                  <a:pt x="1119" y="247"/>
                </a:cubicBezTo>
                <a:cubicBezTo>
                  <a:pt x="1135" y="201"/>
                  <a:pt x="1147" y="232"/>
                  <a:pt x="1163" y="186"/>
                </a:cubicBezTo>
                <a:cubicBezTo>
                  <a:pt x="1144" y="133"/>
                  <a:pt x="1133" y="165"/>
                  <a:pt x="1145" y="99"/>
                </a:cubicBezTo>
                <a:cubicBezTo>
                  <a:pt x="1124" y="32"/>
                  <a:pt x="1103" y="56"/>
                  <a:pt x="1023" y="64"/>
                </a:cubicBezTo>
                <a:cubicBezTo>
                  <a:pt x="966" y="101"/>
                  <a:pt x="938" y="55"/>
                  <a:pt x="884" y="38"/>
                </a:cubicBezTo>
                <a:cubicBezTo>
                  <a:pt x="837" y="83"/>
                  <a:pt x="782" y="48"/>
                  <a:pt x="726" y="38"/>
                </a:cubicBezTo>
                <a:cubicBezTo>
                  <a:pt x="690" y="0"/>
                  <a:pt x="685" y="3"/>
                  <a:pt x="630" y="11"/>
                </a:cubicBezTo>
                <a:cubicBezTo>
                  <a:pt x="599" y="44"/>
                  <a:pt x="625" y="62"/>
                  <a:pt x="578" y="46"/>
                </a:cubicBezTo>
                <a:cubicBezTo>
                  <a:pt x="569" y="37"/>
                  <a:pt x="564" y="22"/>
                  <a:pt x="552" y="20"/>
                </a:cubicBezTo>
                <a:cubicBezTo>
                  <a:pt x="538" y="17"/>
                  <a:pt x="512" y="79"/>
                  <a:pt x="508" y="90"/>
                </a:cubicBezTo>
                <a:cubicBezTo>
                  <a:pt x="482" y="87"/>
                  <a:pt x="456" y="79"/>
                  <a:pt x="430" y="81"/>
                </a:cubicBezTo>
                <a:cubicBezTo>
                  <a:pt x="422" y="82"/>
                  <a:pt x="419" y="95"/>
                  <a:pt x="412" y="99"/>
                </a:cubicBezTo>
                <a:cubicBezTo>
                  <a:pt x="393" y="110"/>
                  <a:pt x="318" y="116"/>
                  <a:pt x="316" y="116"/>
                </a:cubicBezTo>
                <a:cubicBezTo>
                  <a:pt x="292" y="142"/>
                  <a:pt x="280" y="144"/>
                  <a:pt x="246" y="134"/>
                </a:cubicBezTo>
                <a:cubicBezTo>
                  <a:pt x="176" y="143"/>
                  <a:pt x="117" y="162"/>
                  <a:pt x="46" y="169"/>
                </a:cubicBezTo>
                <a:cubicBezTo>
                  <a:pt x="43" y="180"/>
                  <a:pt x="44" y="194"/>
                  <a:pt x="37" y="203"/>
                </a:cubicBezTo>
                <a:cubicBezTo>
                  <a:pt x="6" y="241"/>
                  <a:pt x="0" y="170"/>
                  <a:pt x="20" y="247"/>
                </a:cubicBezTo>
                <a:cubicBezTo>
                  <a:pt x="40" y="244"/>
                  <a:pt x="61" y="242"/>
                  <a:pt x="81" y="238"/>
                </a:cubicBezTo>
                <a:cubicBezTo>
                  <a:pt x="90" y="236"/>
                  <a:pt x="99" y="226"/>
                  <a:pt x="107" y="230"/>
                </a:cubicBezTo>
                <a:cubicBezTo>
                  <a:pt x="121" y="236"/>
                  <a:pt x="127" y="271"/>
                  <a:pt x="133" y="282"/>
                </a:cubicBezTo>
                <a:cubicBezTo>
                  <a:pt x="148" y="312"/>
                  <a:pt x="153" y="332"/>
                  <a:pt x="185" y="343"/>
                </a:cubicBezTo>
                <a:cubicBezTo>
                  <a:pt x="248" y="323"/>
                  <a:pt x="223" y="337"/>
                  <a:pt x="264" y="308"/>
                </a:cubicBezTo>
                <a:cubicBezTo>
                  <a:pt x="297" y="320"/>
                  <a:pt x="301" y="341"/>
                  <a:pt x="325" y="352"/>
                </a:cubicBezTo>
                <a:cubicBezTo>
                  <a:pt x="339" y="358"/>
                  <a:pt x="354" y="358"/>
                  <a:pt x="369" y="361"/>
                </a:cubicBezTo>
                <a:cubicBezTo>
                  <a:pt x="408" y="387"/>
                  <a:pt x="428" y="373"/>
                  <a:pt x="456" y="413"/>
                </a:cubicBezTo>
                <a:cubicBezTo>
                  <a:pt x="465" y="410"/>
                  <a:pt x="474" y="400"/>
                  <a:pt x="482" y="404"/>
                </a:cubicBezTo>
                <a:cubicBezTo>
                  <a:pt x="502" y="414"/>
                  <a:pt x="485" y="447"/>
                  <a:pt x="482" y="457"/>
                </a:cubicBezTo>
                <a:cubicBezTo>
                  <a:pt x="503" y="517"/>
                  <a:pt x="471" y="451"/>
                  <a:pt x="561" y="491"/>
                </a:cubicBezTo>
                <a:cubicBezTo>
                  <a:pt x="570" y="495"/>
                  <a:pt x="564" y="510"/>
                  <a:pt x="569" y="518"/>
                </a:cubicBezTo>
                <a:cubicBezTo>
                  <a:pt x="573" y="525"/>
                  <a:pt x="581" y="529"/>
                  <a:pt x="587" y="535"/>
                </a:cubicBezTo>
                <a:cubicBezTo>
                  <a:pt x="565" y="557"/>
                  <a:pt x="553" y="576"/>
                  <a:pt x="543" y="605"/>
                </a:cubicBezTo>
                <a:cubicBezTo>
                  <a:pt x="559" y="651"/>
                  <a:pt x="582" y="673"/>
                  <a:pt x="526" y="692"/>
                </a:cubicBezTo>
                <a:cubicBezTo>
                  <a:pt x="507" y="747"/>
                  <a:pt x="491" y="754"/>
                  <a:pt x="543" y="788"/>
                </a:cubicBezTo>
                <a:cubicBezTo>
                  <a:pt x="546" y="797"/>
                  <a:pt x="547" y="806"/>
                  <a:pt x="552" y="814"/>
                </a:cubicBezTo>
                <a:cubicBezTo>
                  <a:pt x="556" y="821"/>
                  <a:pt x="566" y="824"/>
                  <a:pt x="569" y="832"/>
                </a:cubicBezTo>
                <a:cubicBezTo>
                  <a:pt x="578" y="854"/>
                  <a:pt x="579" y="879"/>
                  <a:pt x="587" y="902"/>
                </a:cubicBezTo>
                <a:cubicBezTo>
                  <a:pt x="519" y="923"/>
                  <a:pt x="604" y="902"/>
                  <a:pt x="534" y="902"/>
                </a:cubicBezTo>
                <a:cubicBezTo>
                  <a:pt x="510" y="902"/>
                  <a:pt x="487" y="911"/>
                  <a:pt x="465" y="919"/>
                </a:cubicBezTo>
                <a:cubicBezTo>
                  <a:pt x="459" y="925"/>
                  <a:pt x="445" y="929"/>
                  <a:pt x="447" y="937"/>
                </a:cubicBezTo>
                <a:cubicBezTo>
                  <a:pt x="450" y="946"/>
                  <a:pt x="465" y="940"/>
                  <a:pt x="473" y="945"/>
                </a:cubicBezTo>
                <a:cubicBezTo>
                  <a:pt x="497" y="959"/>
                  <a:pt x="500" y="995"/>
                  <a:pt x="526" y="1006"/>
                </a:cubicBezTo>
                <a:cubicBezTo>
                  <a:pt x="539" y="1012"/>
                  <a:pt x="555" y="1012"/>
                  <a:pt x="569" y="1015"/>
                </a:cubicBezTo>
                <a:cubicBezTo>
                  <a:pt x="579" y="1044"/>
                  <a:pt x="595" y="1056"/>
                  <a:pt x="604" y="1085"/>
                </a:cubicBezTo>
                <a:cubicBezTo>
                  <a:pt x="578" y="1124"/>
                  <a:pt x="591" y="1130"/>
                  <a:pt x="604" y="1172"/>
                </a:cubicBezTo>
                <a:cubicBezTo>
                  <a:pt x="572" y="1175"/>
                  <a:pt x="445" y="1158"/>
                  <a:pt x="508" y="1225"/>
                </a:cubicBezTo>
                <a:cubicBezTo>
                  <a:pt x="518" y="1261"/>
                  <a:pt x="526" y="1269"/>
                  <a:pt x="552" y="1294"/>
                </a:cubicBezTo>
                <a:cubicBezTo>
                  <a:pt x="563" y="1328"/>
                  <a:pt x="560" y="1339"/>
                  <a:pt x="534" y="1364"/>
                </a:cubicBezTo>
                <a:cubicBezTo>
                  <a:pt x="520" y="1410"/>
                  <a:pt x="549" y="1421"/>
                  <a:pt x="508" y="1460"/>
                </a:cubicBezTo>
                <a:cubicBezTo>
                  <a:pt x="511" y="1478"/>
                  <a:pt x="513" y="1496"/>
                  <a:pt x="517" y="1513"/>
                </a:cubicBezTo>
                <a:cubicBezTo>
                  <a:pt x="519" y="1522"/>
                  <a:pt x="527" y="1530"/>
                  <a:pt x="526" y="1539"/>
                </a:cubicBezTo>
                <a:cubicBezTo>
                  <a:pt x="524" y="1557"/>
                  <a:pt x="508" y="1591"/>
                  <a:pt x="508" y="1591"/>
                </a:cubicBezTo>
                <a:cubicBezTo>
                  <a:pt x="514" y="1597"/>
                  <a:pt x="518" y="1606"/>
                  <a:pt x="526" y="1609"/>
                </a:cubicBezTo>
                <a:cubicBezTo>
                  <a:pt x="562" y="1624"/>
                  <a:pt x="593" y="1609"/>
                  <a:pt x="543" y="1626"/>
                </a:cubicBezTo>
                <a:cubicBezTo>
                  <a:pt x="537" y="1635"/>
                  <a:pt x="527" y="1642"/>
                  <a:pt x="526" y="1652"/>
                </a:cubicBezTo>
                <a:cubicBezTo>
                  <a:pt x="525" y="1669"/>
                  <a:pt x="534" y="1786"/>
                  <a:pt x="578" y="1792"/>
                </a:cubicBezTo>
                <a:cubicBezTo>
                  <a:pt x="636" y="1800"/>
                  <a:pt x="695" y="1798"/>
                  <a:pt x="753" y="1801"/>
                </a:cubicBezTo>
                <a:cubicBezTo>
                  <a:pt x="818" y="1791"/>
                  <a:pt x="829" y="1777"/>
                  <a:pt x="805" y="1801"/>
                </a:cubicBezTo>
                <a:close/>
              </a:path>
            </a:pathLst>
          </a:custGeom>
          <a:gradFill rotWithShape="1">
            <a:gsLst>
              <a:gs pos="0">
                <a:srgbClr val="B8D4E6"/>
              </a:gs>
              <a:gs pos="100000">
                <a:srgbClr val="B55615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7502" name="Text Box 62"/>
          <p:cNvSpPr txBox="1">
            <a:spLocks noChangeArrowheads="1"/>
          </p:cNvSpPr>
          <p:nvPr/>
        </p:nvSpPr>
        <p:spPr bwMode="auto">
          <a:xfrm>
            <a:off x="7620000" y="3505200"/>
            <a:ext cx="765175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Noon </a:t>
            </a:r>
          </a:p>
        </p:txBody>
      </p:sp>
      <p:sp>
        <p:nvSpPr>
          <p:cNvPr id="317501" name="Text Box 61"/>
          <p:cNvSpPr txBox="1">
            <a:spLocks noChangeArrowheads="1"/>
          </p:cNvSpPr>
          <p:nvPr/>
        </p:nvSpPr>
        <p:spPr bwMode="auto">
          <a:xfrm>
            <a:off x="7315200" y="3124200"/>
            <a:ext cx="1370013" cy="3381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7400 Ft AGL</a:t>
            </a:r>
          </a:p>
        </p:txBody>
      </p:sp>
      <p:sp>
        <p:nvSpPr>
          <p:cNvPr id="317503" name="Rectangle 63"/>
          <p:cNvSpPr>
            <a:spLocks noChangeArrowheads="1"/>
          </p:cNvSpPr>
          <p:nvPr/>
        </p:nvSpPr>
        <p:spPr bwMode="auto">
          <a:xfrm>
            <a:off x="6705600" y="1447800"/>
            <a:ext cx="2438400" cy="4876800"/>
          </a:xfrm>
          <a:prstGeom prst="rect">
            <a:avLst/>
          </a:prstGeom>
          <a:solidFill>
            <a:srgbClr val="0000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1" name="Freeform 21"/>
          <p:cNvSpPr>
            <a:spLocks/>
          </p:cNvSpPr>
          <p:nvPr/>
        </p:nvSpPr>
        <p:spPr bwMode="auto">
          <a:xfrm>
            <a:off x="6858000" y="2286000"/>
            <a:ext cx="1846263" cy="4078288"/>
          </a:xfrm>
          <a:custGeom>
            <a:avLst/>
            <a:gdLst>
              <a:gd name="T0" fmla="*/ 2147483647 w 1163"/>
              <a:gd name="T1" fmla="*/ 2147483647 h 1801"/>
              <a:gd name="T2" fmla="*/ 2147483647 w 1163"/>
              <a:gd name="T3" fmla="*/ 2147483647 h 1801"/>
              <a:gd name="T4" fmla="*/ 2147483647 w 1163"/>
              <a:gd name="T5" fmla="*/ 2147483647 h 1801"/>
              <a:gd name="T6" fmla="*/ 2147483647 w 1163"/>
              <a:gd name="T7" fmla="*/ 2147483647 h 1801"/>
              <a:gd name="T8" fmla="*/ 2147483647 w 1163"/>
              <a:gd name="T9" fmla="*/ 2147483647 h 1801"/>
              <a:gd name="T10" fmla="*/ 2147483647 w 1163"/>
              <a:gd name="T11" fmla="*/ 2147483647 h 1801"/>
              <a:gd name="T12" fmla="*/ 2147483647 w 1163"/>
              <a:gd name="T13" fmla="*/ 2147483647 h 1801"/>
              <a:gd name="T14" fmla="*/ 2147483647 w 1163"/>
              <a:gd name="T15" fmla="*/ 2147483647 h 1801"/>
              <a:gd name="T16" fmla="*/ 2147483647 w 1163"/>
              <a:gd name="T17" fmla="*/ 2147483647 h 1801"/>
              <a:gd name="T18" fmla="*/ 2147483647 w 1163"/>
              <a:gd name="T19" fmla="*/ 2147483647 h 1801"/>
              <a:gd name="T20" fmla="*/ 2147483647 w 1163"/>
              <a:gd name="T21" fmla="*/ 2147483647 h 1801"/>
              <a:gd name="T22" fmla="*/ 2147483647 w 1163"/>
              <a:gd name="T23" fmla="*/ 2147483647 h 1801"/>
              <a:gd name="T24" fmla="*/ 2147483647 w 1163"/>
              <a:gd name="T25" fmla="*/ 2147483647 h 1801"/>
              <a:gd name="T26" fmla="*/ 2147483647 w 1163"/>
              <a:gd name="T27" fmla="*/ 2147483647 h 1801"/>
              <a:gd name="T28" fmla="*/ 2147483647 w 1163"/>
              <a:gd name="T29" fmla="*/ 2147483647 h 1801"/>
              <a:gd name="T30" fmla="*/ 2147483647 w 1163"/>
              <a:gd name="T31" fmla="*/ 2147483647 h 1801"/>
              <a:gd name="T32" fmla="*/ 2147483647 w 1163"/>
              <a:gd name="T33" fmla="*/ 2147483647 h 1801"/>
              <a:gd name="T34" fmla="*/ 2147483647 w 1163"/>
              <a:gd name="T35" fmla="*/ 2147483647 h 1801"/>
              <a:gd name="T36" fmla="*/ 2147483647 w 1163"/>
              <a:gd name="T37" fmla="*/ 2147483647 h 1801"/>
              <a:gd name="T38" fmla="*/ 2147483647 w 1163"/>
              <a:gd name="T39" fmla="*/ 2147483647 h 1801"/>
              <a:gd name="T40" fmla="*/ 2147483647 w 1163"/>
              <a:gd name="T41" fmla="*/ 2147483647 h 1801"/>
              <a:gd name="T42" fmla="*/ 2147483647 w 1163"/>
              <a:gd name="T43" fmla="*/ 2147483647 h 1801"/>
              <a:gd name="T44" fmla="*/ 2147483647 w 1163"/>
              <a:gd name="T45" fmla="*/ 2147483647 h 1801"/>
              <a:gd name="T46" fmla="*/ 2147483647 w 1163"/>
              <a:gd name="T47" fmla="*/ 2147483647 h 1801"/>
              <a:gd name="T48" fmla="*/ 2147483647 w 1163"/>
              <a:gd name="T49" fmla="*/ 2147483647 h 1801"/>
              <a:gd name="T50" fmla="*/ 2147483647 w 1163"/>
              <a:gd name="T51" fmla="*/ 2147483647 h 1801"/>
              <a:gd name="T52" fmla="*/ 2147483647 w 1163"/>
              <a:gd name="T53" fmla="*/ 2147483647 h 1801"/>
              <a:gd name="T54" fmla="*/ 2147483647 w 1163"/>
              <a:gd name="T55" fmla="*/ 2147483647 h 1801"/>
              <a:gd name="T56" fmla="*/ 2147483647 w 1163"/>
              <a:gd name="T57" fmla="*/ 2147483647 h 1801"/>
              <a:gd name="T58" fmla="*/ 2147483647 w 1163"/>
              <a:gd name="T59" fmla="*/ 2147483647 h 1801"/>
              <a:gd name="T60" fmla="*/ 2147483647 w 1163"/>
              <a:gd name="T61" fmla="*/ 2147483647 h 1801"/>
              <a:gd name="T62" fmla="*/ 2147483647 w 1163"/>
              <a:gd name="T63" fmla="*/ 2147483647 h 1801"/>
              <a:gd name="T64" fmla="*/ 2147483647 w 1163"/>
              <a:gd name="T65" fmla="*/ 2147483647 h 1801"/>
              <a:gd name="T66" fmla="*/ 2147483647 w 1163"/>
              <a:gd name="T67" fmla="*/ 2147483647 h 1801"/>
              <a:gd name="T68" fmla="*/ 2147483647 w 1163"/>
              <a:gd name="T69" fmla="*/ 2147483647 h 1801"/>
              <a:gd name="T70" fmla="*/ 2147483647 w 1163"/>
              <a:gd name="T71" fmla="*/ 2147483647 h 1801"/>
              <a:gd name="T72" fmla="*/ 2147483647 w 1163"/>
              <a:gd name="T73" fmla="*/ 2147483647 h 1801"/>
              <a:gd name="T74" fmla="*/ 2147483647 w 1163"/>
              <a:gd name="T75" fmla="*/ 2147483647 h 1801"/>
              <a:gd name="T76" fmla="*/ 2147483647 w 1163"/>
              <a:gd name="T77" fmla="*/ 2147483647 h 1801"/>
              <a:gd name="T78" fmla="*/ 2147483647 w 1163"/>
              <a:gd name="T79" fmla="*/ 2147483647 h 1801"/>
              <a:gd name="T80" fmla="*/ 2147483647 w 1163"/>
              <a:gd name="T81" fmla="*/ 2147483647 h 1801"/>
              <a:gd name="T82" fmla="*/ 2147483647 w 1163"/>
              <a:gd name="T83" fmla="*/ 2147483647 h 1801"/>
              <a:gd name="T84" fmla="*/ 2147483647 w 1163"/>
              <a:gd name="T85" fmla="*/ 2147483647 h 1801"/>
              <a:gd name="T86" fmla="*/ 2147483647 w 1163"/>
              <a:gd name="T87" fmla="*/ 2147483647 h 1801"/>
              <a:gd name="T88" fmla="*/ 2147483647 w 1163"/>
              <a:gd name="T89" fmla="*/ 2147483647 h 180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63"/>
              <a:gd name="T136" fmla="*/ 0 h 1801"/>
              <a:gd name="T137" fmla="*/ 1163 w 1163"/>
              <a:gd name="T138" fmla="*/ 1801 h 180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63" h="1801">
                <a:moveTo>
                  <a:pt x="805" y="1801"/>
                </a:moveTo>
                <a:cubicBezTo>
                  <a:pt x="861" y="1787"/>
                  <a:pt x="832" y="1784"/>
                  <a:pt x="866" y="1748"/>
                </a:cubicBezTo>
                <a:cubicBezTo>
                  <a:pt x="863" y="1739"/>
                  <a:pt x="863" y="1728"/>
                  <a:pt x="857" y="1722"/>
                </a:cubicBezTo>
                <a:cubicBezTo>
                  <a:pt x="851" y="1716"/>
                  <a:pt x="835" y="1721"/>
                  <a:pt x="831" y="1713"/>
                </a:cubicBezTo>
                <a:cubicBezTo>
                  <a:pt x="826" y="1703"/>
                  <a:pt x="854" y="1665"/>
                  <a:pt x="857" y="1661"/>
                </a:cubicBezTo>
                <a:cubicBezTo>
                  <a:pt x="845" y="1621"/>
                  <a:pt x="826" y="1631"/>
                  <a:pt x="814" y="1591"/>
                </a:cubicBezTo>
                <a:cubicBezTo>
                  <a:pt x="840" y="1551"/>
                  <a:pt x="851" y="1514"/>
                  <a:pt x="796" y="1495"/>
                </a:cubicBezTo>
                <a:cubicBezTo>
                  <a:pt x="812" y="1449"/>
                  <a:pt x="853" y="1438"/>
                  <a:pt x="814" y="1373"/>
                </a:cubicBezTo>
                <a:cubicBezTo>
                  <a:pt x="806" y="1360"/>
                  <a:pt x="785" y="1367"/>
                  <a:pt x="770" y="1364"/>
                </a:cubicBezTo>
                <a:cubicBezTo>
                  <a:pt x="788" y="1313"/>
                  <a:pt x="801" y="1288"/>
                  <a:pt x="840" y="1251"/>
                </a:cubicBezTo>
                <a:cubicBezTo>
                  <a:pt x="798" y="1209"/>
                  <a:pt x="834" y="1257"/>
                  <a:pt x="840" y="1216"/>
                </a:cubicBezTo>
                <a:cubicBezTo>
                  <a:pt x="844" y="1186"/>
                  <a:pt x="828" y="1168"/>
                  <a:pt x="814" y="1146"/>
                </a:cubicBezTo>
                <a:cubicBezTo>
                  <a:pt x="843" y="1101"/>
                  <a:pt x="859" y="1068"/>
                  <a:pt x="805" y="1033"/>
                </a:cubicBezTo>
                <a:cubicBezTo>
                  <a:pt x="845" y="990"/>
                  <a:pt x="790" y="1042"/>
                  <a:pt x="875" y="1006"/>
                </a:cubicBezTo>
                <a:cubicBezTo>
                  <a:pt x="894" y="998"/>
                  <a:pt x="910" y="983"/>
                  <a:pt x="927" y="971"/>
                </a:cubicBezTo>
                <a:cubicBezTo>
                  <a:pt x="942" y="961"/>
                  <a:pt x="980" y="954"/>
                  <a:pt x="980" y="954"/>
                </a:cubicBezTo>
                <a:cubicBezTo>
                  <a:pt x="977" y="945"/>
                  <a:pt x="980" y="931"/>
                  <a:pt x="971" y="928"/>
                </a:cubicBezTo>
                <a:cubicBezTo>
                  <a:pt x="968" y="927"/>
                  <a:pt x="917" y="943"/>
                  <a:pt x="910" y="945"/>
                </a:cubicBezTo>
                <a:cubicBezTo>
                  <a:pt x="901" y="942"/>
                  <a:pt x="891" y="943"/>
                  <a:pt x="884" y="937"/>
                </a:cubicBezTo>
                <a:cubicBezTo>
                  <a:pt x="876" y="930"/>
                  <a:pt x="875" y="915"/>
                  <a:pt x="866" y="910"/>
                </a:cubicBezTo>
                <a:cubicBezTo>
                  <a:pt x="853" y="903"/>
                  <a:pt x="837" y="905"/>
                  <a:pt x="822" y="902"/>
                </a:cubicBezTo>
                <a:cubicBezTo>
                  <a:pt x="810" y="861"/>
                  <a:pt x="820" y="860"/>
                  <a:pt x="849" y="832"/>
                </a:cubicBezTo>
                <a:cubicBezTo>
                  <a:pt x="843" y="814"/>
                  <a:pt x="837" y="797"/>
                  <a:pt x="831" y="779"/>
                </a:cubicBezTo>
                <a:cubicBezTo>
                  <a:pt x="828" y="770"/>
                  <a:pt x="822" y="753"/>
                  <a:pt x="822" y="753"/>
                </a:cubicBezTo>
                <a:cubicBezTo>
                  <a:pt x="824" y="751"/>
                  <a:pt x="856" y="721"/>
                  <a:pt x="857" y="718"/>
                </a:cubicBezTo>
                <a:cubicBezTo>
                  <a:pt x="857" y="716"/>
                  <a:pt x="841" y="668"/>
                  <a:pt x="840" y="666"/>
                </a:cubicBezTo>
                <a:cubicBezTo>
                  <a:pt x="850" y="626"/>
                  <a:pt x="851" y="616"/>
                  <a:pt x="822" y="587"/>
                </a:cubicBezTo>
                <a:cubicBezTo>
                  <a:pt x="806" y="534"/>
                  <a:pt x="840" y="562"/>
                  <a:pt x="822" y="509"/>
                </a:cubicBezTo>
                <a:cubicBezTo>
                  <a:pt x="846" y="440"/>
                  <a:pt x="822" y="526"/>
                  <a:pt x="822" y="457"/>
                </a:cubicBezTo>
                <a:cubicBezTo>
                  <a:pt x="822" y="418"/>
                  <a:pt x="863" y="380"/>
                  <a:pt x="892" y="361"/>
                </a:cubicBezTo>
                <a:cubicBezTo>
                  <a:pt x="889" y="352"/>
                  <a:pt x="880" y="343"/>
                  <a:pt x="884" y="334"/>
                </a:cubicBezTo>
                <a:cubicBezTo>
                  <a:pt x="895" y="308"/>
                  <a:pt x="972" y="302"/>
                  <a:pt x="988" y="299"/>
                </a:cubicBezTo>
                <a:cubicBezTo>
                  <a:pt x="1017" y="271"/>
                  <a:pt x="1022" y="288"/>
                  <a:pt x="1058" y="299"/>
                </a:cubicBezTo>
                <a:cubicBezTo>
                  <a:pt x="1078" y="280"/>
                  <a:pt x="1100" y="267"/>
                  <a:pt x="1119" y="247"/>
                </a:cubicBezTo>
                <a:cubicBezTo>
                  <a:pt x="1135" y="201"/>
                  <a:pt x="1147" y="232"/>
                  <a:pt x="1163" y="186"/>
                </a:cubicBezTo>
                <a:cubicBezTo>
                  <a:pt x="1144" y="133"/>
                  <a:pt x="1133" y="165"/>
                  <a:pt x="1145" y="99"/>
                </a:cubicBezTo>
                <a:cubicBezTo>
                  <a:pt x="1124" y="32"/>
                  <a:pt x="1103" y="56"/>
                  <a:pt x="1023" y="64"/>
                </a:cubicBezTo>
                <a:cubicBezTo>
                  <a:pt x="966" y="101"/>
                  <a:pt x="938" y="55"/>
                  <a:pt x="884" y="38"/>
                </a:cubicBezTo>
                <a:cubicBezTo>
                  <a:pt x="837" y="83"/>
                  <a:pt x="782" y="48"/>
                  <a:pt x="726" y="38"/>
                </a:cubicBezTo>
                <a:cubicBezTo>
                  <a:pt x="690" y="0"/>
                  <a:pt x="685" y="3"/>
                  <a:pt x="630" y="11"/>
                </a:cubicBezTo>
                <a:cubicBezTo>
                  <a:pt x="599" y="44"/>
                  <a:pt x="625" y="62"/>
                  <a:pt x="578" y="46"/>
                </a:cubicBezTo>
                <a:cubicBezTo>
                  <a:pt x="569" y="37"/>
                  <a:pt x="564" y="22"/>
                  <a:pt x="552" y="20"/>
                </a:cubicBezTo>
                <a:cubicBezTo>
                  <a:pt x="538" y="17"/>
                  <a:pt x="512" y="79"/>
                  <a:pt x="508" y="90"/>
                </a:cubicBezTo>
                <a:cubicBezTo>
                  <a:pt x="482" y="87"/>
                  <a:pt x="456" y="79"/>
                  <a:pt x="430" y="81"/>
                </a:cubicBezTo>
                <a:cubicBezTo>
                  <a:pt x="422" y="82"/>
                  <a:pt x="419" y="95"/>
                  <a:pt x="412" y="99"/>
                </a:cubicBezTo>
                <a:cubicBezTo>
                  <a:pt x="393" y="110"/>
                  <a:pt x="318" y="116"/>
                  <a:pt x="316" y="116"/>
                </a:cubicBezTo>
                <a:cubicBezTo>
                  <a:pt x="292" y="142"/>
                  <a:pt x="280" y="144"/>
                  <a:pt x="246" y="134"/>
                </a:cubicBezTo>
                <a:cubicBezTo>
                  <a:pt x="176" y="143"/>
                  <a:pt x="117" y="162"/>
                  <a:pt x="46" y="169"/>
                </a:cubicBezTo>
                <a:cubicBezTo>
                  <a:pt x="43" y="180"/>
                  <a:pt x="44" y="194"/>
                  <a:pt x="37" y="203"/>
                </a:cubicBezTo>
                <a:cubicBezTo>
                  <a:pt x="6" y="241"/>
                  <a:pt x="0" y="170"/>
                  <a:pt x="20" y="247"/>
                </a:cubicBezTo>
                <a:cubicBezTo>
                  <a:pt x="40" y="244"/>
                  <a:pt x="61" y="242"/>
                  <a:pt x="81" y="238"/>
                </a:cubicBezTo>
                <a:cubicBezTo>
                  <a:pt x="90" y="236"/>
                  <a:pt x="99" y="226"/>
                  <a:pt x="107" y="230"/>
                </a:cubicBezTo>
                <a:cubicBezTo>
                  <a:pt x="121" y="236"/>
                  <a:pt x="127" y="271"/>
                  <a:pt x="133" y="282"/>
                </a:cubicBezTo>
                <a:cubicBezTo>
                  <a:pt x="148" y="312"/>
                  <a:pt x="153" y="332"/>
                  <a:pt x="185" y="343"/>
                </a:cubicBezTo>
                <a:cubicBezTo>
                  <a:pt x="248" y="323"/>
                  <a:pt x="223" y="337"/>
                  <a:pt x="264" y="308"/>
                </a:cubicBezTo>
                <a:cubicBezTo>
                  <a:pt x="297" y="320"/>
                  <a:pt x="301" y="341"/>
                  <a:pt x="325" y="352"/>
                </a:cubicBezTo>
                <a:cubicBezTo>
                  <a:pt x="339" y="358"/>
                  <a:pt x="354" y="358"/>
                  <a:pt x="369" y="361"/>
                </a:cubicBezTo>
                <a:cubicBezTo>
                  <a:pt x="408" y="387"/>
                  <a:pt x="428" y="373"/>
                  <a:pt x="456" y="413"/>
                </a:cubicBezTo>
                <a:cubicBezTo>
                  <a:pt x="465" y="410"/>
                  <a:pt x="474" y="400"/>
                  <a:pt x="482" y="404"/>
                </a:cubicBezTo>
                <a:cubicBezTo>
                  <a:pt x="502" y="414"/>
                  <a:pt x="485" y="447"/>
                  <a:pt x="482" y="457"/>
                </a:cubicBezTo>
                <a:cubicBezTo>
                  <a:pt x="503" y="517"/>
                  <a:pt x="471" y="451"/>
                  <a:pt x="561" y="491"/>
                </a:cubicBezTo>
                <a:cubicBezTo>
                  <a:pt x="570" y="495"/>
                  <a:pt x="564" y="510"/>
                  <a:pt x="569" y="518"/>
                </a:cubicBezTo>
                <a:cubicBezTo>
                  <a:pt x="573" y="525"/>
                  <a:pt x="581" y="529"/>
                  <a:pt x="587" y="535"/>
                </a:cubicBezTo>
                <a:cubicBezTo>
                  <a:pt x="565" y="557"/>
                  <a:pt x="553" y="576"/>
                  <a:pt x="543" y="605"/>
                </a:cubicBezTo>
                <a:cubicBezTo>
                  <a:pt x="559" y="651"/>
                  <a:pt x="582" y="673"/>
                  <a:pt x="526" y="692"/>
                </a:cubicBezTo>
                <a:cubicBezTo>
                  <a:pt x="507" y="747"/>
                  <a:pt x="491" y="754"/>
                  <a:pt x="543" y="788"/>
                </a:cubicBezTo>
                <a:cubicBezTo>
                  <a:pt x="546" y="797"/>
                  <a:pt x="547" y="806"/>
                  <a:pt x="552" y="814"/>
                </a:cubicBezTo>
                <a:cubicBezTo>
                  <a:pt x="556" y="821"/>
                  <a:pt x="566" y="824"/>
                  <a:pt x="569" y="832"/>
                </a:cubicBezTo>
                <a:cubicBezTo>
                  <a:pt x="578" y="854"/>
                  <a:pt x="579" y="879"/>
                  <a:pt x="587" y="902"/>
                </a:cubicBezTo>
                <a:cubicBezTo>
                  <a:pt x="519" y="923"/>
                  <a:pt x="604" y="902"/>
                  <a:pt x="534" y="902"/>
                </a:cubicBezTo>
                <a:cubicBezTo>
                  <a:pt x="510" y="902"/>
                  <a:pt x="487" y="911"/>
                  <a:pt x="465" y="919"/>
                </a:cubicBezTo>
                <a:cubicBezTo>
                  <a:pt x="459" y="925"/>
                  <a:pt x="445" y="929"/>
                  <a:pt x="447" y="937"/>
                </a:cubicBezTo>
                <a:cubicBezTo>
                  <a:pt x="450" y="946"/>
                  <a:pt x="465" y="940"/>
                  <a:pt x="473" y="945"/>
                </a:cubicBezTo>
                <a:cubicBezTo>
                  <a:pt x="497" y="959"/>
                  <a:pt x="500" y="995"/>
                  <a:pt x="526" y="1006"/>
                </a:cubicBezTo>
                <a:cubicBezTo>
                  <a:pt x="539" y="1012"/>
                  <a:pt x="555" y="1012"/>
                  <a:pt x="569" y="1015"/>
                </a:cubicBezTo>
                <a:cubicBezTo>
                  <a:pt x="579" y="1044"/>
                  <a:pt x="595" y="1056"/>
                  <a:pt x="604" y="1085"/>
                </a:cubicBezTo>
                <a:cubicBezTo>
                  <a:pt x="578" y="1124"/>
                  <a:pt x="591" y="1130"/>
                  <a:pt x="604" y="1172"/>
                </a:cubicBezTo>
                <a:cubicBezTo>
                  <a:pt x="572" y="1175"/>
                  <a:pt x="445" y="1158"/>
                  <a:pt x="508" y="1225"/>
                </a:cubicBezTo>
                <a:cubicBezTo>
                  <a:pt x="518" y="1261"/>
                  <a:pt x="526" y="1269"/>
                  <a:pt x="552" y="1294"/>
                </a:cubicBezTo>
                <a:cubicBezTo>
                  <a:pt x="563" y="1328"/>
                  <a:pt x="560" y="1339"/>
                  <a:pt x="534" y="1364"/>
                </a:cubicBezTo>
                <a:cubicBezTo>
                  <a:pt x="520" y="1410"/>
                  <a:pt x="549" y="1421"/>
                  <a:pt x="508" y="1460"/>
                </a:cubicBezTo>
                <a:cubicBezTo>
                  <a:pt x="511" y="1478"/>
                  <a:pt x="513" y="1496"/>
                  <a:pt x="517" y="1513"/>
                </a:cubicBezTo>
                <a:cubicBezTo>
                  <a:pt x="519" y="1522"/>
                  <a:pt x="527" y="1530"/>
                  <a:pt x="526" y="1539"/>
                </a:cubicBezTo>
                <a:cubicBezTo>
                  <a:pt x="524" y="1557"/>
                  <a:pt x="508" y="1591"/>
                  <a:pt x="508" y="1591"/>
                </a:cubicBezTo>
                <a:cubicBezTo>
                  <a:pt x="514" y="1597"/>
                  <a:pt x="518" y="1606"/>
                  <a:pt x="526" y="1609"/>
                </a:cubicBezTo>
                <a:cubicBezTo>
                  <a:pt x="562" y="1624"/>
                  <a:pt x="593" y="1609"/>
                  <a:pt x="543" y="1626"/>
                </a:cubicBezTo>
                <a:cubicBezTo>
                  <a:pt x="537" y="1635"/>
                  <a:pt x="527" y="1642"/>
                  <a:pt x="526" y="1652"/>
                </a:cubicBezTo>
                <a:cubicBezTo>
                  <a:pt x="525" y="1669"/>
                  <a:pt x="534" y="1786"/>
                  <a:pt x="578" y="1792"/>
                </a:cubicBezTo>
                <a:cubicBezTo>
                  <a:pt x="636" y="1800"/>
                  <a:pt x="695" y="1798"/>
                  <a:pt x="753" y="1801"/>
                </a:cubicBezTo>
                <a:cubicBezTo>
                  <a:pt x="818" y="1791"/>
                  <a:pt x="829" y="1777"/>
                  <a:pt x="805" y="1801"/>
                </a:cubicBezTo>
                <a:close/>
              </a:path>
            </a:pathLst>
          </a:custGeom>
          <a:gradFill rotWithShape="1">
            <a:gsLst>
              <a:gs pos="0">
                <a:srgbClr val="B8D4E6"/>
              </a:gs>
              <a:gs pos="100000">
                <a:srgbClr val="B55615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17505" name="Text Box 65"/>
          <p:cNvSpPr txBox="1">
            <a:spLocks noChangeArrowheads="1"/>
          </p:cNvSpPr>
          <p:nvPr/>
        </p:nvSpPr>
        <p:spPr bwMode="auto">
          <a:xfrm>
            <a:off x="7543800" y="1981200"/>
            <a:ext cx="722313" cy="33813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/>
              <a:t>2 PM </a:t>
            </a:r>
          </a:p>
        </p:txBody>
      </p:sp>
      <p:sp>
        <p:nvSpPr>
          <p:cNvPr id="317504" name="Text Box 64"/>
          <p:cNvSpPr txBox="1">
            <a:spLocks noChangeArrowheads="1"/>
          </p:cNvSpPr>
          <p:nvPr/>
        </p:nvSpPr>
        <p:spPr bwMode="auto">
          <a:xfrm>
            <a:off x="7010400" y="1600200"/>
            <a:ext cx="1676400" cy="3381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 b="1" dirty="0"/>
              <a:t>3,658 </a:t>
            </a:r>
            <a:r>
              <a:rPr lang="en-US" altLang="es-MX" sz="1600" b="1" dirty="0" err="1"/>
              <a:t>msns</a:t>
            </a:r>
            <a:endParaRPr lang="en-US" altLang="es-MX" sz="1600" b="1" dirty="0"/>
          </a:p>
        </p:txBody>
      </p:sp>
      <p:sp>
        <p:nvSpPr>
          <p:cNvPr id="317472" name="Line 32"/>
          <p:cNvSpPr>
            <a:spLocks noChangeShapeType="1"/>
          </p:cNvSpPr>
          <p:nvPr/>
        </p:nvSpPr>
        <p:spPr bwMode="auto">
          <a:xfrm>
            <a:off x="3505200" y="5410200"/>
            <a:ext cx="990600" cy="914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473" name="Line 33"/>
          <p:cNvSpPr>
            <a:spLocks noChangeShapeType="1"/>
          </p:cNvSpPr>
          <p:nvPr/>
        </p:nvSpPr>
        <p:spPr bwMode="auto">
          <a:xfrm>
            <a:off x="2438400" y="3810000"/>
            <a:ext cx="2590800" cy="2438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474" name="Line 34"/>
          <p:cNvSpPr>
            <a:spLocks noChangeShapeType="1"/>
          </p:cNvSpPr>
          <p:nvPr/>
        </p:nvSpPr>
        <p:spPr bwMode="auto">
          <a:xfrm>
            <a:off x="1676400" y="2286000"/>
            <a:ext cx="4191000" cy="3962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0460" name="Rectangle 41"/>
          <p:cNvSpPr>
            <a:spLocks noChangeArrowheads="1"/>
          </p:cNvSpPr>
          <p:nvPr/>
        </p:nvSpPr>
        <p:spPr bwMode="auto">
          <a:xfrm flipH="1">
            <a:off x="2362200" y="3810000"/>
            <a:ext cx="152400" cy="1508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0461" name="Rectangle 42"/>
          <p:cNvSpPr>
            <a:spLocks noChangeArrowheads="1"/>
          </p:cNvSpPr>
          <p:nvPr/>
        </p:nvSpPr>
        <p:spPr bwMode="auto">
          <a:xfrm flipH="1">
            <a:off x="1600200" y="2209800"/>
            <a:ext cx="152400" cy="1508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507" name="Text Box 67"/>
          <p:cNvSpPr txBox="1">
            <a:spLocks noChangeArrowheads="1"/>
          </p:cNvSpPr>
          <p:nvPr/>
        </p:nvSpPr>
        <p:spPr bwMode="auto">
          <a:xfrm>
            <a:off x="2667000" y="1828800"/>
            <a:ext cx="2638864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Altura máxima de mezcla</a:t>
            </a:r>
          </a:p>
        </p:txBody>
      </p:sp>
      <p:sp>
        <p:nvSpPr>
          <p:cNvPr id="60463" name="Rectangle 68"/>
          <p:cNvSpPr>
            <a:spLocks noChangeArrowheads="1"/>
          </p:cNvSpPr>
          <p:nvPr/>
        </p:nvSpPr>
        <p:spPr bwMode="auto">
          <a:xfrm>
            <a:off x="6629400" y="6172200"/>
            <a:ext cx="2514600" cy="381000"/>
          </a:xfrm>
          <a:prstGeom prst="rect">
            <a:avLst/>
          </a:prstGeom>
          <a:gradFill rotWithShape="1">
            <a:gsLst>
              <a:gs pos="0">
                <a:srgbClr val="B9CA1C"/>
              </a:gs>
              <a:gs pos="100000">
                <a:srgbClr val="34351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0464" name="Text Box 53"/>
          <p:cNvSpPr txBox="1">
            <a:spLocks noChangeArrowheads="1"/>
          </p:cNvSpPr>
          <p:nvPr/>
        </p:nvSpPr>
        <p:spPr bwMode="auto">
          <a:xfrm>
            <a:off x="7481888" y="6172200"/>
            <a:ext cx="879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600"/>
              <a:t>Terreno</a:t>
            </a:r>
          </a:p>
        </p:txBody>
      </p:sp>
      <p:sp>
        <p:nvSpPr>
          <p:cNvPr id="60465" name="Rectangle 15"/>
          <p:cNvSpPr>
            <a:spLocks noChangeArrowheads="1"/>
          </p:cNvSpPr>
          <p:nvPr/>
        </p:nvSpPr>
        <p:spPr bwMode="auto">
          <a:xfrm flipH="1">
            <a:off x="3429000" y="5334000"/>
            <a:ext cx="152400" cy="1508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57" name="Rectangle 17"/>
          <p:cNvSpPr>
            <a:spLocks noChangeArrowheads="1"/>
          </p:cNvSpPr>
          <p:nvPr/>
        </p:nvSpPr>
        <p:spPr bwMode="auto">
          <a:xfrm>
            <a:off x="4343400" y="6172200"/>
            <a:ext cx="152400" cy="1524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5" name="Rectangle 25"/>
          <p:cNvSpPr>
            <a:spLocks noChangeArrowheads="1"/>
          </p:cNvSpPr>
          <p:nvPr/>
        </p:nvSpPr>
        <p:spPr bwMode="auto">
          <a:xfrm>
            <a:off x="4953000" y="6172200"/>
            <a:ext cx="152400" cy="1524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7466" name="Rectangle 26"/>
          <p:cNvSpPr>
            <a:spLocks noChangeArrowheads="1"/>
          </p:cNvSpPr>
          <p:nvPr/>
        </p:nvSpPr>
        <p:spPr bwMode="auto">
          <a:xfrm>
            <a:off x="5791200" y="6172200"/>
            <a:ext cx="152400" cy="1524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046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</a:rPr>
              <a:t>6-</a:t>
            </a:r>
            <a:fld id="{BA864DD7-0E28-4168-A4D1-DD892E04E6E3}" type="slidenum">
              <a:rPr lang="en-US" altLang="es-MX" sz="1000">
                <a:solidFill>
                  <a:srgbClr val="DDDDDD"/>
                </a:solidFill>
              </a:rPr>
              <a:pPr algn="r" eaLnBrk="1" hangingPunct="1"/>
              <a:t>58</a:t>
            </a:fld>
            <a:r>
              <a:rPr lang="en-US" altLang="es-MX" sz="1000">
                <a:solidFill>
                  <a:srgbClr val="DDDDDD"/>
                </a:solidFill>
              </a:rPr>
              <a:t>-S290-EP</a:t>
            </a:r>
          </a:p>
        </p:txBody>
      </p:sp>
      <p:sp>
        <p:nvSpPr>
          <p:cNvPr id="60470" name="CuadroTexto 1"/>
          <p:cNvSpPr txBox="1">
            <a:spLocks noChangeArrowheads="1"/>
          </p:cNvSpPr>
          <p:nvPr/>
        </p:nvSpPr>
        <p:spPr bwMode="auto">
          <a:xfrm>
            <a:off x="335601" y="5486400"/>
            <a:ext cx="42639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600 m</a:t>
            </a:r>
          </a:p>
        </p:txBody>
      </p:sp>
      <p:sp>
        <p:nvSpPr>
          <p:cNvPr id="60471" name="CuadroTexto 54"/>
          <p:cNvSpPr txBox="1">
            <a:spLocks noChangeArrowheads="1"/>
          </p:cNvSpPr>
          <p:nvPr/>
        </p:nvSpPr>
        <p:spPr bwMode="auto">
          <a:xfrm>
            <a:off x="247650" y="4821238"/>
            <a:ext cx="59055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1,200 m</a:t>
            </a:r>
          </a:p>
        </p:txBody>
      </p:sp>
      <p:sp>
        <p:nvSpPr>
          <p:cNvPr id="60472" name="CuadroTexto 55"/>
          <p:cNvSpPr txBox="1">
            <a:spLocks noChangeArrowheads="1"/>
          </p:cNvSpPr>
          <p:nvPr/>
        </p:nvSpPr>
        <p:spPr bwMode="auto">
          <a:xfrm>
            <a:off x="236539" y="4129088"/>
            <a:ext cx="60166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1,800 m</a:t>
            </a:r>
          </a:p>
        </p:txBody>
      </p:sp>
      <p:sp>
        <p:nvSpPr>
          <p:cNvPr id="60473" name="CuadroTexto 56"/>
          <p:cNvSpPr txBox="1">
            <a:spLocks noChangeArrowheads="1"/>
          </p:cNvSpPr>
          <p:nvPr/>
        </p:nvSpPr>
        <p:spPr bwMode="auto">
          <a:xfrm>
            <a:off x="257175" y="3463925"/>
            <a:ext cx="581025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2,400 m</a:t>
            </a:r>
          </a:p>
        </p:txBody>
      </p:sp>
      <p:sp>
        <p:nvSpPr>
          <p:cNvPr id="60474" name="CuadroTexto 57"/>
          <p:cNvSpPr txBox="1">
            <a:spLocks noChangeArrowheads="1"/>
          </p:cNvSpPr>
          <p:nvPr/>
        </p:nvSpPr>
        <p:spPr bwMode="auto">
          <a:xfrm>
            <a:off x="246063" y="2819400"/>
            <a:ext cx="59213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3,000 m</a:t>
            </a:r>
          </a:p>
        </p:txBody>
      </p:sp>
      <p:sp>
        <p:nvSpPr>
          <p:cNvPr id="60475" name="CuadroTexto 58"/>
          <p:cNvSpPr txBox="1">
            <a:spLocks noChangeArrowheads="1"/>
          </p:cNvSpPr>
          <p:nvPr/>
        </p:nvSpPr>
        <p:spPr bwMode="auto">
          <a:xfrm>
            <a:off x="258763" y="2146300"/>
            <a:ext cx="57943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3,600 m</a:t>
            </a:r>
          </a:p>
        </p:txBody>
      </p:sp>
      <p:sp>
        <p:nvSpPr>
          <p:cNvPr id="60476" name="CuadroTexto 59"/>
          <p:cNvSpPr txBox="1">
            <a:spLocks noChangeArrowheads="1"/>
          </p:cNvSpPr>
          <p:nvPr/>
        </p:nvSpPr>
        <p:spPr bwMode="auto">
          <a:xfrm>
            <a:off x="257175" y="1481138"/>
            <a:ext cx="581025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4,200 m</a:t>
            </a:r>
          </a:p>
        </p:txBody>
      </p:sp>
      <p:sp>
        <p:nvSpPr>
          <p:cNvPr id="60477" name="CuadroTexto 60"/>
          <p:cNvSpPr txBox="1">
            <a:spLocks noChangeArrowheads="1"/>
          </p:cNvSpPr>
          <p:nvPr/>
        </p:nvSpPr>
        <p:spPr bwMode="auto">
          <a:xfrm>
            <a:off x="228601" y="815975"/>
            <a:ext cx="6096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4,800 m</a:t>
            </a:r>
          </a:p>
        </p:txBody>
      </p:sp>
      <p:sp>
        <p:nvSpPr>
          <p:cNvPr id="60478" name="CuadroTexto 2"/>
          <p:cNvSpPr txBox="1">
            <a:spLocks noChangeArrowheads="1"/>
          </p:cNvSpPr>
          <p:nvPr/>
        </p:nvSpPr>
        <p:spPr bwMode="auto">
          <a:xfrm>
            <a:off x="1403350" y="319088"/>
            <a:ext cx="62068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-12 °C</a:t>
            </a:r>
          </a:p>
        </p:txBody>
      </p:sp>
      <p:sp>
        <p:nvSpPr>
          <p:cNvPr id="60479" name="CuadroTexto 62"/>
          <p:cNvSpPr txBox="1">
            <a:spLocks noChangeArrowheads="1"/>
          </p:cNvSpPr>
          <p:nvPr/>
        </p:nvSpPr>
        <p:spPr bwMode="auto">
          <a:xfrm>
            <a:off x="2514600" y="304800"/>
            <a:ext cx="535724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-6 °C</a:t>
            </a:r>
          </a:p>
        </p:txBody>
      </p:sp>
      <p:sp>
        <p:nvSpPr>
          <p:cNvPr id="60480" name="CuadroTexto 63"/>
          <p:cNvSpPr txBox="1">
            <a:spLocks noChangeArrowheads="1"/>
          </p:cNvSpPr>
          <p:nvPr/>
        </p:nvSpPr>
        <p:spPr bwMode="auto">
          <a:xfrm>
            <a:off x="3733800" y="304800"/>
            <a:ext cx="535724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-1 °C</a:t>
            </a:r>
          </a:p>
        </p:txBody>
      </p:sp>
      <p:sp>
        <p:nvSpPr>
          <p:cNvPr id="60481" name="CuadroTexto 64"/>
          <p:cNvSpPr txBox="1">
            <a:spLocks noChangeArrowheads="1"/>
          </p:cNvSpPr>
          <p:nvPr/>
        </p:nvSpPr>
        <p:spPr bwMode="auto">
          <a:xfrm>
            <a:off x="4800600" y="311150"/>
            <a:ext cx="5334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4 °C</a:t>
            </a:r>
          </a:p>
        </p:txBody>
      </p:sp>
      <p:sp>
        <p:nvSpPr>
          <p:cNvPr id="66" name="CuadroTexto 65"/>
          <p:cNvSpPr txBox="1"/>
          <p:nvPr/>
        </p:nvSpPr>
        <p:spPr>
          <a:xfrm>
            <a:off x="1752600" y="671866"/>
            <a:ext cx="431800" cy="228285"/>
          </a:xfrm>
          <a:prstGeom prst="rect">
            <a:avLst/>
          </a:prstGeom>
          <a:solidFill>
            <a:srgbClr val="E8F5FF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-8C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1565275" y="1263650"/>
            <a:ext cx="492125" cy="276225"/>
          </a:xfrm>
          <a:prstGeom prst="rect">
            <a:avLst/>
          </a:prstGeom>
          <a:solidFill>
            <a:srgbClr val="E8F5FF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-6°C</a:t>
            </a:r>
          </a:p>
        </p:txBody>
      </p:sp>
      <p:sp>
        <p:nvSpPr>
          <p:cNvPr id="68" name="CuadroTexto 67"/>
          <p:cNvSpPr txBox="1"/>
          <p:nvPr/>
        </p:nvSpPr>
        <p:spPr>
          <a:xfrm>
            <a:off x="1072892" y="1976462"/>
            <a:ext cx="492125" cy="276225"/>
          </a:xfrm>
          <a:prstGeom prst="rect">
            <a:avLst/>
          </a:prstGeom>
          <a:solidFill>
            <a:srgbClr val="E8F5FF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-5°C</a:t>
            </a:r>
          </a:p>
        </p:txBody>
      </p:sp>
      <p:sp>
        <p:nvSpPr>
          <p:cNvPr id="69" name="CuadroTexto 68"/>
          <p:cNvSpPr txBox="1"/>
          <p:nvPr/>
        </p:nvSpPr>
        <p:spPr>
          <a:xfrm>
            <a:off x="1828800" y="3657600"/>
            <a:ext cx="441325" cy="276225"/>
          </a:xfrm>
          <a:prstGeom prst="rect">
            <a:avLst/>
          </a:prstGeom>
          <a:solidFill>
            <a:srgbClr val="F0FFF7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4°C</a:t>
            </a:r>
          </a:p>
        </p:txBody>
      </p:sp>
      <p:sp>
        <p:nvSpPr>
          <p:cNvPr id="70" name="CuadroTexto 69"/>
          <p:cNvSpPr txBox="1"/>
          <p:nvPr/>
        </p:nvSpPr>
        <p:spPr>
          <a:xfrm>
            <a:off x="2971800" y="5181600"/>
            <a:ext cx="450495" cy="257369"/>
          </a:xfrm>
          <a:prstGeom prst="rect">
            <a:avLst/>
          </a:prstGeom>
          <a:solidFill>
            <a:srgbClr val="F5FFD7"/>
          </a:solidFill>
        </p:spPr>
        <p:txBody>
          <a:bodyPr wrap="none" lIns="72000" tIns="36000" rIns="36000" bIns="36000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15°C</a:t>
            </a:r>
          </a:p>
        </p:txBody>
      </p:sp>
      <p:sp>
        <p:nvSpPr>
          <p:cNvPr id="71" name="CuadroTexto 70"/>
          <p:cNvSpPr txBox="1"/>
          <p:nvPr/>
        </p:nvSpPr>
        <p:spPr>
          <a:xfrm>
            <a:off x="2286000" y="5715000"/>
            <a:ext cx="377792" cy="230832"/>
          </a:xfrm>
          <a:prstGeom prst="rect">
            <a:avLst/>
          </a:prstGeom>
          <a:solidFill>
            <a:srgbClr val="F5FFD7"/>
          </a:solidFill>
        </p:spPr>
        <p:txBody>
          <a:bodyPr wrap="none" lIns="0" rIns="36000" bIns="0">
            <a:spAutoFit/>
          </a:bodyPr>
          <a:lstStyle/>
          <a:p>
            <a:pPr eaLnBrk="1" hangingPunct="1">
              <a:defRPr/>
            </a:pPr>
            <a:r>
              <a:rPr lang="es-MX" sz="1200" b="1" dirty="0"/>
              <a:t>14°C</a:t>
            </a:r>
          </a:p>
        </p:txBody>
      </p:sp>
      <p:sp>
        <p:nvSpPr>
          <p:cNvPr id="60488" name="Text Box 7"/>
          <p:cNvSpPr txBox="1">
            <a:spLocks noChangeArrowheads="1"/>
          </p:cNvSpPr>
          <p:nvPr/>
        </p:nvSpPr>
        <p:spPr bwMode="auto">
          <a:xfrm>
            <a:off x="1174750" y="6357938"/>
            <a:ext cx="5207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200" b="1"/>
              <a:t>10</a:t>
            </a:r>
            <a:r>
              <a:rPr lang="en-US" altLang="es-MX" sz="12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60489" name="Text Box 7"/>
          <p:cNvSpPr txBox="1">
            <a:spLocks noChangeArrowheads="1"/>
          </p:cNvSpPr>
          <p:nvPr/>
        </p:nvSpPr>
        <p:spPr bwMode="auto">
          <a:xfrm>
            <a:off x="2382838" y="6345238"/>
            <a:ext cx="5207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200" b="1"/>
              <a:t>15</a:t>
            </a:r>
            <a:r>
              <a:rPr lang="en-US" altLang="es-MX" sz="12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60490" name="Text Box 7"/>
          <p:cNvSpPr txBox="1">
            <a:spLocks noChangeArrowheads="1"/>
          </p:cNvSpPr>
          <p:nvPr/>
        </p:nvSpPr>
        <p:spPr bwMode="auto">
          <a:xfrm>
            <a:off x="3594100" y="6356350"/>
            <a:ext cx="5207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200" b="1"/>
              <a:t>21</a:t>
            </a:r>
            <a:r>
              <a:rPr lang="en-US" altLang="es-MX" sz="1200" b="1">
                <a:cs typeface="Arial" panose="020B0604020202020204" pitchFamily="34" charset="0"/>
              </a:rPr>
              <a:t>ºC</a:t>
            </a:r>
          </a:p>
        </p:txBody>
      </p:sp>
      <p:sp>
        <p:nvSpPr>
          <p:cNvPr id="60491" name="Text Box 7"/>
          <p:cNvSpPr txBox="1">
            <a:spLocks noChangeArrowheads="1"/>
          </p:cNvSpPr>
          <p:nvPr/>
        </p:nvSpPr>
        <p:spPr bwMode="auto">
          <a:xfrm>
            <a:off x="6141490" y="6324600"/>
            <a:ext cx="381000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0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s-MX" dirty="0" err="1"/>
              <a:t>32°C</a:t>
            </a:r>
            <a:endParaRPr lang="en-US" altLang="es-MX" dirty="0"/>
          </a:p>
        </p:txBody>
      </p:sp>
      <p:sp>
        <p:nvSpPr>
          <p:cNvPr id="60492" name="CuadroTexto 75"/>
          <p:cNvSpPr txBox="1">
            <a:spLocks noChangeArrowheads="1"/>
          </p:cNvSpPr>
          <p:nvPr/>
        </p:nvSpPr>
        <p:spPr bwMode="auto">
          <a:xfrm>
            <a:off x="6248400" y="609600"/>
            <a:ext cx="304800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b="1" dirty="0" err="1"/>
              <a:t>10°C</a:t>
            </a:r>
            <a:endParaRPr lang="es-MX" altLang="es-MX" sz="1000" b="1" dirty="0"/>
          </a:p>
        </p:txBody>
      </p:sp>
      <p:sp>
        <p:nvSpPr>
          <p:cNvPr id="60493" name="CuadroTexto 76"/>
          <p:cNvSpPr txBox="1">
            <a:spLocks noChangeArrowheads="1"/>
          </p:cNvSpPr>
          <p:nvPr/>
        </p:nvSpPr>
        <p:spPr bwMode="auto">
          <a:xfrm>
            <a:off x="6248400" y="1981200"/>
            <a:ext cx="304800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0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 err="1"/>
              <a:t>15°C</a:t>
            </a:r>
            <a:endParaRPr lang="es-MX" altLang="es-MX" dirty="0"/>
          </a:p>
        </p:txBody>
      </p:sp>
      <p:sp>
        <p:nvSpPr>
          <p:cNvPr id="60494" name="CuadroTexto 77"/>
          <p:cNvSpPr txBox="1">
            <a:spLocks noChangeArrowheads="1"/>
          </p:cNvSpPr>
          <p:nvPr/>
        </p:nvSpPr>
        <p:spPr bwMode="auto">
          <a:xfrm>
            <a:off x="6248400" y="3429000"/>
            <a:ext cx="3048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0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 err="1"/>
              <a:t>21°C</a:t>
            </a:r>
            <a:endParaRPr lang="es-MX" altLang="es-MX" dirty="0"/>
          </a:p>
        </p:txBody>
      </p:sp>
      <p:sp>
        <p:nvSpPr>
          <p:cNvPr id="60495" name="CuadroTexto 78"/>
          <p:cNvSpPr txBox="1">
            <a:spLocks noChangeArrowheads="1"/>
          </p:cNvSpPr>
          <p:nvPr/>
        </p:nvSpPr>
        <p:spPr bwMode="auto">
          <a:xfrm>
            <a:off x="6248400" y="4800600"/>
            <a:ext cx="304800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defPPr>
              <a:defRPr lang="en-US"/>
            </a:defPPr>
            <a:lvl1pPr eaLnBrk="1" hangingPunct="1">
              <a:defRPr sz="10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 err="1"/>
              <a:t>26°C</a:t>
            </a:r>
            <a:endParaRPr lang="es-MX" alt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7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7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17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17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17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17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17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17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3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17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17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17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17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17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17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7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5" grpId="0" animBg="1"/>
      <p:bldP spid="317476" grpId="0" animBg="1"/>
      <p:bldP spid="317479" grpId="0" animBg="1"/>
      <p:bldP spid="317480" grpId="0" animBg="1"/>
      <p:bldP spid="317448" grpId="0" animBg="1"/>
      <p:bldP spid="317483" grpId="0" animBg="1"/>
      <p:bldP spid="317484" grpId="0" animBg="1"/>
      <p:bldP spid="317485" grpId="0" animBg="1"/>
      <p:bldP spid="317486" grpId="0" animBg="1"/>
      <p:bldP spid="317487" grpId="0" animBg="1"/>
      <p:bldP spid="317488" grpId="0" animBg="1"/>
      <p:bldP spid="317489" grpId="0" animBg="1"/>
      <p:bldP spid="317499" grpId="0" animBg="1"/>
      <p:bldP spid="317490" grpId="0" animBg="1"/>
      <p:bldP spid="317491" grpId="0" animBg="1"/>
      <p:bldP spid="317498" grpId="0" animBg="1"/>
      <p:bldP spid="317494" grpId="0" animBg="1"/>
      <p:bldP spid="317497" grpId="0" animBg="1"/>
      <p:bldP spid="317500" grpId="0" animBg="1"/>
      <p:bldP spid="317502" grpId="0" animBg="1"/>
      <p:bldP spid="317501" grpId="0" animBg="1"/>
      <p:bldP spid="317503" grpId="0" animBg="1"/>
      <p:bldP spid="317505" grpId="0" animBg="1"/>
      <p:bldP spid="317504" grpId="0" animBg="1"/>
      <p:bldP spid="317507" grpId="0" animBg="1"/>
      <p:bldP spid="317457" grpId="0" animBg="1"/>
      <p:bldP spid="317465" grpId="0" animBg="1"/>
      <p:bldP spid="31746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7"/>
          <p:cNvSpPr txBox="1">
            <a:spLocks noChangeArrowheads="1"/>
          </p:cNvSpPr>
          <p:nvPr/>
        </p:nvSpPr>
        <p:spPr bwMode="auto">
          <a:xfrm>
            <a:off x="0" y="533400"/>
            <a:ext cx="9144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Variación estacional en la altura de la capa de mezcla</a:t>
            </a:r>
          </a:p>
        </p:txBody>
      </p:sp>
      <p:sp>
        <p:nvSpPr>
          <p:cNvPr id="61443" name="Text Box 12"/>
          <p:cNvSpPr txBox="1">
            <a:spLocks noChangeArrowheads="1"/>
          </p:cNvSpPr>
          <p:nvPr/>
        </p:nvSpPr>
        <p:spPr bwMode="auto">
          <a:xfrm>
            <a:off x="152400" y="5410200"/>
            <a:ext cx="8991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La profundidad de la capa de mezcla varía considerablemente durante el año.</a:t>
            </a:r>
            <a:r>
              <a:rPr lang="es-MX" altLang="es-MX" sz="2000" b="1" dirty="0">
                <a:latin typeface="Arial Narrow" panose="020B0606020202030204" pitchFamily="34" charset="0"/>
              </a:rPr>
              <a:t> </a:t>
            </a:r>
            <a:endParaRPr lang="es-MX" altLang="es-MX" sz="20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CF3B497E-E9FC-4A5F-BAE7-EE6A14C9D7BD}"/>
              </a:ext>
            </a:extLst>
          </p:cNvPr>
          <p:cNvGrpSpPr/>
          <p:nvPr/>
        </p:nvGrpSpPr>
        <p:grpSpPr>
          <a:xfrm>
            <a:off x="946150" y="1250950"/>
            <a:ext cx="7239000" cy="4083050"/>
            <a:chOff x="946150" y="1250950"/>
            <a:chExt cx="7239000" cy="4083050"/>
          </a:xfrm>
        </p:grpSpPr>
        <p:grpSp>
          <p:nvGrpSpPr>
            <p:cNvPr id="61444" name="Group 8"/>
            <p:cNvGrpSpPr>
              <a:grpSpLocks/>
            </p:cNvGrpSpPr>
            <p:nvPr/>
          </p:nvGrpSpPr>
          <p:grpSpPr bwMode="auto">
            <a:xfrm>
              <a:off x="946150" y="1250950"/>
              <a:ext cx="7239000" cy="4083050"/>
              <a:chOff x="596" y="788"/>
              <a:chExt cx="4560" cy="2572"/>
            </a:xfrm>
          </p:grpSpPr>
          <p:pic>
            <p:nvPicPr>
              <p:cNvPr id="61457" name="Picture 13" descr="Mixing Height Seasonal Variation - Use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" y="788"/>
                <a:ext cx="4560" cy="2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58" name="Text Box 7"/>
              <p:cNvSpPr txBox="1">
                <a:spLocks noChangeArrowheads="1"/>
              </p:cNvSpPr>
              <p:nvPr/>
            </p:nvSpPr>
            <p:spPr bwMode="auto">
              <a:xfrm>
                <a:off x="1687" y="3100"/>
                <a:ext cx="2371" cy="2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es-MX" altLang="es-MX" sz="1600" b="1"/>
                  <a:t>Average depth of the Mixing Layer</a:t>
                </a:r>
              </a:p>
              <a:p>
                <a:pPr algn="ctr" eaLnBrk="1" hangingPunct="1"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es-MX" altLang="es-MX" sz="1000" b="1"/>
                  <a:t>The wildfire is at 2,500 feet ASL.</a:t>
                </a:r>
              </a:p>
            </p:txBody>
          </p:sp>
        </p:grpSp>
        <p:sp>
          <p:nvSpPr>
            <p:cNvPr id="61445" name="CuadroTexto 1"/>
            <p:cNvSpPr txBox="1">
              <a:spLocks noChangeArrowheads="1"/>
            </p:cNvSpPr>
            <p:nvPr/>
          </p:nvSpPr>
          <p:spPr bwMode="auto">
            <a:xfrm>
              <a:off x="1547783" y="1373535"/>
              <a:ext cx="1119217" cy="318924"/>
            </a:xfrm>
            <a:prstGeom prst="rect">
              <a:avLst/>
            </a:prstGeom>
            <a:solidFill>
              <a:srgbClr val="FFFFC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tIns="36000" bIns="36000">
              <a:spAutoFit/>
            </a:bodyPr>
            <a:lstStyle>
              <a:defPPr>
                <a:defRPr lang="en-US"/>
              </a:defPPr>
              <a:lvl1pPr eaLnBrk="1" hangingPunct="1">
                <a:defRPr sz="160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Primavera</a:t>
              </a:r>
            </a:p>
          </p:txBody>
        </p:sp>
        <p:sp>
          <p:nvSpPr>
            <p:cNvPr id="61446" name="CuadroTexto 7"/>
            <p:cNvSpPr txBox="1">
              <a:spLocks noChangeArrowheads="1"/>
            </p:cNvSpPr>
            <p:nvPr/>
          </p:nvSpPr>
          <p:spPr bwMode="auto">
            <a:xfrm>
              <a:off x="4087504" y="1329642"/>
              <a:ext cx="1064587" cy="246221"/>
            </a:xfrm>
            <a:prstGeom prst="rect">
              <a:avLst/>
            </a:prstGeom>
            <a:solidFill>
              <a:srgbClr val="FFFFC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 eaLnBrk="1" hangingPunct="1">
                <a:defRPr sz="160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  Verano  </a:t>
              </a:r>
            </a:p>
          </p:txBody>
        </p:sp>
        <p:sp>
          <p:nvSpPr>
            <p:cNvPr id="61447" name="CuadroTexto 8"/>
            <p:cNvSpPr txBox="1">
              <a:spLocks noChangeArrowheads="1"/>
            </p:cNvSpPr>
            <p:nvPr/>
          </p:nvSpPr>
          <p:spPr bwMode="auto">
            <a:xfrm>
              <a:off x="6417129" y="1371600"/>
              <a:ext cx="974947" cy="246221"/>
            </a:xfrm>
            <a:prstGeom prst="rect">
              <a:avLst/>
            </a:prstGeom>
            <a:solidFill>
              <a:srgbClr val="FFFFC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1600" dirty="0"/>
                <a:t>  Otoño  </a:t>
              </a:r>
            </a:p>
          </p:txBody>
        </p:sp>
        <p:sp>
          <p:nvSpPr>
            <p:cNvPr id="61448" name="CuadroTexto 2"/>
            <p:cNvSpPr txBox="1">
              <a:spLocks noChangeArrowheads="1"/>
            </p:cNvSpPr>
            <p:nvPr/>
          </p:nvSpPr>
          <p:spPr bwMode="auto">
            <a:xfrm>
              <a:off x="1319676" y="2386476"/>
              <a:ext cx="1590853" cy="184666"/>
            </a:xfrm>
            <a:prstGeom prst="rect">
              <a:avLst/>
            </a:prstGeom>
            <a:solidFill>
              <a:srgbClr val="97D8FF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 eaLnBrk="1" hangingPunct="1">
                <a:defRPr sz="1200" b="1">
                  <a:solidFill>
                    <a:srgbClr val="C00000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1,981-3,658 </a:t>
              </a:r>
              <a:r>
                <a:rPr lang="es-MX" altLang="es-MX" dirty="0" err="1"/>
                <a:t>msns</a:t>
              </a:r>
              <a:endParaRPr lang="es-MX" altLang="es-MX" dirty="0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1050616" y="2563152"/>
              <a:ext cx="2239962" cy="307777"/>
            </a:xfrm>
            <a:prstGeom prst="rect">
              <a:avLst/>
            </a:prstGeom>
            <a:solidFill>
              <a:srgbClr val="97D8FF"/>
            </a:solidFill>
          </p:spPr>
          <p:txBody>
            <a:bodyPr t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000" b="1"/>
              </a:lvl1pPr>
            </a:lstStyle>
            <a:p>
              <a:r>
                <a:rPr lang="es-MX" dirty="0"/>
                <a:t>Parte superior de la capa de mezcla convectiva</a:t>
              </a:r>
            </a:p>
          </p:txBody>
        </p:sp>
        <p:sp>
          <p:nvSpPr>
            <p:cNvPr id="61450" name="CuadroTexto 11"/>
            <p:cNvSpPr txBox="1">
              <a:spLocks noChangeArrowheads="1"/>
            </p:cNvSpPr>
            <p:nvPr/>
          </p:nvSpPr>
          <p:spPr bwMode="auto">
            <a:xfrm>
              <a:off x="3733800" y="1567934"/>
              <a:ext cx="1835759" cy="184666"/>
            </a:xfrm>
            <a:prstGeom prst="rect">
              <a:avLst/>
            </a:prstGeom>
            <a:solidFill>
              <a:srgbClr val="97D8FF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 eaLnBrk="1" hangingPunct="1">
                <a:defRPr sz="1200" b="1">
                  <a:solidFill>
                    <a:srgbClr val="C00000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     3,353-5,639 </a:t>
              </a:r>
              <a:r>
                <a:rPr lang="es-MX" altLang="es-MX" dirty="0" err="1"/>
                <a:t>msns</a:t>
              </a:r>
              <a:r>
                <a:rPr lang="es-MX" altLang="es-MX" dirty="0"/>
                <a:t>    </a:t>
              </a:r>
            </a:p>
          </p:txBody>
        </p:sp>
        <p:sp>
          <p:nvSpPr>
            <p:cNvPr id="61451" name="CuadroTexto 12"/>
            <p:cNvSpPr txBox="1">
              <a:spLocks noChangeArrowheads="1"/>
            </p:cNvSpPr>
            <p:nvPr/>
          </p:nvSpPr>
          <p:spPr bwMode="auto">
            <a:xfrm>
              <a:off x="3464740" y="1733439"/>
              <a:ext cx="2238375" cy="307777"/>
            </a:xfrm>
            <a:prstGeom prst="rect">
              <a:avLst/>
            </a:prstGeom>
            <a:solidFill>
              <a:srgbClr val="97D8FF"/>
            </a:solidFill>
          </p:spPr>
          <p:txBody>
            <a:bodyPr t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000" b="1"/>
              </a:lvl1pPr>
            </a:lstStyle>
            <a:p>
              <a:r>
                <a:rPr lang="es-MX" altLang="es-MX" dirty="0"/>
                <a:t>Parte superior de la capa de mezcla convectiva</a:t>
              </a:r>
            </a:p>
          </p:txBody>
        </p:sp>
        <p:sp>
          <p:nvSpPr>
            <p:cNvPr id="61453" name="CuadroTexto 16"/>
            <p:cNvSpPr txBox="1">
              <a:spLocks noChangeArrowheads="1"/>
            </p:cNvSpPr>
            <p:nvPr/>
          </p:nvSpPr>
          <p:spPr bwMode="auto">
            <a:xfrm>
              <a:off x="6248400" y="2667000"/>
              <a:ext cx="1317990" cy="276999"/>
            </a:xfrm>
            <a:prstGeom prst="rect">
              <a:avLst/>
            </a:prstGeom>
            <a:solidFill>
              <a:srgbClr val="97D8FF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1200" b="1" dirty="0">
                  <a:solidFill>
                    <a:srgbClr val="C00000"/>
                  </a:solidFill>
                </a:rPr>
                <a:t>762-2,286 </a:t>
              </a:r>
              <a:r>
                <a:rPr lang="es-MX" altLang="es-MX" sz="1200" b="1" dirty="0" err="1">
                  <a:solidFill>
                    <a:srgbClr val="C00000"/>
                  </a:solidFill>
                </a:rPr>
                <a:t>msns</a:t>
              </a:r>
              <a:endParaRPr lang="es-MX" altLang="es-MX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5843124" y="3007540"/>
              <a:ext cx="2238375" cy="415925"/>
            </a:xfrm>
            <a:prstGeom prst="rect">
              <a:avLst/>
            </a:prstGeom>
            <a:solidFill>
              <a:srgbClr val="97D8FF"/>
            </a:solidFill>
          </p:spPr>
          <p:txBody>
            <a:bodyPr>
              <a:spAutoFit/>
            </a:bodyPr>
            <a:lstStyle/>
            <a:p>
              <a:pPr algn="ctr" eaLnBrk="1" hangingPunct="1"/>
              <a:r>
                <a:rPr lang="es-MX" altLang="es-MX" sz="1000" b="1" dirty="0"/>
                <a:t>Parte superior de la capa de mezcla convectiva</a:t>
              </a:r>
            </a:p>
          </p:txBody>
        </p:sp>
        <p:sp>
          <p:nvSpPr>
            <p:cNvPr id="61455" name="CuadroTexto 6"/>
            <p:cNvSpPr txBox="1">
              <a:spLocks noChangeArrowheads="1"/>
            </p:cNvSpPr>
            <p:nvPr/>
          </p:nvSpPr>
          <p:spPr bwMode="auto">
            <a:xfrm>
              <a:off x="2195288" y="4859375"/>
              <a:ext cx="4586512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1600" b="1" dirty="0"/>
                <a:t>Profundidad promedio de la capa de mezcla</a:t>
              </a:r>
            </a:p>
          </p:txBody>
        </p:sp>
        <p:sp>
          <p:nvSpPr>
            <p:cNvPr id="61456" name="CuadroTexto 9"/>
            <p:cNvSpPr txBox="1">
              <a:spLocks noChangeArrowheads="1"/>
            </p:cNvSpPr>
            <p:nvPr/>
          </p:nvSpPr>
          <p:spPr bwMode="auto">
            <a:xfrm>
              <a:off x="2906713" y="5057775"/>
              <a:ext cx="2701381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1200" dirty="0"/>
                <a:t>El incendio forestal está a 762 msnm</a:t>
              </a: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Los gases restantes, llamados </a:t>
            </a:r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gases variables</a:t>
            </a:r>
            <a:r>
              <a:rPr lang="es-MX" altLang="es-MX" sz="3600" b="1" dirty="0">
                <a:latin typeface="Arial Narrow" panose="020B0606020202030204" pitchFamily="34" charset="0"/>
              </a:rPr>
              <a:t>;</a:t>
            </a:r>
            <a:r>
              <a:rPr lang="es-MX" altLang="es-MX" sz="3600" b="1" dirty="0">
                <a:solidFill>
                  <a:srgbClr val="0000CC"/>
                </a:solidFill>
                <a:latin typeface="Arial Narrow" panose="020B0606020202030204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incluyen vapor de agua, dióxido de carbono,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metano, óxido nitroso y ozono. </a:t>
            </a:r>
          </a:p>
        </p:txBody>
      </p:sp>
      <p:sp>
        <p:nvSpPr>
          <p:cNvPr id="530437" name="Text Box 5"/>
          <p:cNvSpPr txBox="1">
            <a:spLocks noChangeArrowheads="1"/>
          </p:cNvSpPr>
          <p:nvPr/>
        </p:nvSpPr>
        <p:spPr bwMode="auto">
          <a:xfrm>
            <a:off x="1219200" y="3886200"/>
            <a:ext cx="6802438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De estos gases,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u="sng" dirty="0">
                <a:latin typeface="Arial Narrow" panose="020B0606020202030204" pitchFamily="34" charset="0"/>
              </a:rPr>
              <a:t>el vapor de agua</a:t>
            </a:r>
            <a:r>
              <a:rPr lang="es-MX" altLang="es-MX" sz="3600" b="1" dirty="0">
                <a:solidFill>
                  <a:srgbClr val="0000CC"/>
                </a:solidFill>
                <a:latin typeface="Arial Narrow" panose="020B0606020202030204" pitchFamily="34" charset="0"/>
              </a:rPr>
              <a:t> </a:t>
            </a:r>
            <a:r>
              <a:rPr lang="es-MX" altLang="es-MX" sz="3600" b="1" dirty="0">
                <a:latin typeface="Arial Narrow" panose="020B0606020202030204" pitchFamily="34" charset="0"/>
              </a:rPr>
              <a:t>es el más abundante, variando de una poca cantidad a 4 % del volumen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0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0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436" grpId="0"/>
      <p:bldP spid="53043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469273"/>
            <a:ext cx="91440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solidFill>
                  <a:srgbClr val="000066"/>
                </a:solidFill>
                <a:latin typeface="Arial Narrow" panose="020B0606020202030204" pitchFamily="34" charset="0"/>
              </a:rPr>
              <a:t>Efectos de condiciones atmosféricas </a:t>
            </a:r>
            <a:r>
              <a:rPr lang="es-MX" altLang="es-MX" sz="3600" b="1" u="sng" dirty="0">
                <a:solidFill>
                  <a:srgbClr val="000066"/>
                </a:solidFill>
                <a:latin typeface="Arial Narrow" panose="020B0606020202030204" pitchFamily="34" charset="0"/>
              </a:rPr>
              <a:t>inestables</a:t>
            </a:r>
            <a:r>
              <a:rPr lang="es-MX" altLang="es-MX" sz="3600" b="1" dirty="0">
                <a:solidFill>
                  <a:srgbClr val="000066"/>
                </a:solidFill>
                <a:latin typeface="Arial Narrow" panose="020B0606020202030204" pitchFamily="34" charset="0"/>
              </a:rPr>
              <a:t> en el comportamiento de los incendios forestales</a:t>
            </a:r>
            <a:endParaRPr lang="en-US" altLang="es-MX" sz="3600" b="1" dirty="0">
              <a:solidFill>
                <a:srgbClr val="000066"/>
              </a:solidFill>
              <a:latin typeface="Arial Narrow" panose="020B0606020202030204" pitchFamily="34" charset="0"/>
            </a:endParaRPr>
          </a:p>
        </p:txBody>
      </p:sp>
      <p:sp>
        <p:nvSpPr>
          <p:cNvPr id="390147" name="Text Box 3"/>
          <p:cNvSpPr txBox="1">
            <a:spLocks noChangeArrowheads="1"/>
          </p:cNvSpPr>
          <p:nvPr/>
        </p:nvSpPr>
        <p:spPr bwMode="auto">
          <a:xfrm>
            <a:off x="381000" y="2042684"/>
            <a:ext cx="8320088" cy="435811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MX" altLang="es-MX" sz="2800" dirty="0">
                <a:solidFill>
                  <a:schemeClr val="tx1"/>
                </a:solidFill>
              </a:rPr>
              <a:t>Incremento de la probabilidad de remolinos de fuego y remolinos de polvo.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endParaRPr lang="es-MX" altLang="es-MX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MX" altLang="es-MX" sz="2800" dirty="0">
                <a:solidFill>
                  <a:schemeClr val="tx1"/>
                </a:solidFill>
              </a:rPr>
              <a:t>Incremento de la probabilidad de vientos superficiales en ráfagas y erráticos.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endParaRPr lang="es-MX" altLang="es-MX" sz="2800" dirty="0">
              <a:solidFill>
                <a:schemeClr val="tx1"/>
              </a:solidFill>
            </a:endParaRPr>
          </a:p>
          <a:p>
            <a:pPr marL="360363" indent="-360363"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MX" altLang="es-MX" sz="2800" dirty="0">
                <a:solidFill>
                  <a:schemeClr val="tx1"/>
                </a:solidFill>
              </a:rPr>
              <a:t>La altura y la fuerza de las columnas de convección y de humo a menudo aumentan significativamente.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endParaRPr lang="es-MX" altLang="es-MX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es-MX" altLang="es-MX" sz="2800" dirty="0">
                <a:solidFill>
                  <a:schemeClr val="tx1"/>
                </a:solidFill>
              </a:rPr>
              <a:t>Incremento de la probabilidad de que las pavesas sean levantadas a grandes alturas</a:t>
            </a:r>
            <a:endParaRPr lang="en-US" altLang="es-MX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0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4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3" name="Text Box 3"/>
          <p:cNvSpPr txBox="1">
            <a:spLocks noChangeArrowheads="1"/>
          </p:cNvSpPr>
          <p:nvPr/>
        </p:nvSpPr>
        <p:spPr bwMode="auto">
          <a:xfrm>
            <a:off x="609600" y="2103438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000" b="1" dirty="0">
                <a:latin typeface="Arial Narrow" panose="020B0606020202030204" pitchFamily="34" charset="0"/>
              </a:rPr>
              <a:t>Limita la elevación de columnas de humo, esto resulta en escasa dispersión de humo y visibilidad.</a:t>
            </a:r>
            <a:endParaRPr lang="en-US" altLang="es-MX" sz="3000" b="1" dirty="0">
              <a:latin typeface="Arial Narrow" panose="020B0606020202030204" pitchFamily="34" charset="0"/>
            </a:endParaRPr>
          </a:p>
        </p:txBody>
      </p:sp>
      <p:sp>
        <p:nvSpPr>
          <p:cNvPr id="389125" name="Rectangle 5"/>
          <p:cNvSpPr>
            <a:spLocks noChangeArrowheads="1"/>
          </p:cNvSpPr>
          <p:nvPr/>
        </p:nvSpPr>
        <p:spPr bwMode="auto">
          <a:xfrm>
            <a:off x="609600" y="3213100"/>
            <a:ext cx="82565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3525" indent="-263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es-MX" altLang="es-MX" sz="3000" b="1" dirty="0">
                <a:latin typeface="Arial Narrow" panose="020B0606020202030204" pitchFamily="34" charset="0"/>
              </a:rPr>
              <a:t>Reduce el flujo entrante de aire fresco, limitando así el crecimiento y la intensidad de los incendios forestales.</a:t>
            </a:r>
            <a:endParaRPr lang="en-US" altLang="es-MX" sz="3000" b="1" dirty="0">
              <a:latin typeface="Arial Narrow" panose="020B0606020202030204" pitchFamily="34" charset="0"/>
            </a:endParaRPr>
          </a:p>
        </p:txBody>
      </p:sp>
      <p:sp>
        <p:nvSpPr>
          <p:cNvPr id="389126" name="Rectangle 6"/>
          <p:cNvSpPr>
            <a:spLocks noChangeArrowheads="1"/>
          </p:cNvSpPr>
          <p:nvPr/>
        </p:nvSpPr>
        <p:spPr bwMode="auto">
          <a:xfrm>
            <a:off x="609600" y="4784725"/>
            <a:ext cx="82565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3525" indent="-263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es-MX" altLang="es-MX" sz="3000" b="1" dirty="0">
                <a:latin typeface="Arial Narrow" panose="020B0606020202030204" pitchFamily="34" charset="0"/>
              </a:rPr>
              <a:t>Disminuye las velocidades del viento superficial y la velocidad de propagación del fuego, excepto en terreno montañoso y lomeríos</a:t>
            </a:r>
            <a:r>
              <a:rPr lang="en-US" altLang="es-MX" sz="3000" b="1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218400A-39B5-49CD-B146-8A6512175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3400"/>
            <a:ext cx="91440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solidFill>
                  <a:srgbClr val="000066"/>
                </a:solidFill>
                <a:latin typeface="Arial Narrow" panose="020B0606020202030204" pitchFamily="34" charset="0"/>
              </a:rPr>
              <a:t>Efectos de condiciones atmosféricas </a:t>
            </a:r>
            <a:r>
              <a:rPr lang="es-MX" altLang="es-MX" sz="3600" b="1" u="sng" dirty="0">
                <a:solidFill>
                  <a:srgbClr val="000066"/>
                </a:solidFill>
                <a:latin typeface="Arial Narrow" panose="020B0606020202030204" pitchFamily="34" charset="0"/>
              </a:rPr>
              <a:t>estables</a:t>
            </a:r>
            <a:r>
              <a:rPr lang="es-MX" altLang="es-MX" sz="3600" b="1" dirty="0">
                <a:solidFill>
                  <a:srgbClr val="000066"/>
                </a:solidFill>
                <a:latin typeface="Arial Narrow" panose="020B0606020202030204" pitchFamily="34" charset="0"/>
              </a:rPr>
              <a:t> en el comportamiento de los incendios forestales</a:t>
            </a:r>
            <a:endParaRPr lang="en-US" altLang="es-MX" sz="3600" b="1" dirty="0">
              <a:solidFill>
                <a:srgbClr val="000066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3" grpId="0"/>
      <p:bldP spid="389125" grpId="0"/>
      <p:bldP spid="38912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2743200" y="1066800"/>
            <a:ext cx="184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4800" b="1"/>
          </a:p>
        </p:txBody>
      </p:sp>
      <p:sp>
        <p:nvSpPr>
          <p:cNvPr id="64515" name="Text Box 5"/>
          <p:cNvSpPr txBox="1">
            <a:spLocks noChangeArrowheads="1"/>
          </p:cNvSpPr>
          <p:nvPr/>
        </p:nvSpPr>
        <p:spPr bwMode="auto">
          <a:xfrm>
            <a:off x="2096086" y="2438400"/>
            <a:ext cx="52629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/>
              <a:t>Una combinación de:</a:t>
            </a:r>
          </a:p>
          <a:p>
            <a:pPr algn="ctr" eaLnBrk="1" hangingPunct="1"/>
            <a:r>
              <a:rPr lang="es-MX" altLang="es-MX" sz="3600" b="1" u="sng" dirty="0">
                <a:solidFill>
                  <a:srgbClr val="000066"/>
                </a:solidFill>
              </a:rPr>
              <a:t>estabilidad y sequedad</a:t>
            </a: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727075" y="4343400"/>
            <a:ext cx="800100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dirty="0"/>
              <a:t>Indica el potencial para el crecimiento del fuego dominado por una gran columna</a:t>
            </a:r>
          </a:p>
        </p:txBody>
      </p:sp>
      <p:sp>
        <p:nvSpPr>
          <p:cNvPr id="64517" name="Rectangle 8"/>
          <p:cNvSpPr>
            <a:spLocks noChangeArrowheads="1"/>
          </p:cNvSpPr>
          <p:nvPr/>
        </p:nvSpPr>
        <p:spPr bwMode="auto">
          <a:xfrm>
            <a:off x="2927350" y="1200150"/>
            <a:ext cx="38363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Índice de Haines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" y="838200"/>
            <a:ext cx="5099882" cy="4343400"/>
          </a:xfrm>
        </p:spPr>
      </p:pic>
      <p:sp>
        <p:nvSpPr>
          <p:cNvPr id="65539" name="Text Box 8"/>
          <p:cNvSpPr txBox="1">
            <a:spLocks noChangeArrowheads="1"/>
          </p:cNvSpPr>
          <p:nvPr/>
        </p:nvSpPr>
        <p:spPr bwMode="auto">
          <a:xfrm>
            <a:off x="304800" y="5426075"/>
            <a:ext cx="85344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/>
              <a:t>Debido a las grandes diferencias de elevación, tres capas atmosféricas son utilizan para determinar el índice de Haines.</a:t>
            </a:r>
          </a:p>
        </p:txBody>
      </p:sp>
      <p:sp>
        <p:nvSpPr>
          <p:cNvPr id="65540" name="Text Box 11"/>
          <p:cNvSpPr txBox="1">
            <a:spLocks noChangeArrowheads="1"/>
          </p:cNvSpPr>
          <p:nvPr/>
        </p:nvSpPr>
        <p:spPr bwMode="auto">
          <a:xfrm>
            <a:off x="5553075" y="1014413"/>
            <a:ext cx="3429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40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Índice de Haines</a:t>
            </a:r>
          </a:p>
        </p:txBody>
      </p:sp>
      <p:sp>
        <p:nvSpPr>
          <p:cNvPr id="65541" name="Text Box 12"/>
          <p:cNvSpPr txBox="1">
            <a:spLocks noChangeArrowheads="1"/>
          </p:cNvSpPr>
          <p:nvPr/>
        </p:nvSpPr>
        <p:spPr bwMode="auto">
          <a:xfrm>
            <a:off x="5410200" y="2393950"/>
            <a:ext cx="365760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>
                <a:latin typeface="Arial Narrow" panose="020B0606020202030204" pitchFamily="34" charset="0"/>
              </a:rPr>
              <a:t>Bajo: 610-1,524 msnm </a:t>
            </a:r>
          </a:p>
          <a:p>
            <a:pPr algn="ctr" eaLnBrk="1" hangingPunct="1"/>
            <a:endParaRPr lang="es-MX" altLang="es-MX" sz="24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2400" b="1" dirty="0">
                <a:latin typeface="Arial Narrow" panose="020B0606020202030204" pitchFamily="34" charset="0"/>
              </a:rPr>
              <a:t>Medio: 1,524-3,048 msnm</a:t>
            </a:r>
          </a:p>
          <a:p>
            <a:pPr algn="ctr" eaLnBrk="1" hangingPunct="1"/>
            <a:endParaRPr lang="es-MX" altLang="es-MX" sz="24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2400" b="1" dirty="0">
                <a:latin typeface="Arial Narrow" panose="020B0606020202030204" pitchFamily="34" charset="0"/>
              </a:rPr>
              <a:t>Alto: 3,048-5,486 msnm</a:t>
            </a:r>
            <a:endParaRPr lang="es-MX" altLang="es-MX" sz="3600" b="1" dirty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s-MX" altLang="es-MX" sz="3600" b="1" dirty="0">
              <a:latin typeface="Arial Narrow" panose="020B0606020202030204" pitchFamily="34" charset="0"/>
            </a:endParaRPr>
          </a:p>
        </p:txBody>
      </p:sp>
      <p:sp>
        <p:nvSpPr>
          <p:cNvPr id="65542" name="CuadroTexto 1"/>
          <p:cNvSpPr txBox="1">
            <a:spLocks noChangeArrowheads="1"/>
          </p:cNvSpPr>
          <p:nvPr/>
        </p:nvSpPr>
        <p:spPr bwMode="auto">
          <a:xfrm>
            <a:off x="987841" y="1716088"/>
            <a:ext cx="633412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Alto</a:t>
            </a:r>
          </a:p>
        </p:txBody>
      </p:sp>
      <p:sp>
        <p:nvSpPr>
          <p:cNvPr id="65543" name="CuadroTexto 6"/>
          <p:cNvSpPr txBox="1">
            <a:spLocks noChangeArrowheads="1"/>
          </p:cNvSpPr>
          <p:nvPr/>
        </p:nvSpPr>
        <p:spPr bwMode="auto">
          <a:xfrm>
            <a:off x="1140241" y="2825750"/>
            <a:ext cx="633412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Alto</a:t>
            </a:r>
          </a:p>
        </p:txBody>
      </p:sp>
      <p:sp>
        <p:nvSpPr>
          <p:cNvPr id="65544" name="CuadroTexto 7"/>
          <p:cNvSpPr txBox="1">
            <a:spLocks noChangeArrowheads="1"/>
          </p:cNvSpPr>
          <p:nvPr/>
        </p:nvSpPr>
        <p:spPr bwMode="auto">
          <a:xfrm>
            <a:off x="2511842" y="1814512"/>
            <a:ext cx="381000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b="1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Medio</a:t>
            </a:r>
          </a:p>
        </p:txBody>
      </p:sp>
      <p:sp>
        <p:nvSpPr>
          <p:cNvPr id="65545" name="CuadroTexto 8"/>
          <p:cNvSpPr txBox="1">
            <a:spLocks noChangeArrowheads="1"/>
          </p:cNvSpPr>
          <p:nvPr/>
        </p:nvSpPr>
        <p:spPr bwMode="auto">
          <a:xfrm>
            <a:off x="3273841" y="2498725"/>
            <a:ext cx="684212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</a:rPr>
              <a:t>Bajo</a:t>
            </a:r>
          </a:p>
        </p:txBody>
      </p:sp>
      <p:sp>
        <p:nvSpPr>
          <p:cNvPr id="65546" name="CuadroTexto 9"/>
          <p:cNvSpPr txBox="1">
            <a:spLocks noChangeArrowheads="1"/>
          </p:cNvSpPr>
          <p:nvPr/>
        </p:nvSpPr>
        <p:spPr bwMode="auto">
          <a:xfrm>
            <a:off x="3402428" y="3656013"/>
            <a:ext cx="684213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Bajo</a:t>
            </a:r>
          </a:p>
        </p:txBody>
      </p:sp>
      <p:sp>
        <p:nvSpPr>
          <p:cNvPr id="65547" name="CuadroTexto 10"/>
          <p:cNvSpPr txBox="1">
            <a:spLocks noChangeArrowheads="1"/>
          </p:cNvSpPr>
          <p:nvPr/>
        </p:nvSpPr>
        <p:spPr bwMode="auto">
          <a:xfrm rot="895184">
            <a:off x="4375800" y="2052525"/>
            <a:ext cx="155575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b="1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Medio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4"/>
          <p:cNvSpPr txBox="1">
            <a:spLocks noChangeArrowheads="1"/>
          </p:cNvSpPr>
          <p:nvPr/>
        </p:nvSpPr>
        <p:spPr bwMode="auto">
          <a:xfrm>
            <a:off x="349043" y="569912"/>
            <a:ext cx="821731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4400" b="1" dirty="0">
                <a:solidFill>
                  <a:srgbClr val="000066"/>
                </a:solidFill>
              </a:rPr>
              <a:t>Números del </a:t>
            </a:r>
            <a:r>
              <a:rPr lang="es-MX" altLang="es-MX" sz="4400" b="1" dirty="0">
                <a:solidFill>
                  <a:schemeClr val="accent2"/>
                </a:solidFill>
              </a:rPr>
              <a:t>índice de Haines</a:t>
            </a:r>
          </a:p>
        </p:txBody>
      </p:sp>
      <p:sp>
        <p:nvSpPr>
          <p:cNvPr id="66563" name="Text Box 5"/>
          <p:cNvSpPr txBox="1">
            <a:spLocks noChangeArrowheads="1"/>
          </p:cNvSpPr>
          <p:nvPr/>
        </p:nvSpPr>
        <p:spPr bwMode="auto">
          <a:xfrm>
            <a:off x="969875" y="1524000"/>
            <a:ext cx="704391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dirty="0"/>
              <a:t>El potencial para el crecimiento del fuegos </a:t>
            </a:r>
          </a:p>
          <a:p>
            <a:pPr algn="ctr" eaLnBrk="1" hangingPunct="1"/>
            <a:r>
              <a:rPr lang="es-MX" altLang="es-MX" sz="2800" dirty="0"/>
              <a:t>dominados por una gran columna</a:t>
            </a:r>
          </a:p>
        </p:txBody>
      </p:sp>
      <p:sp>
        <p:nvSpPr>
          <p:cNvPr id="66564" name="Line 6"/>
          <p:cNvSpPr>
            <a:spLocks noChangeShapeType="1"/>
          </p:cNvSpPr>
          <p:nvPr/>
        </p:nvSpPr>
        <p:spPr bwMode="auto">
          <a:xfrm>
            <a:off x="304800" y="2743200"/>
            <a:ext cx="8534400" cy="0"/>
          </a:xfrm>
          <a:prstGeom prst="line">
            <a:avLst/>
          </a:prstGeom>
          <a:noFill/>
          <a:ln w="698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234503" name="Text Box 7"/>
          <p:cNvSpPr txBox="1">
            <a:spLocks noChangeArrowheads="1"/>
          </p:cNvSpPr>
          <p:nvPr/>
        </p:nvSpPr>
        <p:spPr bwMode="auto">
          <a:xfrm>
            <a:off x="1143000" y="3090863"/>
            <a:ext cx="662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/>
              <a:t>2 o 3 … Potencial muy bajo</a:t>
            </a:r>
          </a:p>
        </p:txBody>
      </p:sp>
      <p:sp>
        <p:nvSpPr>
          <p:cNvPr id="234504" name="Text Box 8"/>
          <p:cNvSpPr txBox="1">
            <a:spLocks noChangeArrowheads="1"/>
          </p:cNvSpPr>
          <p:nvPr/>
        </p:nvSpPr>
        <p:spPr bwMode="auto">
          <a:xfrm>
            <a:off x="1905000" y="3863975"/>
            <a:ext cx="42883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/>
              <a:t>4 … Potencial bajo</a:t>
            </a:r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1889125" y="4691063"/>
            <a:ext cx="56989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/>
              <a:t>5 … Potencial moderado </a:t>
            </a:r>
          </a:p>
        </p:txBody>
      </p:sp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1905000" y="5486400"/>
            <a:ext cx="518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/>
              <a:t>6 … Potencial alto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4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4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4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4"/>
          <p:cNvSpPr txBox="1">
            <a:spLocks noChangeArrowheads="1"/>
          </p:cNvSpPr>
          <p:nvPr/>
        </p:nvSpPr>
        <p:spPr bwMode="auto">
          <a:xfrm>
            <a:off x="2971800" y="857250"/>
            <a:ext cx="41681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48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Índice de Haines</a:t>
            </a:r>
          </a:p>
        </p:txBody>
      </p:sp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538163" y="2971800"/>
            <a:ext cx="7696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Cuanto más seca y e inestable es la atmósfera inferior, MAS ALTO es el índice de Haines.</a:t>
            </a:r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3284680" y="1981200"/>
            <a:ext cx="27286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En resumen…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533400" y="4419600"/>
            <a:ext cx="78533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latin typeface="Arial Narrow" panose="020B0606020202030204" pitchFamily="34" charset="0"/>
              </a:rPr>
              <a:t>Cuanto más húmeda y estable es la atmósfera inferior, MAS BAJO es el índice de Haines.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1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1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9" grpId="0"/>
      <p:bldP spid="46183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425-Inversion  In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8001000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CuadroTexto 1"/>
          <p:cNvSpPr txBox="1">
            <a:spLocks noChangeArrowheads="1"/>
          </p:cNvSpPr>
          <p:nvPr/>
        </p:nvSpPr>
        <p:spPr bwMode="auto">
          <a:xfrm>
            <a:off x="2667000" y="1285875"/>
            <a:ext cx="4032250" cy="923925"/>
          </a:xfrm>
          <a:prstGeom prst="rect">
            <a:avLst/>
          </a:prstGeom>
          <a:solidFill>
            <a:srgbClr val="17007F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5400" b="1" dirty="0">
                <a:solidFill>
                  <a:schemeClr val="bg1"/>
                </a:solidFill>
              </a:rPr>
              <a:t>Inversiones</a:t>
            </a: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69635" name="Text Box 4"/>
          <p:cNvSpPr txBox="1">
            <a:spLocks noChangeArrowheads="1"/>
          </p:cNvSpPr>
          <p:nvPr/>
        </p:nvSpPr>
        <p:spPr bwMode="auto">
          <a:xfrm>
            <a:off x="5486400" y="914400"/>
            <a:ext cx="3505200" cy="2086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/>
              <a:t>Una </a:t>
            </a:r>
            <a:r>
              <a:rPr lang="es-MX" altLang="es-MX" sz="2400" b="1" dirty="0">
                <a:solidFill>
                  <a:srgbClr val="E40000"/>
                </a:solidFill>
              </a:rPr>
              <a:t>inversión</a:t>
            </a:r>
            <a:r>
              <a:rPr lang="es-MX" altLang="es-MX" sz="2400" b="1" dirty="0"/>
              <a:t> es una capa de aire muy estable donde la temperatura </a:t>
            </a:r>
            <a:r>
              <a:rPr lang="es-MX" altLang="es-MX" sz="2400" b="1" u="sng" dirty="0"/>
              <a:t>incrementa</a:t>
            </a:r>
            <a:r>
              <a:rPr lang="es-MX" altLang="es-MX" sz="2400" b="1" dirty="0"/>
              <a:t> con un aumento en altitud.</a:t>
            </a:r>
          </a:p>
        </p:txBody>
      </p:sp>
      <p:sp>
        <p:nvSpPr>
          <p:cNvPr id="69636" name="Text Box 5"/>
          <p:cNvSpPr txBox="1">
            <a:spLocks noChangeArrowheads="1"/>
          </p:cNvSpPr>
          <p:nvPr/>
        </p:nvSpPr>
        <p:spPr bwMode="auto">
          <a:xfrm>
            <a:off x="974725" y="3405188"/>
            <a:ext cx="2555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486400" y="3089030"/>
            <a:ext cx="3505200" cy="2086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/>
              <a:t>Un </a:t>
            </a:r>
            <a:r>
              <a:rPr lang="es-MX" altLang="es-MX" sz="2400" b="1" dirty="0">
                <a:solidFill>
                  <a:srgbClr val="FF0000"/>
                </a:solidFill>
              </a:rPr>
              <a:t>inversión</a:t>
            </a:r>
            <a:r>
              <a:rPr lang="es-MX" altLang="es-MX" sz="2400" b="1" dirty="0"/>
              <a:t> actúa como un tapón o tapa para limitar severamente el movimiento ascendente del aire.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5486400" y="5257800"/>
            <a:ext cx="3505200" cy="14219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/>
              <a:t>Las</a:t>
            </a:r>
            <a:r>
              <a:rPr lang="es-MX" altLang="es-MX" sz="2400" b="1" dirty="0">
                <a:solidFill>
                  <a:srgbClr val="E40000"/>
                </a:solidFill>
              </a:rPr>
              <a:t> inversiones </a:t>
            </a:r>
            <a:r>
              <a:rPr lang="es-MX" altLang="es-MX" sz="2400" b="1" dirty="0"/>
              <a:t>a menudo existen en muchos niveles de la tropósfera</a:t>
            </a:r>
          </a:p>
        </p:txBody>
      </p:sp>
      <p:sp>
        <p:nvSpPr>
          <p:cNvPr id="97287" name="Text Box 8"/>
          <p:cNvSpPr txBox="1">
            <a:spLocks noChangeArrowheads="1"/>
          </p:cNvSpPr>
          <p:nvPr/>
        </p:nvSpPr>
        <p:spPr bwMode="auto">
          <a:xfrm>
            <a:off x="1019983" y="168275"/>
            <a:ext cx="71865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FFFF00"/>
                </a:solidFill>
                <a:latin typeface="Arial" charset="0"/>
              </a:rPr>
              <a:t>¿Que es una inversión térmica?</a:t>
            </a:r>
          </a:p>
        </p:txBody>
      </p:sp>
      <p:pic>
        <p:nvPicPr>
          <p:cNvPr id="69640" name="Picture 2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241" y="930275"/>
            <a:ext cx="5098118" cy="5622925"/>
          </a:xfrm>
        </p:spPr>
      </p:pic>
      <p:sp>
        <p:nvSpPr>
          <p:cNvPr id="69641" name="AutoShape 27"/>
          <p:cNvSpPr>
            <a:spLocks noChangeArrowheads="1"/>
          </p:cNvSpPr>
          <p:nvPr/>
        </p:nvSpPr>
        <p:spPr bwMode="auto">
          <a:xfrm>
            <a:off x="381000" y="5883275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9642" name="Text Box 29"/>
          <p:cNvSpPr txBox="1">
            <a:spLocks noChangeArrowheads="1"/>
          </p:cNvSpPr>
          <p:nvPr/>
        </p:nvSpPr>
        <p:spPr bwMode="auto">
          <a:xfrm>
            <a:off x="457200" y="5502275"/>
            <a:ext cx="2362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s-MX" sz="2400" b="1" dirty="0">
                <a:latin typeface="Arial Narrow" panose="020B0606020202030204" pitchFamily="34" charset="0"/>
              </a:rPr>
              <a:t>Mas caliente</a:t>
            </a:r>
          </a:p>
          <a:p>
            <a:pPr eaLnBrk="1" hangingPunct="1">
              <a:spcBef>
                <a:spcPct val="50000"/>
              </a:spcBef>
            </a:pPr>
            <a:endParaRPr lang="es-MX" altLang="es-MX" sz="2400" b="1" dirty="0">
              <a:latin typeface="Arial Narrow" panose="020B0606020202030204" pitchFamily="34" charset="0"/>
            </a:endParaRPr>
          </a:p>
        </p:txBody>
      </p:sp>
      <p:sp>
        <p:nvSpPr>
          <p:cNvPr id="6964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475E2C10-9D63-4626-9A84-085B390DCA46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67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69644" name="CuadroTexto 1"/>
          <p:cNvSpPr txBox="1">
            <a:spLocks noChangeArrowheads="1"/>
          </p:cNvSpPr>
          <p:nvPr/>
        </p:nvSpPr>
        <p:spPr bwMode="auto">
          <a:xfrm>
            <a:off x="3124200" y="990600"/>
            <a:ext cx="1943100" cy="369332"/>
          </a:xfrm>
          <a:prstGeom prst="rect">
            <a:avLst/>
          </a:prstGeom>
          <a:noFill/>
          <a:ln>
            <a:noFill/>
          </a:ln>
        </p:spPr>
        <p:txBody>
          <a:bodyPr wrap="squar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>
                <a:solidFill>
                  <a:schemeClr val="bg1"/>
                </a:solidFill>
              </a:rPr>
              <a:t>Estratosfera</a:t>
            </a:r>
          </a:p>
          <a:p>
            <a:pPr eaLnBrk="1" hangingPunct="1"/>
            <a:r>
              <a:rPr lang="es-MX" altLang="es-MX" sz="1200" dirty="0">
                <a:solidFill>
                  <a:schemeClr val="bg1"/>
                </a:solidFill>
              </a:rPr>
              <a:t>Fuerte capa de Inversión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124200" y="1905000"/>
            <a:ext cx="1428596" cy="369332"/>
          </a:xfrm>
          <a:prstGeom prst="rect">
            <a:avLst/>
          </a:prstGeom>
          <a:noFill/>
          <a:ln>
            <a:noFill/>
          </a:ln>
        </p:spPr>
        <p:txBody>
          <a:bodyPr wrap="square" tIns="0" bIns="0">
            <a:spAutoFit/>
          </a:bodyPr>
          <a:lstStyle>
            <a:defPPr>
              <a:defRPr lang="en-US"/>
            </a:defPPr>
            <a:lvl1pPr eaLnBrk="1" hangingPunct="1">
              <a:defRPr sz="1200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Troposfera</a:t>
            </a:r>
          </a:p>
          <a:p>
            <a:r>
              <a:rPr lang="es-MX" dirty="0"/>
              <a:t>Capa de Inversión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332163" y="3917950"/>
            <a:ext cx="1636712" cy="307975"/>
          </a:xfrm>
          <a:prstGeom prst="rect">
            <a:avLst/>
          </a:prstGeom>
          <a:noFill/>
          <a:ln>
            <a:noFill/>
          </a:ln>
        </p:spPr>
        <p:txBody>
          <a:bodyPr wrap="square" tIns="0" bIns="0">
            <a:spAutoFit/>
          </a:bodyPr>
          <a:lstStyle>
            <a:defPPr>
              <a:defRPr lang="en-US"/>
            </a:defPPr>
            <a:lvl1pPr eaLnBrk="1" hangingPunct="1">
              <a:defRPr sz="1200"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>
                <a:solidFill>
                  <a:schemeClr val="tx1"/>
                </a:solidFill>
              </a:rPr>
              <a:t>Capa de Inversión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332163" y="5081588"/>
            <a:ext cx="1636712" cy="307975"/>
          </a:xfrm>
          <a:prstGeom prst="rect">
            <a:avLst/>
          </a:prstGeom>
          <a:noFill/>
          <a:ln>
            <a:noFill/>
          </a:ln>
        </p:spPr>
        <p:txBody>
          <a:bodyPr wrap="square" tIns="0" b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Capa de Inversión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391802" y="6019800"/>
            <a:ext cx="1942198" cy="369332"/>
          </a:xfrm>
          <a:prstGeom prst="rect">
            <a:avLst/>
          </a:prstGeom>
          <a:noFill/>
          <a:ln>
            <a:noFill/>
          </a:ln>
        </p:spPr>
        <p:txBody>
          <a:bodyPr wrap="square" tIns="0" bIns="0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Fuerte inversión de la capa límite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 animBg="1"/>
      <p:bldP spid="17613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70659" name="Picture 2" descr="4 Types of Invers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8153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8" name="Text Box 3"/>
          <p:cNvSpPr txBox="1">
            <a:spLocks noChangeArrowheads="1"/>
          </p:cNvSpPr>
          <p:nvPr/>
        </p:nvSpPr>
        <p:spPr bwMode="auto">
          <a:xfrm>
            <a:off x="2133600" y="152400"/>
            <a:ext cx="55787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3200" b="1" dirty="0">
                <a:solidFill>
                  <a:srgbClr val="FFFF00"/>
                </a:solidFill>
                <a:latin typeface="Arial" charset="0"/>
              </a:rPr>
              <a:t>Cuatro tipos de inversiones</a:t>
            </a:r>
          </a:p>
        </p:txBody>
      </p:sp>
      <p:sp>
        <p:nvSpPr>
          <p:cNvPr id="395268" name="Line 4"/>
          <p:cNvSpPr>
            <a:spLocks noChangeShapeType="1"/>
          </p:cNvSpPr>
          <p:nvPr/>
        </p:nvSpPr>
        <p:spPr bwMode="auto">
          <a:xfrm>
            <a:off x="1905000" y="2057400"/>
            <a:ext cx="457200" cy="685800"/>
          </a:xfrm>
          <a:prstGeom prst="line">
            <a:avLst/>
          </a:prstGeom>
          <a:noFill/>
          <a:ln w="101600">
            <a:solidFill>
              <a:srgbClr val="FFFF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69" name="Line 5"/>
          <p:cNvSpPr>
            <a:spLocks noChangeShapeType="1"/>
          </p:cNvSpPr>
          <p:nvPr/>
        </p:nvSpPr>
        <p:spPr bwMode="auto">
          <a:xfrm flipH="1">
            <a:off x="5486400" y="1600200"/>
            <a:ext cx="381000" cy="685800"/>
          </a:xfrm>
          <a:prstGeom prst="line">
            <a:avLst/>
          </a:prstGeom>
          <a:noFill/>
          <a:ln w="101600">
            <a:solidFill>
              <a:srgbClr val="0000CC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70" name="Line 6"/>
          <p:cNvSpPr>
            <a:spLocks noChangeShapeType="1"/>
          </p:cNvSpPr>
          <p:nvPr/>
        </p:nvSpPr>
        <p:spPr bwMode="auto">
          <a:xfrm>
            <a:off x="3048000" y="4191000"/>
            <a:ext cx="381000" cy="609600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71" name="Line 7"/>
          <p:cNvSpPr>
            <a:spLocks noChangeShapeType="1"/>
          </p:cNvSpPr>
          <p:nvPr/>
        </p:nvSpPr>
        <p:spPr bwMode="auto">
          <a:xfrm flipH="1">
            <a:off x="7696200" y="4343400"/>
            <a:ext cx="381000" cy="685800"/>
          </a:xfrm>
          <a:prstGeom prst="line">
            <a:avLst/>
          </a:prstGeom>
          <a:noFill/>
          <a:ln w="101600">
            <a:solidFill>
              <a:srgbClr val="FF66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72" name="Line 8"/>
          <p:cNvSpPr>
            <a:spLocks noChangeShapeType="1"/>
          </p:cNvSpPr>
          <p:nvPr/>
        </p:nvSpPr>
        <p:spPr bwMode="auto">
          <a:xfrm flipH="1">
            <a:off x="4038600" y="2209800"/>
            <a:ext cx="304800" cy="609600"/>
          </a:xfrm>
          <a:prstGeom prst="line">
            <a:avLst/>
          </a:prstGeom>
          <a:noFill/>
          <a:ln w="101600">
            <a:solidFill>
              <a:srgbClr val="FFFF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73" name="Line 9"/>
          <p:cNvSpPr>
            <a:spLocks noChangeShapeType="1"/>
          </p:cNvSpPr>
          <p:nvPr/>
        </p:nvSpPr>
        <p:spPr bwMode="auto">
          <a:xfrm flipH="1">
            <a:off x="1752600" y="4191000"/>
            <a:ext cx="304800" cy="609600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5274" name="Line 10"/>
          <p:cNvSpPr>
            <a:spLocks noChangeShapeType="1"/>
          </p:cNvSpPr>
          <p:nvPr/>
        </p:nvSpPr>
        <p:spPr bwMode="auto">
          <a:xfrm>
            <a:off x="5257800" y="4419600"/>
            <a:ext cx="228600" cy="685800"/>
          </a:xfrm>
          <a:prstGeom prst="line">
            <a:avLst/>
          </a:prstGeom>
          <a:noFill/>
          <a:ln w="101600">
            <a:solidFill>
              <a:srgbClr val="FF6600"/>
            </a:solidFill>
            <a:round/>
            <a:headEnd/>
            <a:tailEnd type="triangle" w="med" len="med"/>
          </a:ln>
          <a:effectLst>
            <a:outerShdw dist="80322" dir="4293903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7066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1F3F20D8-AF9A-4DF7-8940-B0B7F2450810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68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  <p:sp>
        <p:nvSpPr>
          <p:cNvPr id="70669" name="CuadroTexto 1"/>
          <p:cNvSpPr txBox="1">
            <a:spLocks noChangeArrowheads="1"/>
          </p:cNvSpPr>
          <p:nvPr/>
        </p:nvSpPr>
        <p:spPr bwMode="auto">
          <a:xfrm>
            <a:off x="692150" y="928688"/>
            <a:ext cx="3744936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Inversión nocturna o por radiación   </a:t>
            </a:r>
          </a:p>
        </p:txBody>
      </p:sp>
      <p:sp>
        <p:nvSpPr>
          <p:cNvPr id="70670" name="CuadroTexto 13"/>
          <p:cNvSpPr txBox="1">
            <a:spLocks noChangeArrowheads="1"/>
          </p:cNvSpPr>
          <p:nvPr/>
        </p:nvSpPr>
        <p:spPr bwMode="auto">
          <a:xfrm>
            <a:off x="5652795" y="928688"/>
            <a:ext cx="196720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  Inversión frontal </a:t>
            </a:r>
          </a:p>
        </p:txBody>
      </p:sp>
      <p:sp>
        <p:nvSpPr>
          <p:cNvPr id="70671" name="CuadroTexto 14"/>
          <p:cNvSpPr txBox="1">
            <a:spLocks noChangeArrowheads="1"/>
          </p:cNvSpPr>
          <p:nvPr/>
        </p:nvSpPr>
        <p:spPr bwMode="auto">
          <a:xfrm>
            <a:off x="1539875" y="3757613"/>
            <a:ext cx="1943161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  Inversión marina</a:t>
            </a:r>
          </a:p>
        </p:txBody>
      </p:sp>
      <p:sp>
        <p:nvSpPr>
          <p:cNvPr id="70672" name="CuadroTexto 15"/>
          <p:cNvSpPr txBox="1">
            <a:spLocks noChangeArrowheads="1"/>
          </p:cNvSpPr>
          <p:nvPr/>
        </p:nvSpPr>
        <p:spPr bwMode="auto">
          <a:xfrm>
            <a:off x="4989513" y="3748088"/>
            <a:ext cx="290015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  Inversión por subsidencia </a:t>
            </a:r>
          </a:p>
        </p:txBody>
      </p:sp>
      <p:sp>
        <p:nvSpPr>
          <p:cNvPr id="70673" name="CuadroTexto 2"/>
          <p:cNvSpPr txBox="1">
            <a:spLocks noChangeArrowheads="1"/>
          </p:cNvSpPr>
          <p:nvPr/>
        </p:nvSpPr>
        <p:spPr bwMode="auto">
          <a:xfrm>
            <a:off x="4776591" y="2147385"/>
            <a:ext cx="696024" cy="153888"/>
          </a:xfrm>
          <a:prstGeom prst="rect">
            <a:avLst/>
          </a:prstGeom>
          <a:solidFill>
            <a:srgbClr val="C5FF91"/>
          </a:solidFill>
          <a:ln>
            <a:noFill/>
          </a:ln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sz="10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(Estable)</a:t>
            </a:r>
          </a:p>
        </p:txBody>
      </p:sp>
      <p:sp>
        <p:nvSpPr>
          <p:cNvPr id="70674" name="CuadroTexto 17"/>
          <p:cNvSpPr txBox="1">
            <a:spLocks noChangeArrowheads="1"/>
          </p:cNvSpPr>
          <p:nvPr/>
        </p:nvSpPr>
        <p:spPr bwMode="auto">
          <a:xfrm>
            <a:off x="7564438" y="2149929"/>
            <a:ext cx="787395" cy="186205"/>
          </a:xfrm>
          <a:prstGeom prst="rect">
            <a:avLst/>
          </a:prstGeom>
          <a:solidFill>
            <a:srgbClr val="C5FF91"/>
          </a:solidFill>
          <a:ln>
            <a:noFill/>
          </a:ln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sz="10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(Inestable)</a:t>
            </a:r>
          </a:p>
        </p:txBody>
      </p:sp>
      <p:sp>
        <p:nvSpPr>
          <p:cNvPr id="70675" name="CuadroTexto 18"/>
          <p:cNvSpPr txBox="1">
            <a:spLocks noChangeArrowheads="1"/>
          </p:cNvSpPr>
          <p:nvPr/>
        </p:nvSpPr>
        <p:spPr bwMode="auto">
          <a:xfrm>
            <a:off x="4881395" y="2389770"/>
            <a:ext cx="580525" cy="153888"/>
          </a:xfrm>
          <a:prstGeom prst="rect">
            <a:avLst/>
          </a:prstGeom>
          <a:solidFill>
            <a:srgbClr val="F6FF98"/>
          </a:solidFill>
          <a:ln>
            <a:noFill/>
          </a:ln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sz="10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Inversión</a:t>
            </a:r>
          </a:p>
        </p:txBody>
      </p:sp>
      <p:sp>
        <p:nvSpPr>
          <p:cNvPr id="70676" name="CuadroTexto 19"/>
          <p:cNvSpPr txBox="1">
            <a:spLocks noChangeArrowheads="1"/>
          </p:cNvSpPr>
          <p:nvPr/>
        </p:nvSpPr>
        <p:spPr bwMode="auto">
          <a:xfrm>
            <a:off x="4887597" y="2608263"/>
            <a:ext cx="670408" cy="153888"/>
          </a:xfrm>
          <a:prstGeom prst="rect">
            <a:avLst/>
          </a:prstGeom>
          <a:solidFill>
            <a:srgbClr val="F6FF98"/>
          </a:solidFill>
          <a:ln>
            <a:noFill/>
          </a:ln>
        </p:spPr>
        <p:txBody>
          <a:bodyPr wrap="non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 frontal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4584" y="4191000"/>
            <a:ext cx="1128016" cy="415925"/>
          </a:xfrm>
          <a:prstGeom prst="rect">
            <a:avLst/>
          </a:prstGeom>
          <a:solidFill>
            <a:srgbClr val="F2FF97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050" b="1" dirty="0"/>
              <a:t>Aire mas caliente </a:t>
            </a:r>
          </a:p>
          <a:p>
            <a:pPr eaLnBrk="1" hangingPunct="1">
              <a:defRPr/>
            </a:pPr>
            <a:r>
              <a:rPr lang="es-MX" sz="1050" b="1" dirty="0"/>
              <a:t>y mas seco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23432" y="5435870"/>
            <a:ext cx="702920" cy="329657"/>
          </a:xfrm>
          <a:prstGeom prst="rect">
            <a:avLst/>
          </a:prstGeom>
          <a:solidFill>
            <a:srgbClr val="CBF1FA"/>
          </a:solidFill>
        </p:spPr>
        <p:txBody>
          <a:bodyPr tIns="0">
            <a:spAutoFit/>
          </a:bodyPr>
          <a:lstStyle/>
          <a:p>
            <a:pPr eaLnBrk="1" hangingPunct="1">
              <a:defRPr/>
            </a:pPr>
            <a:r>
              <a:rPr lang="es-MX" sz="1050" b="1" dirty="0"/>
              <a:t>Aire frío</a:t>
            </a:r>
          </a:p>
          <a:p>
            <a:pPr eaLnBrk="1" hangingPunct="1">
              <a:defRPr/>
            </a:pPr>
            <a:r>
              <a:rPr lang="es-MX" sz="1050" b="1" dirty="0"/>
              <a:t>y mas húmedo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824750" y="4900910"/>
            <a:ext cx="1442995" cy="433090"/>
          </a:xfrm>
          <a:prstGeom prst="rect">
            <a:avLst/>
          </a:prstGeom>
          <a:solidFill>
            <a:srgbClr val="6D7A94"/>
          </a:solidFill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200" b="1" dirty="0"/>
              <a:t>Stratus</a:t>
            </a:r>
          </a:p>
          <a:p>
            <a:pPr algn="ctr" eaLnBrk="1" hangingPunct="1">
              <a:defRPr/>
            </a:pPr>
            <a:r>
              <a:rPr lang="es-MX" sz="1200" b="1" dirty="0"/>
              <a:t>(capa de inversión)</a:t>
            </a:r>
          </a:p>
        </p:txBody>
      </p:sp>
      <p:sp>
        <p:nvSpPr>
          <p:cNvPr id="70680" name="CuadroTexto 5"/>
          <p:cNvSpPr txBox="1">
            <a:spLocks noChangeArrowheads="1"/>
          </p:cNvSpPr>
          <p:nvPr/>
        </p:nvSpPr>
        <p:spPr bwMode="auto">
          <a:xfrm>
            <a:off x="4758539" y="4544329"/>
            <a:ext cx="499261" cy="184666"/>
          </a:xfrm>
          <a:prstGeom prst="rect">
            <a:avLst/>
          </a:prstGeom>
          <a:solidFill>
            <a:srgbClr val="B7EFAD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Capa</a:t>
            </a:r>
          </a:p>
        </p:txBody>
      </p:sp>
      <p:sp>
        <p:nvSpPr>
          <p:cNvPr id="70681" name="CuadroTexto 6"/>
          <p:cNvSpPr txBox="1">
            <a:spLocks noChangeArrowheads="1"/>
          </p:cNvSpPr>
          <p:nvPr/>
        </p:nvSpPr>
        <p:spPr bwMode="auto">
          <a:xfrm>
            <a:off x="6332084" y="4198938"/>
            <a:ext cx="350837" cy="369887"/>
          </a:xfrm>
          <a:prstGeom prst="rect">
            <a:avLst/>
          </a:prstGeom>
          <a:solidFill>
            <a:srgbClr val="61B9FC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A</a:t>
            </a:r>
          </a:p>
        </p:txBody>
      </p:sp>
      <p:sp>
        <p:nvSpPr>
          <p:cNvPr id="70682" name="CuadroTexto 25"/>
          <p:cNvSpPr txBox="1">
            <a:spLocks noChangeArrowheads="1"/>
          </p:cNvSpPr>
          <p:nvPr/>
        </p:nvSpPr>
        <p:spPr bwMode="auto">
          <a:xfrm>
            <a:off x="4908965" y="5530334"/>
            <a:ext cx="664517" cy="184666"/>
          </a:xfrm>
          <a:prstGeom prst="rect">
            <a:avLst/>
          </a:prstGeom>
          <a:solidFill>
            <a:srgbClr val="EAFF97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eaLnBrk="1" hangingPunct="1">
              <a:defRPr sz="12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Capa</a:t>
            </a:r>
          </a:p>
        </p:txBody>
      </p:sp>
      <p:sp>
        <p:nvSpPr>
          <p:cNvPr id="2" name="CuadroTexto 18">
            <a:extLst>
              <a:ext uri="{FF2B5EF4-FFF2-40B4-BE49-F238E27FC236}">
                <a16:creationId xmlns:a16="http://schemas.microsoft.com/office/drawing/2014/main" id="{51E3B597-8E30-4DA9-AC9D-A97C4C159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717" y="2799532"/>
            <a:ext cx="772680" cy="153888"/>
          </a:xfrm>
          <a:prstGeom prst="rect">
            <a:avLst/>
          </a:prstGeom>
          <a:solidFill>
            <a:srgbClr val="78FEF1"/>
          </a:solidFill>
          <a:ln>
            <a:noFill/>
          </a:ln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sz="10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Inversión</a:t>
            </a: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B3A5238A-2B38-4829-87F5-83D6BF939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0615" y="4736169"/>
            <a:ext cx="528991" cy="184666"/>
          </a:xfrm>
          <a:prstGeom prst="rect">
            <a:avLst/>
          </a:prstGeom>
          <a:solidFill>
            <a:srgbClr val="E7FF97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eaLnBrk="1" hangingPunct="1">
              <a:defRPr sz="12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estable</a:t>
            </a:r>
          </a:p>
        </p:txBody>
      </p:sp>
      <p:sp>
        <p:nvSpPr>
          <p:cNvPr id="6" name="CuadroTexto 25">
            <a:extLst>
              <a:ext uri="{FF2B5EF4-FFF2-40B4-BE49-F238E27FC236}">
                <a16:creationId xmlns:a16="http://schemas.microsoft.com/office/drawing/2014/main" id="{EAB4333E-8760-4FE7-A2A4-7984E237D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5715000"/>
            <a:ext cx="666849" cy="184666"/>
          </a:xfrm>
          <a:prstGeom prst="rect">
            <a:avLst/>
          </a:prstGeom>
          <a:solidFill>
            <a:srgbClr val="BAEFAB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eaLnBrk="1" hangingPunct="1">
              <a:defRPr sz="12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inestable</a:t>
            </a:r>
          </a:p>
        </p:txBody>
      </p:sp>
      <p:sp>
        <p:nvSpPr>
          <p:cNvPr id="7" name="CuadroTexto 18">
            <a:extLst>
              <a:ext uri="{FF2B5EF4-FFF2-40B4-BE49-F238E27FC236}">
                <a16:creationId xmlns:a16="http://schemas.microsoft.com/office/drawing/2014/main" id="{3691DDA9-E20C-4A53-8E0C-8944C4EC3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4953000"/>
            <a:ext cx="772680" cy="153888"/>
          </a:xfrm>
          <a:prstGeom prst="rect">
            <a:avLst/>
          </a:prstGeom>
          <a:solidFill>
            <a:srgbClr val="FFEA97"/>
          </a:solidFill>
          <a:ln>
            <a:noFill/>
          </a:ln>
        </p:spPr>
        <p:txBody>
          <a:bodyPr wrap="none" tIns="0" bIns="0">
            <a:spAutoFit/>
          </a:bodyPr>
          <a:lstStyle>
            <a:defPPr>
              <a:defRPr lang="en-US"/>
            </a:defPPr>
            <a:lvl1pPr eaLnBrk="1" hangingPunct="1">
              <a:defRPr sz="10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Inversión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95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95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95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95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95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95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95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5618961-974F-4FFD-9CE0-8CF500AC3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71683" name="Picture 2" descr="Nite Time Valley Inversion - 3 pane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819150"/>
            <a:ext cx="8763000" cy="3503613"/>
          </a:xfrm>
        </p:spPr>
      </p:pic>
      <p:sp>
        <p:nvSpPr>
          <p:cNvPr id="99332" name="Text Box 3"/>
          <p:cNvSpPr txBox="1">
            <a:spLocks noChangeArrowheads="1"/>
          </p:cNvSpPr>
          <p:nvPr/>
        </p:nvSpPr>
        <p:spPr bwMode="auto">
          <a:xfrm>
            <a:off x="1048936" y="152400"/>
            <a:ext cx="69445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sz="3200" b="1" dirty="0">
                <a:solidFill>
                  <a:srgbClr val="F8FE06"/>
                </a:solidFill>
                <a:latin typeface="Arial" charset="0"/>
              </a:rPr>
              <a:t>Inversión nocturna o por radiación</a:t>
            </a:r>
          </a:p>
        </p:txBody>
      </p:sp>
      <p:sp>
        <p:nvSpPr>
          <p:cNvPr id="99333" name="Text Box 4"/>
          <p:cNvSpPr txBox="1">
            <a:spLocks noChangeArrowheads="1"/>
          </p:cNvSpPr>
          <p:nvPr/>
        </p:nvSpPr>
        <p:spPr bwMode="auto">
          <a:xfrm>
            <a:off x="1336675" y="1352550"/>
            <a:ext cx="1624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" charset="0"/>
              </a:rPr>
              <a:t>Atardecer</a:t>
            </a:r>
          </a:p>
        </p:txBody>
      </p:sp>
      <p:sp>
        <p:nvSpPr>
          <p:cNvPr id="99334" name="Text Box 5"/>
          <p:cNvSpPr txBox="1">
            <a:spLocks noChangeArrowheads="1"/>
          </p:cNvSpPr>
          <p:nvPr/>
        </p:nvSpPr>
        <p:spPr bwMode="auto">
          <a:xfrm>
            <a:off x="3676650" y="1352550"/>
            <a:ext cx="1962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" charset="0"/>
              </a:rPr>
              <a:t>Medianoche</a:t>
            </a:r>
          </a:p>
        </p:txBody>
      </p:sp>
      <p:sp>
        <p:nvSpPr>
          <p:cNvPr id="99335" name="Text Box 6"/>
          <p:cNvSpPr txBox="1">
            <a:spLocks noChangeArrowheads="1"/>
          </p:cNvSpPr>
          <p:nvPr/>
        </p:nvSpPr>
        <p:spPr bwMode="auto">
          <a:xfrm>
            <a:off x="6096000" y="1352550"/>
            <a:ext cx="1674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" charset="0"/>
              </a:rPr>
              <a:t>Amanecer</a:t>
            </a:r>
          </a:p>
        </p:txBody>
      </p:sp>
      <p:sp>
        <p:nvSpPr>
          <p:cNvPr id="99336" name="Text Box 7"/>
          <p:cNvSpPr txBox="1">
            <a:spLocks noChangeArrowheads="1"/>
          </p:cNvSpPr>
          <p:nvPr/>
        </p:nvSpPr>
        <p:spPr bwMode="auto">
          <a:xfrm>
            <a:off x="0" y="4400550"/>
            <a:ext cx="9144000" cy="225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600" dirty="0">
                <a:solidFill>
                  <a:schemeClr val="bg1"/>
                </a:solidFill>
                <a:latin typeface="Arial Narrow" pitchFamily="34" charset="0"/>
              </a:rPr>
              <a:t>Durante las horas de la tarde, esta inversión basada en la superficie es débil y poco profunda, usualmente no más de unos pocos cientos de metros de profundidad. A medida  que el drenaje de aire frío y el enfriamiento por radiación continúan durante toda la noche, esta inversión se fortalece y eventualmente alcanza su máxima profundidad alrededor del amanecer cuando las temperaturas superficiales son más bajas.</a:t>
            </a:r>
            <a:endParaRPr lang="en-US" altLang="es-MX" sz="2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93224" name="AutoShape 8"/>
          <p:cNvSpPr>
            <a:spLocks noChangeArrowheads="1"/>
          </p:cNvSpPr>
          <p:nvPr/>
        </p:nvSpPr>
        <p:spPr bwMode="auto">
          <a:xfrm rot="3004266">
            <a:off x="802481" y="2478882"/>
            <a:ext cx="896937" cy="2286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35492003 h 21600"/>
              <a:gd name="T4" fmla="*/ 2147483646 w 21600"/>
              <a:gd name="T5" fmla="*/ 270984006 h 21600"/>
              <a:gd name="T6" fmla="*/ 2147483646 w 21600"/>
              <a:gd name="T7" fmla="*/ 13549200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3225" name="AutoShape 9"/>
          <p:cNvSpPr>
            <a:spLocks noChangeArrowheads="1"/>
          </p:cNvSpPr>
          <p:nvPr/>
        </p:nvSpPr>
        <p:spPr bwMode="auto">
          <a:xfrm rot="6801517">
            <a:off x="2362200" y="2419350"/>
            <a:ext cx="838200" cy="2286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35492003 h 21600"/>
              <a:gd name="T4" fmla="*/ 2147483646 w 21600"/>
              <a:gd name="T5" fmla="*/ 270984006 h 21600"/>
              <a:gd name="T6" fmla="*/ 2147483646 w 21600"/>
              <a:gd name="T7" fmla="*/ 13549200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71691" name="Text Box 10"/>
          <p:cNvSpPr txBox="1">
            <a:spLocks noChangeArrowheads="1"/>
          </p:cNvSpPr>
          <p:nvPr/>
        </p:nvSpPr>
        <p:spPr bwMode="auto">
          <a:xfrm>
            <a:off x="1495425" y="2246313"/>
            <a:ext cx="10191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Fuerte drenaje de aire frio</a:t>
            </a:r>
          </a:p>
        </p:txBody>
      </p:sp>
      <p:sp>
        <p:nvSpPr>
          <p:cNvPr id="393227" name="AutoShape 11"/>
          <p:cNvSpPr>
            <a:spLocks noChangeArrowheads="1"/>
          </p:cNvSpPr>
          <p:nvPr/>
        </p:nvSpPr>
        <p:spPr bwMode="auto">
          <a:xfrm rot="3004266">
            <a:off x="3733006" y="2493170"/>
            <a:ext cx="530225" cy="214312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04663373 h 21600"/>
              <a:gd name="T4" fmla="*/ 2147483646 w 21600"/>
              <a:gd name="T5" fmla="*/ 209326746 h 21600"/>
              <a:gd name="T6" fmla="*/ 2147483646 w 21600"/>
              <a:gd name="T7" fmla="*/ 10466337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0161" dir="4293903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3228" name="AutoShape 12"/>
          <p:cNvSpPr>
            <a:spLocks noChangeArrowheads="1"/>
          </p:cNvSpPr>
          <p:nvPr/>
        </p:nvSpPr>
        <p:spPr bwMode="auto">
          <a:xfrm rot="6802000">
            <a:off x="5445125" y="2471738"/>
            <a:ext cx="533400" cy="1524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6763839 h 21600"/>
              <a:gd name="T4" fmla="*/ 2147483646 w 21600"/>
              <a:gd name="T5" fmla="*/ 53527720 h 21600"/>
              <a:gd name="T6" fmla="*/ 2147483646 w 21600"/>
              <a:gd name="T7" fmla="*/ 2676383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71694" name="Text Box 13"/>
          <p:cNvSpPr txBox="1">
            <a:spLocks noChangeArrowheads="1"/>
          </p:cNvSpPr>
          <p:nvPr/>
        </p:nvSpPr>
        <p:spPr bwMode="auto">
          <a:xfrm>
            <a:off x="3352800" y="1962150"/>
            <a:ext cx="13740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>
                <a:solidFill>
                  <a:schemeClr val="bg1"/>
                </a:solidFill>
              </a:rPr>
              <a:t>Débil drenaje de</a:t>
            </a:r>
          </a:p>
          <a:p>
            <a:pPr eaLnBrk="1" hangingPunct="1"/>
            <a:r>
              <a:rPr lang="es-MX" altLang="es-MX" sz="1200" b="1" dirty="0">
                <a:solidFill>
                  <a:schemeClr val="bg1"/>
                </a:solidFill>
              </a:rPr>
              <a:t>aire fresco</a:t>
            </a:r>
          </a:p>
        </p:txBody>
      </p:sp>
      <p:sp>
        <p:nvSpPr>
          <p:cNvPr id="393230" name="Text Box 14"/>
          <p:cNvSpPr txBox="1">
            <a:spLocks noChangeArrowheads="1"/>
          </p:cNvSpPr>
          <p:nvPr/>
        </p:nvSpPr>
        <p:spPr bwMode="auto">
          <a:xfrm>
            <a:off x="6324600" y="2266950"/>
            <a:ext cx="18630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>
                <a:solidFill>
                  <a:schemeClr val="bg1"/>
                </a:solidFill>
              </a:rPr>
              <a:t>Poco o ningún </a:t>
            </a:r>
          </a:p>
          <a:p>
            <a:pPr eaLnBrk="1" hangingPunct="1"/>
            <a:r>
              <a:rPr lang="es-MX" altLang="es-MX" sz="1200" b="1" dirty="0">
                <a:solidFill>
                  <a:schemeClr val="bg1"/>
                </a:solidFill>
              </a:rPr>
              <a:t>flujo de drenaje de aire</a:t>
            </a:r>
          </a:p>
        </p:txBody>
      </p:sp>
      <p:sp>
        <p:nvSpPr>
          <p:cNvPr id="393231" name="Text Box 15"/>
          <p:cNvSpPr txBox="1">
            <a:spLocks noChangeArrowheads="1"/>
          </p:cNvSpPr>
          <p:nvPr/>
        </p:nvSpPr>
        <p:spPr bwMode="auto">
          <a:xfrm>
            <a:off x="381000" y="2876550"/>
            <a:ext cx="1096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Inversión</a:t>
            </a:r>
          </a:p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débil</a:t>
            </a:r>
          </a:p>
        </p:txBody>
      </p:sp>
      <p:sp>
        <p:nvSpPr>
          <p:cNvPr id="393232" name="Text Box 16"/>
          <p:cNvSpPr txBox="1">
            <a:spLocks noChangeArrowheads="1"/>
          </p:cNvSpPr>
          <p:nvPr/>
        </p:nvSpPr>
        <p:spPr bwMode="auto">
          <a:xfrm>
            <a:off x="3276600" y="3028950"/>
            <a:ext cx="11641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Inversión</a:t>
            </a:r>
          </a:p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moderada</a:t>
            </a:r>
          </a:p>
        </p:txBody>
      </p:sp>
      <p:sp>
        <p:nvSpPr>
          <p:cNvPr id="393233" name="Text Box 17"/>
          <p:cNvSpPr txBox="1">
            <a:spLocks noChangeArrowheads="1"/>
          </p:cNvSpPr>
          <p:nvPr/>
        </p:nvSpPr>
        <p:spPr bwMode="auto">
          <a:xfrm>
            <a:off x="6324600" y="2876550"/>
            <a:ext cx="1096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Inversión</a:t>
            </a:r>
          </a:p>
          <a:p>
            <a:pPr eaLnBrk="1" hangingPunct="1"/>
            <a:r>
              <a:rPr lang="es-MX" altLang="es-MX" sz="1600" b="1" dirty="0">
                <a:solidFill>
                  <a:schemeClr val="bg1"/>
                </a:solidFill>
              </a:rPr>
              <a:t>fuerte</a:t>
            </a:r>
          </a:p>
        </p:txBody>
      </p:sp>
      <p:sp>
        <p:nvSpPr>
          <p:cNvPr id="393234" name="Line 18"/>
          <p:cNvSpPr>
            <a:spLocks noChangeShapeType="1"/>
          </p:cNvSpPr>
          <p:nvPr/>
        </p:nvSpPr>
        <p:spPr bwMode="auto">
          <a:xfrm>
            <a:off x="1524000" y="2952750"/>
            <a:ext cx="1219200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393235" name="Line 19"/>
          <p:cNvSpPr>
            <a:spLocks noChangeShapeType="1"/>
          </p:cNvSpPr>
          <p:nvPr/>
        </p:nvSpPr>
        <p:spPr bwMode="auto">
          <a:xfrm>
            <a:off x="4267200" y="2876550"/>
            <a:ext cx="1371600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393236" name="Line 20"/>
          <p:cNvSpPr>
            <a:spLocks noChangeShapeType="1"/>
          </p:cNvSpPr>
          <p:nvPr/>
        </p:nvSpPr>
        <p:spPr bwMode="auto">
          <a:xfrm>
            <a:off x="7086600" y="2800350"/>
            <a:ext cx="1600200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7170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976C4AD3-6332-4B24-B148-25ACC0A51299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69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9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93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3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93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93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3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9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3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30" grpId="0"/>
      <p:bldP spid="393231" grpId="0"/>
      <p:bldP spid="393232" grpId="0"/>
      <p:bldP spid="3932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2" name="Text Box 4"/>
          <p:cNvSpPr txBox="1">
            <a:spLocks noChangeArrowheads="1"/>
          </p:cNvSpPr>
          <p:nvPr/>
        </p:nvSpPr>
        <p:spPr bwMode="auto">
          <a:xfrm>
            <a:off x="0" y="1660525"/>
            <a:ext cx="91440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Casi todos los  gases en la atmósfera responden uniformemente a cambios en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temperatura</a:t>
            </a:r>
            <a:r>
              <a:rPr lang="es-MX" altLang="es-MX" sz="3600" b="1" dirty="0">
                <a:latin typeface="Arial Narrow" panose="020B0606020202030204" pitchFamily="34" charset="0"/>
              </a:rPr>
              <a:t> y </a:t>
            </a:r>
            <a:endParaRPr lang="en-US" altLang="es-MX" sz="3600" b="1" dirty="0">
              <a:latin typeface="Arial Narrow" panose="020B0606020202030204" pitchFamily="34" charset="0"/>
            </a:endParaRPr>
          </a:p>
          <a:p>
            <a:pPr algn="ctr" eaLnBrk="1" hangingPunct="1"/>
            <a:r>
              <a:rPr lang="es-MX" altLang="es-MX" sz="3600" b="1" u="sng" dirty="0">
                <a:latin typeface="Arial Narrow" panose="020B0606020202030204" pitchFamily="34" charset="0"/>
              </a:rPr>
              <a:t>presión</a:t>
            </a:r>
            <a:r>
              <a:rPr lang="en-US" altLang="es-MX" sz="3600" b="1" dirty="0">
                <a:latin typeface="Arial Narrow" panose="020B0606020202030204" pitchFamily="34" charset="0"/>
              </a:rPr>
              <a:t>.  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0" y="684213"/>
            <a:ext cx="9144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El Comportamiento de los Gases</a:t>
            </a:r>
            <a:endParaRPr lang="en-US" altLang="es-MX" sz="4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03815" name="Text Box 7"/>
          <p:cNvSpPr txBox="1">
            <a:spLocks noChangeArrowheads="1"/>
          </p:cNvSpPr>
          <p:nvPr/>
        </p:nvSpPr>
        <p:spPr bwMode="auto">
          <a:xfrm>
            <a:off x="381000" y="3641725"/>
            <a:ext cx="8534399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Por esta razón,  podemos utilizar la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Ley</a:t>
            </a:r>
            <a:r>
              <a:rPr lang="es-MX" altLang="es-MX" sz="3600" b="1" dirty="0">
                <a:latin typeface="Arial Narrow" panose="020B0606020202030204" pitchFamily="34" charset="0"/>
              </a:rPr>
              <a:t> </a:t>
            </a:r>
            <a:r>
              <a:rPr lang="es-MX" altLang="es-MX" sz="36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de los gases ideales (Ecuación de estado)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cual esta basada en un conjunto de leyes de comportamiento de gases, para describir su comportamiento.</a:t>
            </a:r>
          </a:p>
          <a:p>
            <a:pPr algn="ctr" eaLnBrk="1" hangingPunct="1"/>
            <a:endParaRPr lang="es-MX" altLang="es-MX" sz="1400" b="1" dirty="0">
              <a:latin typeface="Arial Narrow" panose="020B0606020202030204" pitchFamily="34" charset="0"/>
            </a:endParaRPr>
          </a:p>
          <a:p>
            <a:pPr algn="ctr" eaLnBrk="1" hangingPunct="1"/>
            <a:endParaRPr lang="es-MX" altLang="es-MX" sz="14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2" grpId="0"/>
      <p:bldP spid="50381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ChangeArrowheads="1"/>
          </p:cNvSpPr>
          <p:nvPr/>
        </p:nvSpPr>
        <p:spPr bwMode="auto">
          <a:xfrm>
            <a:off x="457200" y="1453204"/>
            <a:ext cx="8305800" cy="385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profundidad o la fuerza de la inversión nocturna o por radiación puede variar de varios cientos de metros a unos cuantos miles de metros, dependiendo de:</a:t>
            </a:r>
          </a:p>
          <a:p>
            <a:pPr algn="just" eaLnBrk="1" hangingPunct="1">
              <a:lnSpc>
                <a:spcPct val="50000"/>
              </a:lnSpc>
            </a:pPr>
            <a:endParaRPr lang="es-MX" altLang="es-MX" sz="3600" b="1" dirty="0">
              <a:latin typeface="Arial Narrow" panose="020B0606020202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MX" altLang="es-MX" sz="3600" b="1" dirty="0">
                <a:solidFill>
                  <a:srgbClr val="000066"/>
                </a:solidFill>
                <a:latin typeface="Arial Narrow" panose="020B0606020202030204" pitchFamily="34" charset="0"/>
              </a:rPr>
              <a:t>	Nubosidad, viento, precipitación, cubierta de nieve, amplitud y profundidad del valle o cañón, y la época del año.</a:t>
            </a:r>
          </a:p>
        </p:txBody>
      </p:sp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914400" y="1066800"/>
            <a:ext cx="3124200" cy="1143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FFF30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 rot="10800000">
            <a:off x="5029200" y="3429000"/>
            <a:ext cx="3124200" cy="1143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F30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5029200" y="1066800"/>
            <a:ext cx="3124200" cy="23622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FFF30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 rot="10800000">
            <a:off x="914400" y="2209800"/>
            <a:ext cx="3124200" cy="2362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F30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914400" y="2209800"/>
            <a:ext cx="312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5029200" y="3124200"/>
            <a:ext cx="312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394248" name="Freeform 8"/>
          <p:cNvSpPr>
            <a:spLocks/>
          </p:cNvSpPr>
          <p:nvPr/>
        </p:nvSpPr>
        <p:spPr bwMode="auto">
          <a:xfrm>
            <a:off x="6248400" y="1295400"/>
            <a:ext cx="1863725" cy="623888"/>
          </a:xfrm>
          <a:custGeom>
            <a:avLst/>
            <a:gdLst/>
            <a:ahLst/>
            <a:cxnLst>
              <a:cxn ang="0">
                <a:pos x="1171" y="306"/>
              </a:cxn>
              <a:cxn ang="0">
                <a:pos x="1101" y="315"/>
              </a:cxn>
              <a:cxn ang="0">
                <a:pos x="1075" y="332"/>
              </a:cxn>
              <a:cxn ang="0">
                <a:pos x="1014" y="341"/>
              </a:cxn>
              <a:cxn ang="0">
                <a:pos x="997" y="367"/>
              </a:cxn>
              <a:cxn ang="0">
                <a:pos x="944" y="393"/>
              </a:cxn>
              <a:cxn ang="0">
                <a:pos x="883" y="376"/>
              </a:cxn>
              <a:cxn ang="0">
                <a:pos x="848" y="341"/>
              </a:cxn>
              <a:cxn ang="0">
                <a:pos x="761" y="323"/>
              </a:cxn>
              <a:cxn ang="0">
                <a:pos x="648" y="358"/>
              </a:cxn>
              <a:cxn ang="0">
                <a:pos x="560" y="341"/>
              </a:cxn>
              <a:cxn ang="0">
                <a:pos x="543" y="323"/>
              </a:cxn>
              <a:cxn ang="0">
                <a:pos x="447" y="315"/>
              </a:cxn>
              <a:cxn ang="0">
                <a:pos x="438" y="376"/>
              </a:cxn>
              <a:cxn ang="0">
                <a:pos x="386" y="349"/>
              </a:cxn>
              <a:cxn ang="0">
                <a:pos x="342" y="341"/>
              </a:cxn>
              <a:cxn ang="0">
                <a:pos x="124" y="332"/>
              </a:cxn>
              <a:cxn ang="0">
                <a:pos x="10" y="306"/>
              </a:cxn>
              <a:cxn ang="0">
                <a:pos x="2" y="280"/>
              </a:cxn>
              <a:cxn ang="0">
                <a:pos x="54" y="227"/>
              </a:cxn>
              <a:cxn ang="0">
                <a:pos x="133" y="236"/>
              </a:cxn>
              <a:cxn ang="0">
                <a:pos x="159" y="253"/>
              </a:cxn>
              <a:cxn ang="0">
                <a:pos x="185" y="236"/>
              </a:cxn>
              <a:cxn ang="0">
                <a:pos x="255" y="245"/>
              </a:cxn>
              <a:cxn ang="0">
                <a:pos x="281" y="184"/>
              </a:cxn>
              <a:cxn ang="0">
                <a:pos x="333" y="131"/>
              </a:cxn>
              <a:cxn ang="0">
                <a:pos x="377" y="166"/>
              </a:cxn>
              <a:cxn ang="0">
                <a:pos x="473" y="105"/>
              </a:cxn>
              <a:cxn ang="0">
                <a:pos x="525" y="61"/>
              </a:cxn>
              <a:cxn ang="0">
                <a:pos x="604" y="61"/>
              </a:cxn>
              <a:cxn ang="0">
                <a:pos x="639" y="27"/>
              </a:cxn>
              <a:cxn ang="0">
                <a:pos x="709" y="70"/>
              </a:cxn>
              <a:cxn ang="0">
                <a:pos x="717" y="44"/>
              </a:cxn>
              <a:cxn ang="0">
                <a:pos x="744" y="53"/>
              </a:cxn>
              <a:cxn ang="0">
                <a:pos x="778" y="9"/>
              </a:cxn>
              <a:cxn ang="0">
                <a:pos x="805" y="0"/>
              </a:cxn>
              <a:cxn ang="0">
                <a:pos x="883" y="44"/>
              </a:cxn>
              <a:cxn ang="0">
                <a:pos x="953" y="105"/>
              </a:cxn>
              <a:cxn ang="0">
                <a:pos x="1023" y="123"/>
              </a:cxn>
              <a:cxn ang="0">
                <a:pos x="1084" y="166"/>
              </a:cxn>
              <a:cxn ang="0">
                <a:pos x="1119" y="245"/>
              </a:cxn>
              <a:cxn ang="0">
                <a:pos x="1145" y="253"/>
              </a:cxn>
              <a:cxn ang="0">
                <a:pos x="1162" y="323"/>
              </a:cxn>
              <a:cxn ang="0">
                <a:pos x="1171" y="306"/>
              </a:cxn>
            </a:cxnLst>
            <a:rect l="0" t="0" r="r" b="b"/>
            <a:pathLst>
              <a:path w="1174" h="393">
                <a:moveTo>
                  <a:pt x="1171" y="306"/>
                </a:moveTo>
                <a:cubicBezTo>
                  <a:pt x="1143" y="348"/>
                  <a:pt x="1145" y="328"/>
                  <a:pt x="1101" y="315"/>
                </a:cubicBezTo>
                <a:cubicBezTo>
                  <a:pt x="1092" y="321"/>
                  <a:pt x="1085" y="329"/>
                  <a:pt x="1075" y="332"/>
                </a:cubicBezTo>
                <a:cubicBezTo>
                  <a:pt x="1055" y="338"/>
                  <a:pt x="1033" y="333"/>
                  <a:pt x="1014" y="341"/>
                </a:cubicBezTo>
                <a:cubicBezTo>
                  <a:pt x="1005" y="345"/>
                  <a:pt x="1004" y="360"/>
                  <a:pt x="997" y="367"/>
                </a:cubicBezTo>
                <a:cubicBezTo>
                  <a:pt x="981" y="382"/>
                  <a:pt x="964" y="386"/>
                  <a:pt x="944" y="393"/>
                </a:cubicBezTo>
                <a:cubicBezTo>
                  <a:pt x="924" y="386"/>
                  <a:pt x="902" y="385"/>
                  <a:pt x="883" y="376"/>
                </a:cubicBezTo>
                <a:cubicBezTo>
                  <a:pt x="868" y="369"/>
                  <a:pt x="860" y="352"/>
                  <a:pt x="848" y="341"/>
                </a:cubicBezTo>
                <a:cubicBezTo>
                  <a:pt x="808" y="353"/>
                  <a:pt x="799" y="336"/>
                  <a:pt x="761" y="323"/>
                </a:cubicBezTo>
                <a:cubicBezTo>
                  <a:pt x="723" y="336"/>
                  <a:pt x="685" y="345"/>
                  <a:pt x="648" y="358"/>
                </a:cubicBezTo>
                <a:cubicBezTo>
                  <a:pt x="648" y="358"/>
                  <a:pt x="569" y="346"/>
                  <a:pt x="560" y="341"/>
                </a:cubicBezTo>
                <a:cubicBezTo>
                  <a:pt x="553" y="337"/>
                  <a:pt x="551" y="325"/>
                  <a:pt x="543" y="323"/>
                </a:cubicBezTo>
                <a:cubicBezTo>
                  <a:pt x="512" y="316"/>
                  <a:pt x="479" y="318"/>
                  <a:pt x="447" y="315"/>
                </a:cubicBezTo>
                <a:cubicBezTo>
                  <a:pt x="444" y="335"/>
                  <a:pt x="449" y="359"/>
                  <a:pt x="438" y="376"/>
                </a:cubicBezTo>
                <a:cubicBezTo>
                  <a:pt x="428" y="390"/>
                  <a:pt x="408" y="357"/>
                  <a:pt x="386" y="349"/>
                </a:cubicBezTo>
                <a:cubicBezTo>
                  <a:pt x="372" y="344"/>
                  <a:pt x="357" y="344"/>
                  <a:pt x="342" y="341"/>
                </a:cubicBezTo>
                <a:cubicBezTo>
                  <a:pt x="267" y="351"/>
                  <a:pt x="198" y="343"/>
                  <a:pt x="124" y="332"/>
                </a:cubicBezTo>
                <a:cubicBezTo>
                  <a:pt x="86" y="319"/>
                  <a:pt x="49" y="313"/>
                  <a:pt x="10" y="306"/>
                </a:cubicBezTo>
                <a:cubicBezTo>
                  <a:pt x="7" y="297"/>
                  <a:pt x="0" y="289"/>
                  <a:pt x="2" y="280"/>
                </a:cubicBezTo>
                <a:cubicBezTo>
                  <a:pt x="5" y="266"/>
                  <a:pt x="44" y="238"/>
                  <a:pt x="54" y="227"/>
                </a:cubicBezTo>
                <a:cubicBezTo>
                  <a:pt x="80" y="230"/>
                  <a:pt x="107" y="230"/>
                  <a:pt x="133" y="236"/>
                </a:cubicBezTo>
                <a:cubicBezTo>
                  <a:pt x="143" y="238"/>
                  <a:pt x="149" y="253"/>
                  <a:pt x="159" y="253"/>
                </a:cubicBezTo>
                <a:cubicBezTo>
                  <a:pt x="169" y="253"/>
                  <a:pt x="176" y="242"/>
                  <a:pt x="185" y="236"/>
                </a:cubicBezTo>
                <a:cubicBezTo>
                  <a:pt x="208" y="239"/>
                  <a:pt x="232" y="247"/>
                  <a:pt x="255" y="245"/>
                </a:cubicBezTo>
                <a:cubicBezTo>
                  <a:pt x="277" y="243"/>
                  <a:pt x="279" y="188"/>
                  <a:pt x="281" y="184"/>
                </a:cubicBezTo>
                <a:cubicBezTo>
                  <a:pt x="289" y="166"/>
                  <a:pt x="320" y="145"/>
                  <a:pt x="333" y="131"/>
                </a:cubicBezTo>
                <a:cubicBezTo>
                  <a:pt x="339" y="137"/>
                  <a:pt x="368" y="168"/>
                  <a:pt x="377" y="166"/>
                </a:cubicBezTo>
                <a:cubicBezTo>
                  <a:pt x="411" y="158"/>
                  <a:pt x="439" y="117"/>
                  <a:pt x="473" y="105"/>
                </a:cubicBezTo>
                <a:cubicBezTo>
                  <a:pt x="529" y="119"/>
                  <a:pt x="510" y="110"/>
                  <a:pt x="525" y="61"/>
                </a:cubicBezTo>
                <a:cubicBezTo>
                  <a:pt x="548" y="66"/>
                  <a:pt x="581" y="79"/>
                  <a:pt x="604" y="61"/>
                </a:cubicBezTo>
                <a:cubicBezTo>
                  <a:pt x="667" y="11"/>
                  <a:pt x="553" y="53"/>
                  <a:pt x="639" y="27"/>
                </a:cubicBezTo>
                <a:cubicBezTo>
                  <a:pt x="678" y="36"/>
                  <a:pt x="682" y="44"/>
                  <a:pt x="709" y="70"/>
                </a:cubicBezTo>
                <a:cubicBezTo>
                  <a:pt x="712" y="61"/>
                  <a:pt x="709" y="48"/>
                  <a:pt x="717" y="44"/>
                </a:cubicBezTo>
                <a:cubicBezTo>
                  <a:pt x="726" y="40"/>
                  <a:pt x="735" y="55"/>
                  <a:pt x="744" y="53"/>
                </a:cubicBezTo>
                <a:cubicBezTo>
                  <a:pt x="755" y="51"/>
                  <a:pt x="773" y="13"/>
                  <a:pt x="778" y="9"/>
                </a:cubicBezTo>
                <a:cubicBezTo>
                  <a:pt x="785" y="3"/>
                  <a:pt x="796" y="3"/>
                  <a:pt x="805" y="0"/>
                </a:cubicBezTo>
                <a:cubicBezTo>
                  <a:pt x="869" y="22"/>
                  <a:pt x="844" y="5"/>
                  <a:pt x="883" y="44"/>
                </a:cubicBezTo>
                <a:cubicBezTo>
                  <a:pt x="907" y="113"/>
                  <a:pt x="883" y="93"/>
                  <a:pt x="953" y="105"/>
                </a:cubicBezTo>
                <a:cubicBezTo>
                  <a:pt x="1012" y="145"/>
                  <a:pt x="990" y="154"/>
                  <a:pt x="1023" y="123"/>
                </a:cubicBezTo>
                <a:cubicBezTo>
                  <a:pt x="1053" y="132"/>
                  <a:pt x="1062" y="145"/>
                  <a:pt x="1084" y="166"/>
                </a:cubicBezTo>
                <a:cubicBezTo>
                  <a:pt x="1088" y="178"/>
                  <a:pt x="1112" y="238"/>
                  <a:pt x="1119" y="245"/>
                </a:cubicBezTo>
                <a:cubicBezTo>
                  <a:pt x="1126" y="251"/>
                  <a:pt x="1136" y="250"/>
                  <a:pt x="1145" y="253"/>
                </a:cubicBezTo>
                <a:cubicBezTo>
                  <a:pt x="1169" y="279"/>
                  <a:pt x="1174" y="289"/>
                  <a:pt x="1162" y="323"/>
                </a:cubicBezTo>
                <a:cubicBezTo>
                  <a:pt x="1124" y="311"/>
                  <a:pt x="1127" y="317"/>
                  <a:pt x="1171" y="306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s-MX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94249" name="Text Box 9"/>
          <p:cNvSpPr txBox="1">
            <a:spLocks noChangeArrowheads="1"/>
          </p:cNvSpPr>
          <p:nvPr/>
        </p:nvSpPr>
        <p:spPr bwMode="auto">
          <a:xfrm>
            <a:off x="5181600" y="3200400"/>
            <a:ext cx="28400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Inversión nocturna débil y poco profunda</a:t>
            </a:r>
          </a:p>
        </p:txBody>
      </p:sp>
      <p:sp>
        <p:nvSpPr>
          <p:cNvPr id="73738" name="Freeform 10"/>
          <p:cNvSpPr>
            <a:spLocks/>
          </p:cNvSpPr>
          <p:nvPr/>
        </p:nvSpPr>
        <p:spPr bwMode="auto">
          <a:xfrm>
            <a:off x="838200" y="3962400"/>
            <a:ext cx="3224213" cy="696913"/>
          </a:xfrm>
          <a:custGeom>
            <a:avLst/>
            <a:gdLst>
              <a:gd name="T0" fmla="*/ 2147483647 w 1983"/>
              <a:gd name="T1" fmla="*/ 2147483647 h 439"/>
              <a:gd name="T2" fmla="*/ 2147483647 w 1983"/>
              <a:gd name="T3" fmla="*/ 2147483647 h 439"/>
              <a:gd name="T4" fmla="*/ 2147483647 w 1983"/>
              <a:gd name="T5" fmla="*/ 2147483647 h 439"/>
              <a:gd name="T6" fmla="*/ 2147483647 w 1983"/>
              <a:gd name="T7" fmla="*/ 2147483647 h 439"/>
              <a:gd name="T8" fmla="*/ 2147483647 w 1983"/>
              <a:gd name="T9" fmla="*/ 2147483647 h 439"/>
              <a:gd name="T10" fmla="*/ 2147483647 w 1983"/>
              <a:gd name="T11" fmla="*/ 2147483647 h 439"/>
              <a:gd name="T12" fmla="*/ 2147483647 w 1983"/>
              <a:gd name="T13" fmla="*/ 2147483647 h 439"/>
              <a:gd name="T14" fmla="*/ 2147483647 w 1983"/>
              <a:gd name="T15" fmla="*/ 2147483647 h 439"/>
              <a:gd name="T16" fmla="*/ 2147483647 w 1983"/>
              <a:gd name="T17" fmla="*/ 2147483647 h 439"/>
              <a:gd name="T18" fmla="*/ 2147483647 w 1983"/>
              <a:gd name="T19" fmla="*/ 2147483647 h 439"/>
              <a:gd name="T20" fmla="*/ 2147483647 w 1983"/>
              <a:gd name="T21" fmla="*/ 2147483647 h 439"/>
              <a:gd name="T22" fmla="*/ 2147483647 w 1983"/>
              <a:gd name="T23" fmla="*/ 2147483647 h 439"/>
              <a:gd name="T24" fmla="*/ 2147483647 w 1983"/>
              <a:gd name="T25" fmla="*/ 2147483647 h 439"/>
              <a:gd name="T26" fmla="*/ 2147483647 w 1983"/>
              <a:gd name="T27" fmla="*/ 2147483647 h 439"/>
              <a:gd name="T28" fmla="*/ 2147483647 w 1983"/>
              <a:gd name="T29" fmla="*/ 2147483647 h 439"/>
              <a:gd name="T30" fmla="*/ 2147483647 w 1983"/>
              <a:gd name="T31" fmla="*/ 2147483647 h 439"/>
              <a:gd name="T32" fmla="*/ 2147483647 w 1983"/>
              <a:gd name="T33" fmla="*/ 2147483647 h 439"/>
              <a:gd name="T34" fmla="*/ 2147483647 w 1983"/>
              <a:gd name="T35" fmla="*/ 2147483647 h 439"/>
              <a:gd name="T36" fmla="*/ 2147483647 w 1983"/>
              <a:gd name="T37" fmla="*/ 2147483647 h 439"/>
              <a:gd name="T38" fmla="*/ 2147483647 w 1983"/>
              <a:gd name="T39" fmla="*/ 2147483647 h 439"/>
              <a:gd name="T40" fmla="*/ 2147483647 w 1983"/>
              <a:gd name="T41" fmla="*/ 2147483647 h 439"/>
              <a:gd name="T42" fmla="*/ 2147483647 w 1983"/>
              <a:gd name="T43" fmla="*/ 2147483647 h 439"/>
              <a:gd name="T44" fmla="*/ 2147483647 w 1983"/>
              <a:gd name="T45" fmla="*/ 2147483647 h 439"/>
              <a:gd name="T46" fmla="*/ 2147483647 w 1983"/>
              <a:gd name="T47" fmla="*/ 2147483647 h 439"/>
              <a:gd name="T48" fmla="*/ 2147483647 w 1983"/>
              <a:gd name="T49" fmla="*/ 2147483647 h 439"/>
              <a:gd name="T50" fmla="*/ 2147483647 w 1983"/>
              <a:gd name="T51" fmla="*/ 2147483647 h 439"/>
              <a:gd name="T52" fmla="*/ 2147483647 w 1983"/>
              <a:gd name="T53" fmla="*/ 2147483647 h 439"/>
              <a:gd name="T54" fmla="*/ 2147483647 w 1983"/>
              <a:gd name="T55" fmla="*/ 2147483647 h 439"/>
              <a:gd name="T56" fmla="*/ 2147483647 w 1983"/>
              <a:gd name="T57" fmla="*/ 2147483647 h 439"/>
              <a:gd name="T58" fmla="*/ 2147483647 w 1983"/>
              <a:gd name="T59" fmla="*/ 2147483647 h 439"/>
              <a:gd name="T60" fmla="*/ 2147483647 w 1983"/>
              <a:gd name="T61" fmla="*/ 2147483647 h 439"/>
              <a:gd name="T62" fmla="*/ 2147483647 w 1983"/>
              <a:gd name="T63" fmla="*/ 2147483647 h 439"/>
              <a:gd name="T64" fmla="*/ 2147483647 w 1983"/>
              <a:gd name="T65" fmla="*/ 2147483647 h 439"/>
              <a:gd name="T66" fmla="*/ 2147483647 w 1983"/>
              <a:gd name="T67" fmla="*/ 2147483647 h 439"/>
              <a:gd name="T68" fmla="*/ 2147483647 w 1983"/>
              <a:gd name="T69" fmla="*/ 2147483647 h 439"/>
              <a:gd name="T70" fmla="*/ 2147483647 w 1983"/>
              <a:gd name="T71" fmla="*/ 2147483647 h 439"/>
              <a:gd name="T72" fmla="*/ 2147483647 w 1983"/>
              <a:gd name="T73" fmla="*/ 2147483647 h 439"/>
              <a:gd name="T74" fmla="*/ 2147483647 w 1983"/>
              <a:gd name="T75" fmla="*/ 2147483647 h 439"/>
              <a:gd name="T76" fmla="*/ 2147483647 w 1983"/>
              <a:gd name="T77" fmla="*/ 2147483647 h 439"/>
              <a:gd name="T78" fmla="*/ 2147483647 w 1983"/>
              <a:gd name="T79" fmla="*/ 2147483647 h 439"/>
              <a:gd name="T80" fmla="*/ 2147483647 w 1983"/>
              <a:gd name="T81" fmla="*/ 2147483647 h 439"/>
              <a:gd name="T82" fmla="*/ 2147483647 w 1983"/>
              <a:gd name="T83" fmla="*/ 2147483647 h 439"/>
              <a:gd name="T84" fmla="*/ 2147483647 w 1983"/>
              <a:gd name="T85" fmla="*/ 2147483647 h 439"/>
              <a:gd name="T86" fmla="*/ 2147483647 w 1983"/>
              <a:gd name="T87" fmla="*/ 2147483647 h 439"/>
              <a:gd name="T88" fmla="*/ 2147483647 w 1983"/>
              <a:gd name="T89" fmla="*/ 2147483647 h 439"/>
              <a:gd name="T90" fmla="*/ 2147483647 w 1983"/>
              <a:gd name="T91" fmla="*/ 2147483647 h 439"/>
              <a:gd name="T92" fmla="*/ 2147483647 w 1983"/>
              <a:gd name="T93" fmla="*/ 2147483647 h 439"/>
              <a:gd name="T94" fmla="*/ 2147483647 w 1983"/>
              <a:gd name="T95" fmla="*/ 2147483647 h 439"/>
              <a:gd name="T96" fmla="*/ 2147483647 w 1983"/>
              <a:gd name="T97" fmla="*/ 2147483647 h 439"/>
              <a:gd name="T98" fmla="*/ 2147483647 w 1983"/>
              <a:gd name="T99" fmla="*/ 2147483647 h 439"/>
              <a:gd name="T100" fmla="*/ 2147483647 w 1983"/>
              <a:gd name="T101" fmla="*/ 2147483647 h 439"/>
              <a:gd name="T102" fmla="*/ 2147483647 w 1983"/>
              <a:gd name="T103" fmla="*/ 2147483647 h 439"/>
              <a:gd name="T104" fmla="*/ 2147483647 w 1983"/>
              <a:gd name="T105" fmla="*/ 2147483647 h 439"/>
              <a:gd name="T106" fmla="*/ 2147483647 w 1983"/>
              <a:gd name="T107" fmla="*/ 2147483647 h 439"/>
              <a:gd name="T108" fmla="*/ 2147483647 w 1983"/>
              <a:gd name="T109" fmla="*/ 2147483647 h 439"/>
              <a:gd name="T110" fmla="*/ 2147483647 w 1983"/>
              <a:gd name="T111" fmla="*/ 2147483647 h 439"/>
              <a:gd name="T112" fmla="*/ 2147483647 w 1983"/>
              <a:gd name="T113" fmla="*/ 2147483647 h 439"/>
              <a:gd name="T114" fmla="*/ 2147483647 w 1983"/>
              <a:gd name="T115" fmla="*/ 2147483647 h 43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983"/>
              <a:gd name="T175" fmla="*/ 0 h 439"/>
              <a:gd name="T176" fmla="*/ 1983 w 1983"/>
              <a:gd name="T177" fmla="*/ 439 h 43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983" h="439">
                <a:moveTo>
                  <a:pt x="15" y="258"/>
                </a:moveTo>
                <a:cubicBezTo>
                  <a:pt x="20" y="232"/>
                  <a:pt x="29" y="207"/>
                  <a:pt x="34" y="181"/>
                </a:cubicBezTo>
                <a:cubicBezTo>
                  <a:pt x="36" y="162"/>
                  <a:pt x="36" y="143"/>
                  <a:pt x="39" y="124"/>
                </a:cubicBezTo>
                <a:cubicBezTo>
                  <a:pt x="40" y="119"/>
                  <a:pt x="44" y="104"/>
                  <a:pt x="44" y="109"/>
                </a:cubicBezTo>
                <a:cubicBezTo>
                  <a:pt x="44" y="117"/>
                  <a:pt x="41" y="125"/>
                  <a:pt x="39" y="133"/>
                </a:cubicBezTo>
                <a:cubicBezTo>
                  <a:pt x="41" y="159"/>
                  <a:pt x="42" y="184"/>
                  <a:pt x="44" y="210"/>
                </a:cubicBezTo>
                <a:cubicBezTo>
                  <a:pt x="45" y="225"/>
                  <a:pt x="53" y="253"/>
                  <a:pt x="53" y="253"/>
                </a:cubicBezTo>
                <a:cubicBezTo>
                  <a:pt x="69" y="207"/>
                  <a:pt x="65" y="161"/>
                  <a:pt x="77" y="114"/>
                </a:cubicBezTo>
                <a:cubicBezTo>
                  <a:pt x="78" y="130"/>
                  <a:pt x="76" y="359"/>
                  <a:pt x="92" y="225"/>
                </a:cubicBezTo>
                <a:cubicBezTo>
                  <a:pt x="96" y="240"/>
                  <a:pt x="100" y="253"/>
                  <a:pt x="106" y="268"/>
                </a:cubicBezTo>
                <a:cubicBezTo>
                  <a:pt x="109" y="276"/>
                  <a:pt x="113" y="284"/>
                  <a:pt x="116" y="292"/>
                </a:cubicBezTo>
                <a:cubicBezTo>
                  <a:pt x="118" y="297"/>
                  <a:pt x="125" y="306"/>
                  <a:pt x="120" y="306"/>
                </a:cubicBezTo>
                <a:cubicBezTo>
                  <a:pt x="114" y="306"/>
                  <a:pt x="114" y="297"/>
                  <a:pt x="111" y="292"/>
                </a:cubicBezTo>
                <a:cubicBezTo>
                  <a:pt x="116" y="260"/>
                  <a:pt x="117" y="227"/>
                  <a:pt x="125" y="196"/>
                </a:cubicBezTo>
                <a:cubicBezTo>
                  <a:pt x="135" y="122"/>
                  <a:pt x="132" y="55"/>
                  <a:pt x="140" y="277"/>
                </a:cubicBezTo>
                <a:cubicBezTo>
                  <a:pt x="141" y="250"/>
                  <a:pt x="142" y="223"/>
                  <a:pt x="144" y="196"/>
                </a:cubicBezTo>
                <a:cubicBezTo>
                  <a:pt x="145" y="189"/>
                  <a:pt x="142" y="177"/>
                  <a:pt x="149" y="177"/>
                </a:cubicBezTo>
                <a:cubicBezTo>
                  <a:pt x="157" y="177"/>
                  <a:pt x="159" y="190"/>
                  <a:pt x="164" y="196"/>
                </a:cubicBezTo>
                <a:cubicBezTo>
                  <a:pt x="170" y="217"/>
                  <a:pt x="176" y="238"/>
                  <a:pt x="183" y="258"/>
                </a:cubicBezTo>
                <a:cubicBezTo>
                  <a:pt x="173" y="198"/>
                  <a:pt x="178" y="141"/>
                  <a:pt x="197" y="85"/>
                </a:cubicBezTo>
                <a:cubicBezTo>
                  <a:pt x="207" y="114"/>
                  <a:pt x="199" y="142"/>
                  <a:pt x="183" y="167"/>
                </a:cubicBezTo>
                <a:cubicBezTo>
                  <a:pt x="188" y="204"/>
                  <a:pt x="193" y="240"/>
                  <a:pt x="197" y="277"/>
                </a:cubicBezTo>
                <a:cubicBezTo>
                  <a:pt x="210" y="227"/>
                  <a:pt x="205" y="252"/>
                  <a:pt x="212" y="201"/>
                </a:cubicBezTo>
                <a:cubicBezTo>
                  <a:pt x="227" y="224"/>
                  <a:pt x="231" y="250"/>
                  <a:pt x="245" y="273"/>
                </a:cubicBezTo>
                <a:cubicBezTo>
                  <a:pt x="251" y="240"/>
                  <a:pt x="256" y="211"/>
                  <a:pt x="260" y="177"/>
                </a:cubicBezTo>
                <a:cubicBezTo>
                  <a:pt x="258" y="151"/>
                  <a:pt x="255" y="126"/>
                  <a:pt x="255" y="100"/>
                </a:cubicBezTo>
                <a:cubicBezTo>
                  <a:pt x="255" y="87"/>
                  <a:pt x="260" y="125"/>
                  <a:pt x="260" y="138"/>
                </a:cubicBezTo>
                <a:cubicBezTo>
                  <a:pt x="260" y="172"/>
                  <a:pt x="257" y="205"/>
                  <a:pt x="255" y="239"/>
                </a:cubicBezTo>
                <a:cubicBezTo>
                  <a:pt x="269" y="308"/>
                  <a:pt x="256" y="203"/>
                  <a:pt x="260" y="181"/>
                </a:cubicBezTo>
                <a:cubicBezTo>
                  <a:pt x="269" y="216"/>
                  <a:pt x="274" y="250"/>
                  <a:pt x="279" y="287"/>
                </a:cubicBezTo>
                <a:cubicBezTo>
                  <a:pt x="285" y="236"/>
                  <a:pt x="292" y="182"/>
                  <a:pt x="308" y="133"/>
                </a:cubicBezTo>
                <a:cubicBezTo>
                  <a:pt x="309" y="124"/>
                  <a:pt x="305" y="112"/>
                  <a:pt x="312" y="105"/>
                </a:cubicBezTo>
                <a:cubicBezTo>
                  <a:pt x="317" y="100"/>
                  <a:pt x="316" y="117"/>
                  <a:pt x="317" y="124"/>
                </a:cubicBezTo>
                <a:cubicBezTo>
                  <a:pt x="320" y="156"/>
                  <a:pt x="320" y="188"/>
                  <a:pt x="322" y="220"/>
                </a:cubicBezTo>
                <a:cubicBezTo>
                  <a:pt x="324" y="207"/>
                  <a:pt x="320" y="192"/>
                  <a:pt x="327" y="181"/>
                </a:cubicBezTo>
                <a:cubicBezTo>
                  <a:pt x="330" y="176"/>
                  <a:pt x="337" y="187"/>
                  <a:pt x="341" y="191"/>
                </a:cubicBezTo>
                <a:cubicBezTo>
                  <a:pt x="351" y="204"/>
                  <a:pt x="351" y="224"/>
                  <a:pt x="360" y="239"/>
                </a:cubicBezTo>
                <a:cubicBezTo>
                  <a:pt x="378" y="307"/>
                  <a:pt x="380" y="151"/>
                  <a:pt x="380" y="148"/>
                </a:cubicBezTo>
                <a:cubicBezTo>
                  <a:pt x="383" y="126"/>
                  <a:pt x="389" y="81"/>
                  <a:pt x="389" y="81"/>
                </a:cubicBezTo>
                <a:cubicBezTo>
                  <a:pt x="387" y="127"/>
                  <a:pt x="369" y="230"/>
                  <a:pt x="389" y="287"/>
                </a:cubicBezTo>
                <a:cubicBezTo>
                  <a:pt x="397" y="263"/>
                  <a:pt x="405" y="239"/>
                  <a:pt x="413" y="215"/>
                </a:cubicBezTo>
                <a:cubicBezTo>
                  <a:pt x="423" y="229"/>
                  <a:pt x="427" y="241"/>
                  <a:pt x="432" y="258"/>
                </a:cubicBezTo>
                <a:cubicBezTo>
                  <a:pt x="447" y="200"/>
                  <a:pt x="423" y="296"/>
                  <a:pt x="442" y="153"/>
                </a:cubicBezTo>
                <a:cubicBezTo>
                  <a:pt x="443" y="143"/>
                  <a:pt x="449" y="134"/>
                  <a:pt x="452" y="124"/>
                </a:cubicBezTo>
                <a:cubicBezTo>
                  <a:pt x="456" y="113"/>
                  <a:pt x="461" y="90"/>
                  <a:pt x="461" y="90"/>
                </a:cubicBezTo>
                <a:cubicBezTo>
                  <a:pt x="476" y="134"/>
                  <a:pt x="463" y="190"/>
                  <a:pt x="447" y="234"/>
                </a:cubicBezTo>
                <a:cubicBezTo>
                  <a:pt x="449" y="248"/>
                  <a:pt x="447" y="263"/>
                  <a:pt x="452" y="277"/>
                </a:cubicBezTo>
                <a:cubicBezTo>
                  <a:pt x="454" y="283"/>
                  <a:pt x="455" y="264"/>
                  <a:pt x="456" y="258"/>
                </a:cubicBezTo>
                <a:cubicBezTo>
                  <a:pt x="460" y="242"/>
                  <a:pt x="471" y="210"/>
                  <a:pt x="471" y="210"/>
                </a:cubicBezTo>
                <a:cubicBezTo>
                  <a:pt x="480" y="238"/>
                  <a:pt x="489" y="268"/>
                  <a:pt x="495" y="297"/>
                </a:cubicBezTo>
                <a:cubicBezTo>
                  <a:pt x="498" y="282"/>
                  <a:pt x="507" y="268"/>
                  <a:pt x="509" y="253"/>
                </a:cubicBezTo>
                <a:cubicBezTo>
                  <a:pt x="530" y="64"/>
                  <a:pt x="503" y="200"/>
                  <a:pt x="519" y="124"/>
                </a:cubicBezTo>
                <a:cubicBezTo>
                  <a:pt x="517" y="161"/>
                  <a:pt x="514" y="197"/>
                  <a:pt x="514" y="234"/>
                </a:cubicBezTo>
                <a:cubicBezTo>
                  <a:pt x="514" y="239"/>
                  <a:pt x="518" y="225"/>
                  <a:pt x="519" y="220"/>
                </a:cubicBezTo>
                <a:cubicBezTo>
                  <a:pt x="523" y="196"/>
                  <a:pt x="525" y="172"/>
                  <a:pt x="528" y="148"/>
                </a:cubicBezTo>
                <a:cubicBezTo>
                  <a:pt x="540" y="195"/>
                  <a:pt x="540" y="248"/>
                  <a:pt x="543" y="297"/>
                </a:cubicBezTo>
                <a:cubicBezTo>
                  <a:pt x="549" y="279"/>
                  <a:pt x="551" y="261"/>
                  <a:pt x="557" y="244"/>
                </a:cubicBezTo>
                <a:cubicBezTo>
                  <a:pt x="563" y="259"/>
                  <a:pt x="581" y="287"/>
                  <a:pt x="581" y="287"/>
                </a:cubicBezTo>
                <a:cubicBezTo>
                  <a:pt x="586" y="274"/>
                  <a:pt x="584" y="229"/>
                  <a:pt x="596" y="263"/>
                </a:cubicBezTo>
                <a:cubicBezTo>
                  <a:pt x="607" y="212"/>
                  <a:pt x="614" y="160"/>
                  <a:pt x="624" y="109"/>
                </a:cubicBezTo>
                <a:cubicBezTo>
                  <a:pt x="637" y="161"/>
                  <a:pt x="631" y="210"/>
                  <a:pt x="620" y="263"/>
                </a:cubicBezTo>
                <a:cubicBezTo>
                  <a:pt x="621" y="242"/>
                  <a:pt x="620" y="221"/>
                  <a:pt x="624" y="201"/>
                </a:cubicBezTo>
                <a:cubicBezTo>
                  <a:pt x="625" y="195"/>
                  <a:pt x="628" y="214"/>
                  <a:pt x="629" y="220"/>
                </a:cubicBezTo>
                <a:cubicBezTo>
                  <a:pt x="633" y="236"/>
                  <a:pt x="639" y="268"/>
                  <a:pt x="639" y="268"/>
                </a:cubicBezTo>
                <a:cubicBezTo>
                  <a:pt x="650" y="249"/>
                  <a:pt x="653" y="232"/>
                  <a:pt x="658" y="210"/>
                </a:cubicBezTo>
                <a:cubicBezTo>
                  <a:pt x="650" y="0"/>
                  <a:pt x="630" y="67"/>
                  <a:pt x="672" y="109"/>
                </a:cubicBezTo>
                <a:cubicBezTo>
                  <a:pt x="679" y="129"/>
                  <a:pt x="689" y="146"/>
                  <a:pt x="696" y="167"/>
                </a:cubicBezTo>
                <a:cubicBezTo>
                  <a:pt x="699" y="177"/>
                  <a:pt x="706" y="196"/>
                  <a:pt x="706" y="196"/>
                </a:cubicBezTo>
                <a:cubicBezTo>
                  <a:pt x="704" y="212"/>
                  <a:pt x="701" y="228"/>
                  <a:pt x="701" y="244"/>
                </a:cubicBezTo>
                <a:cubicBezTo>
                  <a:pt x="701" y="252"/>
                  <a:pt x="704" y="228"/>
                  <a:pt x="706" y="220"/>
                </a:cubicBezTo>
                <a:cubicBezTo>
                  <a:pt x="710" y="199"/>
                  <a:pt x="711" y="174"/>
                  <a:pt x="725" y="157"/>
                </a:cubicBezTo>
                <a:cubicBezTo>
                  <a:pt x="729" y="152"/>
                  <a:pt x="735" y="147"/>
                  <a:pt x="740" y="143"/>
                </a:cubicBezTo>
                <a:cubicBezTo>
                  <a:pt x="749" y="136"/>
                  <a:pt x="776" y="116"/>
                  <a:pt x="768" y="124"/>
                </a:cubicBezTo>
                <a:cubicBezTo>
                  <a:pt x="746" y="146"/>
                  <a:pt x="723" y="170"/>
                  <a:pt x="706" y="196"/>
                </a:cubicBezTo>
                <a:cubicBezTo>
                  <a:pt x="714" y="325"/>
                  <a:pt x="704" y="268"/>
                  <a:pt x="735" y="225"/>
                </a:cubicBezTo>
                <a:cubicBezTo>
                  <a:pt x="745" y="195"/>
                  <a:pt x="763" y="168"/>
                  <a:pt x="773" y="138"/>
                </a:cubicBezTo>
                <a:cubicBezTo>
                  <a:pt x="820" y="150"/>
                  <a:pt x="796" y="204"/>
                  <a:pt x="783" y="239"/>
                </a:cubicBezTo>
                <a:cubicBezTo>
                  <a:pt x="785" y="252"/>
                  <a:pt x="782" y="266"/>
                  <a:pt x="788" y="277"/>
                </a:cubicBezTo>
                <a:cubicBezTo>
                  <a:pt x="791" y="282"/>
                  <a:pt x="795" y="268"/>
                  <a:pt x="797" y="263"/>
                </a:cubicBezTo>
                <a:cubicBezTo>
                  <a:pt x="800" y="255"/>
                  <a:pt x="800" y="247"/>
                  <a:pt x="802" y="239"/>
                </a:cubicBezTo>
                <a:cubicBezTo>
                  <a:pt x="806" y="221"/>
                  <a:pt x="812" y="204"/>
                  <a:pt x="816" y="186"/>
                </a:cubicBezTo>
                <a:cubicBezTo>
                  <a:pt x="809" y="163"/>
                  <a:pt x="801" y="146"/>
                  <a:pt x="778" y="138"/>
                </a:cubicBezTo>
                <a:cubicBezTo>
                  <a:pt x="765" y="102"/>
                  <a:pt x="803" y="147"/>
                  <a:pt x="812" y="153"/>
                </a:cubicBezTo>
                <a:cubicBezTo>
                  <a:pt x="827" y="176"/>
                  <a:pt x="819" y="161"/>
                  <a:pt x="831" y="196"/>
                </a:cubicBezTo>
                <a:cubicBezTo>
                  <a:pt x="833" y="201"/>
                  <a:pt x="836" y="210"/>
                  <a:pt x="836" y="210"/>
                </a:cubicBezTo>
                <a:cubicBezTo>
                  <a:pt x="836" y="202"/>
                  <a:pt x="824" y="189"/>
                  <a:pt x="831" y="186"/>
                </a:cubicBezTo>
                <a:cubicBezTo>
                  <a:pt x="834" y="185"/>
                  <a:pt x="853" y="213"/>
                  <a:pt x="855" y="215"/>
                </a:cubicBezTo>
                <a:cubicBezTo>
                  <a:pt x="858" y="219"/>
                  <a:pt x="850" y="201"/>
                  <a:pt x="850" y="201"/>
                </a:cubicBezTo>
                <a:cubicBezTo>
                  <a:pt x="850" y="198"/>
                  <a:pt x="857" y="150"/>
                  <a:pt x="860" y="143"/>
                </a:cubicBezTo>
                <a:cubicBezTo>
                  <a:pt x="865" y="132"/>
                  <a:pt x="873" y="124"/>
                  <a:pt x="879" y="114"/>
                </a:cubicBezTo>
                <a:cubicBezTo>
                  <a:pt x="882" y="109"/>
                  <a:pt x="888" y="100"/>
                  <a:pt x="888" y="100"/>
                </a:cubicBezTo>
                <a:cubicBezTo>
                  <a:pt x="896" y="123"/>
                  <a:pt x="882" y="158"/>
                  <a:pt x="874" y="181"/>
                </a:cubicBezTo>
                <a:cubicBezTo>
                  <a:pt x="878" y="209"/>
                  <a:pt x="881" y="235"/>
                  <a:pt x="898" y="258"/>
                </a:cubicBezTo>
                <a:cubicBezTo>
                  <a:pt x="911" y="298"/>
                  <a:pt x="895" y="252"/>
                  <a:pt x="898" y="249"/>
                </a:cubicBezTo>
                <a:cubicBezTo>
                  <a:pt x="902" y="244"/>
                  <a:pt x="907" y="258"/>
                  <a:pt x="912" y="263"/>
                </a:cubicBezTo>
                <a:cubicBezTo>
                  <a:pt x="926" y="301"/>
                  <a:pt x="920" y="290"/>
                  <a:pt x="912" y="196"/>
                </a:cubicBezTo>
                <a:cubicBezTo>
                  <a:pt x="911" y="181"/>
                  <a:pt x="878" y="116"/>
                  <a:pt x="912" y="157"/>
                </a:cubicBezTo>
                <a:cubicBezTo>
                  <a:pt x="916" y="162"/>
                  <a:pt x="919" y="167"/>
                  <a:pt x="922" y="172"/>
                </a:cubicBezTo>
                <a:cubicBezTo>
                  <a:pt x="927" y="196"/>
                  <a:pt x="933" y="221"/>
                  <a:pt x="941" y="244"/>
                </a:cubicBezTo>
                <a:cubicBezTo>
                  <a:pt x="943" y="209"/>
                  <a:pt x="934" y="169"/>
                  <a:pt x="951" y="138"/>
                </a:cubicBezTo>
                <a:cubicBezTo>
                  <a:pt x="957" y="128"/>
                  <a:pt x="964" y="119"/>
                  <a:pt x="970" y="109"/>
                </a:cubicBezTo>
                <a:cubicBezTo>
                  <a:pt x="973" y="104"/>
                  <a:pt x="982" y="90"/>
                  <a:pt x="980" y="95"/>
                </a:cubicBezTo>
                <a:cubicBezTo>
                  <a:pt x="966" y="134"/>
                  <a:pt x="960" y="176"/>
                  <a:pt x="946" y="215"/>
                </a:cubicBezTo>
                <a:cubicBezTo>
                  <a:pt x="952" y="238"/>
                  <a:pt x="957" y="260"/>
                  <a:pt x="965" y="282"/>
                </a:cubicBezTo>
                <a:cubicBezTo>
                  <a:pt x="981" y="260"/>
                  <a:pt x="987" y="232"/>
                  <a:pt x="994" y="205"/>
                </a:cubicBezTo>
                <a:cubicBezTo>
                  <a:pt x="997" y="215"/>
                  <a:pt x="1001" y="224"/>
                  <a:pt x="1004" y="234"/>
                </a:cubicBezTo>
                <a:cubicBezTo>
                  <a:pt x="1006" y="239"/>
                  <a:pt x="1009" y="254"/>
                  <a:pt x="1008" y="249"/>
                </a:cubicBezTo>
                <a:cubicBezTo>
                  <a:pt x="1007" y="244"/>
                  <a:pt x="1005" y="239"/>
                  <a:pt x="1004" y="234"/>
                </a:cubicBezTo>
                <a:cubicBezTo>
                  <a:pt x="999" y="198"/>
                  <a:pt x="992" y="154"/>
                  <a:pt x="970" y="124"/>
                </a:cubicBezTo>
                <a:cubicBezTo>
                  <a:pt x="968" y="119"/>
                  <a:pt x="961" y="105"/>
                  <a:pt x="965" y="109"/>
                </a:cubicBezTo>
                <a:cubicBezTo>
                  <a:pt x="990" y="134"/>
                  <a:pt x="1016" y="214"/>
                  <a:pt x="1023" y="249"/>
                </a:cubicBezTo>
                <a:cubicBezTo>
                  <a:pt x="1019" y="201"/>
                  <a:pt x="1016" y="167"/>
                  <a:pt x="989" y="129"/>
                </a:cubicBezTo>
                <a:cubicBezTo>
                  <a:pt x="979" y="99"/>
                  <a:pt x="997" y="123"/>
                  <a:pt x="1013" y="129"/>
                </a:cubicBezTo>
                <a:cubicBezTo>
                  <a:pt x="1036" y="161"/>
                  <a:pt x="1008" y="122"/>
                  <a:pt x="1042" y="172"/>
                </a:cubicBezTo>
                <a:cubicBezTo>
                  <a:pt x="1045" y="177"/>
                  <a:pt x="1052" y="186"/>
                  <a:pt x="1052" y="186"/>
                </a:cubicBezTo>
                <a:cubicBezTo>
                  <a:pt x="1058" y="208"/>
                  <a:pt x="1063" y="230"/>
                  <a:pt x="1076" y="249"/>
                </a:cubicBezTo>
                <a:cubicBezTo>
                  <a:pt x="1074" y="260"/>
                  <a:pt x="1073" y="271"/>
                  <a:pt x="1071" y="282"/>
                </a:cubicBezTo>
                <a:cubicBezTo>
                  <a:pt x="1070" y="287"/>
                  <a:pt x="1066" y="302"/>
                  <a:pt x="1066" y="297"/>
                </a:cubicBezTo>
                <a:cubicBezTo>
                  <a:pt x="1066" y="258"/>
                  <a:pt x="1068" y="220"/>
                  <a:pt x="1071" y="181"/>
                </a:cubicBezTo>
                <a:cubicBezTo>
                  <a:pt x="1074" y="146"/>
                  <a:pt x="1094" y="110"/>
                  <a:pt x="1104" y="76"/>
                </a:cubicBezTo>
                <a:cubicBezTo>
                  <a:pt x="1115" y="106"/>
                  <a:pt x="1118" y="135"/>
                  <a:pt x="1124" y="167"/>
                </a:cubicBezTo>
                <a:cubicBezTo>
                  <a:pt x="1120" y="187"/>
                  <a:pt x="1120" y="197"/>
                  <a:pt x="1114" y="215"/>
                </a:cubicBezTo>
                <a:cubicBezTo>
                  <a:pt x="1111" y="225"/>
                  <a:pt x="1104" y="244"/>
                  <a:pt x="1104" y="244"/>
                </a:cubicBezTo>
                <a:cubicBezTo>
                  <a:pt x="1106" y="258"/>
                  <a:pt x="1096" y="281"/>
                  <a:pt x="1109" y="287"/>
                </a:cubicBezTo>
                <a:cubicBezTo>
                  <a:pt x="1120" y="293"/>
                  <a:pt x="1112" y="262"/>
                  <a:pt x="1114" y="249"/>
                </a:cubicBezTo>
                <a:cubicBezTo>
                  <a:pt x="1118" y="223"/>
                  <a:pt x="1128" y="193"/>
                  <a:pt x="1143" y="172"/>
                </a:cubicBezTo>
                <a:cubicBezTo>
                  <a:pt x="1145" y="177"/>
                  <a:pt x="1146" y="181"/>
                  <a:pt x="1148" y="186"/>
                </a:cubicBezTo>
                <a:cubicBezTo>
                  <a:pt x="1151" y="192"/>
                  <a:pt x="1154" y="198"/>
                  <a:pt x="1157" y="205"/>
                </a:cubicBezTo>
                <a:cubicBezTo>
                  <a:pt x="1161" y="215"/>
                  <a:pt x="1167" y="234"/>
                  <a:pt x="1167" y="234"/>
                </a:cubicBezTo>
                <a:cubicBezTo>
                  <a:pt x="1169" y="247"/>
                  <a:pt x="1161" y="267"/>
                  <a:pt x="1172" y="273"/>
                </a:cubicBezTo>
                <a:cubicBezTo>
                  <a:pt x="1182" y="279"/>
                  <a:pt x="1174" y="250"/>
                  <a:pt x="1176" y="239"/>
                </a:cubicBezTo>
                <a:cubicBezTo>
                  <a:pt x="1177" y="233"/>
                  <a:pt x="1179" y="226"/>
                  <a:pt x="1181" y="220"/>
                </a:cubicBezTo>
                <a:cubicBezTo>
                  <a:pt x="1193" y="180"/>
                  <a:pt x="1206" y="139"/>
                  <a:pt x="1220" y="100"/>
                </a:cubicBezTo>
                <a:cubicBezTo>
                  <a:pt x="1228" y="130"/>
                  <a:pt x="1219" y="183"/>
                  <a:pt x="1215" y="210"/>
                </a:cubicBezTo>
                <a:cubicBezTo>
                  <a:pt x="1213" y="228"/>
                  <a:pt x="1200" y="263"/>
                  <a:pt x="1200" y="263"/>
                </a:cubicBezTo>
                <a:cubicBezTo>
                  <a:pt x="1202" y="273"/>
                  <a:pt x="1198" y="285"/>
                  <a:pt x="1205" y="292"/>
                </a:cubicBezTo>
                <a:cubicBezTo>
                  <a:pt x="1218" y="304"/>
                  <a:pt x="1239" y="253"/>
                  <a:pt x="1239" y="253"/>
                </a:cubicBezTo>
                <a:cubicBezTo>
                  <a:pt x="1241" y="245"/>
                  <a:pt x="1238" y="235"/>
                  <a:pt x="1244" y="229"/>
                </a:cubicBezTo>
                <a:cubicBezTo>
                  <a:pt x="1248" y="225"/>
                  <a:pt x="1246" y="239"/>
                  <a:pt x="1248" y="244"/>
                </a:cubicBezTo>
                <a:cubicBezTo>
                  <a:pt x="1259" y="278"/>
                  <a:pt x="1250" y="268"/>
                  <a:pt x="1272" y="282"/>
                </a:cubicBezTo>
                <a:cubicBezTo>
                  <a:pt x="1285" y="247"/>
                  <a:pt x="1266" y="284"/>
                  <a:pt x="1292" y="277"/>
                </a:cubicBezTo>
                <a:cubicBezTo>
                  <a:pt x="1301" y="275"/>
                  <a:pt x="1298" y="258"/>
                  <a:pt x="1301" y="249"/>
                </a:cubicBezTo>
                <a:cubicBezTo>
                  <a:pt x="1306" y="252"/>
                  <a:pt x="1313" y="253"/>
                  <a:pt x="1316" y="258"/>
                </a:cubicBezTo>
                <a:cubicBezTo>
                  <a:pt x="1320" y="263"/>
                  <a:pt x="1320" y="283"/>
                  <a:pt x="1320" y="277"/>
                </a:cubicBezTo>
                <a:cubicBezTo>
                  <a:pt x="1320" y="231"/>
                  <a:pt x="1320" y="168"/>
                  <a:pt x="1287" y="133"/>
                </a:cubicBezTo>
                <a:cubicBezTo>
                  <a:pt x="1281" y="115"/>
                  <a:pt x="1236" y="87"/>
                  <a:pt x="1272" y="100"/>
                </a:cubicBezTo>
                <a:cubicBezTo>
                  <a:pt x="1286" y="121"/>
                  <a:pt x="1302" y="137"/>
                  <a:pt x="1316" y="157"/>
                </a:cubicBezTo>
                <a:cubicBezTo>
                  <a:pt x="1324" y="187"/>
                  <a:pt x="1336" y="215"/>
                  <a:pt x="1344" y="244"/>
                </a:cubicBezTo>
                <a:cubicBezTo>
                  <a:pt x="1355" y="211"/>
                  <a:pt x="1351" y="177"/>
                  <a:pt x="1359" y="143"/>
                </a:cubicBezTo>
                <a:cubicBezTo>
                  <a:pt x="1364" y="122"/>
                  <a:pt x="1364" y="135"/>
                  <a:pt x="1373" y="114"/>
                </a:cubicBezTo>
                <a:cubicBezTo>
                  <a:pt x="1377" y="105"/>
                  <a:pt x="1383" y="85"/>
                  <a:pt x="1383" y="85"/>
                </a:cubicBezTo>
                <a:cubicBezTo>
                  <a:pt x="1400" y="154"/>
                  <a:pt x="1373" y="226"/>
                  <a:pt x="1392" y="297"/>
                </a:cubicBezTo>
                <a:cubicBezTo>
                  <a:pt x="1394" y="281"/>
                  <a:pt x="1392" y="264"/>
                  <a:pt x="1397" y="249"/>
                </a:cubicBezTo>
                <a:cubicBezTo>
                  <a:pt x="1399" y="242"/>
                  <a:pt x="1409" y="240"/>
                  <a:pt x="1412" y="234"/>
                </a:cubicBezTo>
                <a:cubicBezTo>
                  <a:pt x="1418" y="222"/>
                  <a:pt x="1417" y="208"/>
                  <a:pt x="1421" y="196"/>
                </a:cubicBezTo>
                <a:cubicBezTo>
                  <a:pt x="1447" y="233"/>
                  <a:pt x="1426" y="197"/>
                  <a:pt x="1426" y="287"/>
                </a:cubicBezTo>
                <a:cubicBezTo>
                  <a:pt x="1426" y="300"/>
                  <a:pt x="1429" y="262"/>
                  <a:pt x="1431" y="249"/>
                </a:cubicBezTo>
                <a:cubicBezTo>
                  <a:pt x="1434" y="232"/>
                  <a:pt x="1437" y="233"/>
                  <a:pt x="1450" y="220"/>
                </a:cubicBezTo>
                <a:cubicBezTo>
                  <a:pt x="1461" y="188"/>
                  <a:pt x="1486" y="120"/>
                  <a:pt x="1517" y="109"/>
                </a:cubicBezTo>
                <a:cubicBezTo>
                  <a:pt x="1510" y="151"/>
                  <a:pt x="1494" y="151"/>
                  <a:pt x="1479" y="186"/>
                </a:cubicBezTo>
                <a:cubicBezTo>
                  <a:pt x="1475" y="195"/>
                  <a:pt x="1469" y="215"/>
                  <a:pt x="1469" y="215"/>
                </a:cubicBezTo>
                <a:cubicBezTo>
                  <a:pt x="1471" y="226"/>
                  <a:pt x="1467" y="240"/>
                  <a:pt x="1474" y="249"/>
                </a:cubicBezTo>
                <a:cubicBezTo>
                  <a:pt x="1483" y="261"/>
                  <a:pt x="1498" y="210"/>
                  <a:pt x="1498" y="210"/>
                </a:cubicBezTo>
                <a:cubicBezTo>
                  <a:pt x="1500" y="228"/>
                  <a:pt x="1500" y="245"/>
                  <a:pt x="1503" y="263"/>
                </a:cubicBezTo>
                <a:cubicBezTo>
                  <a:pt x="1504" y="268"/>
                  <a:pt x="1504" y="279"/>
                  <a:pt x="1508" y="277"/>
                </a:cubicBezTo>
                <a:cubicBezTo>
                  <a:pt x="1514" y="274"/>
                  <a:pt x="1511" y="264"/>
                  <a:pt x="1512" y="258"/>
                </a:cubicBezTo>
                <a:cubicBezTo>
                  <a:pt x="1517" y="261"/>
                  <a:pt x="1523" y="272"/>
                  <a:pt x="1527" y="268"/>
                </a:cubicBezTo>
                <a:cubicBezTo>
                  <a:pt x="1527" y="268"/>
                  <a:pt x="1534" y="226"/>
                  <a:pt x="1536" y="220"/>
                </a:cubicBezTo>
                <a:cubicBezTo>
                  <a:pt x="1548" y="190"/>
                  <a:pt x="1559" y="160"/>
                  <a:pt x="1570" y="129"/>
                </a:cubicBezTo>
                <a:cubicBezTo>
                  <a:pt x="1568" y="151"/>
                  <a:pt x="1565" y="174"/>
                  <a:pt x="1565" y="196"/>
                </a:cubicBezTo>
                <a:cubicBezTo>
                  <a:pt x="1565" y="217"/>
                  <a:pt x="1570" y="258"/>
                  <a:pt x="1570" y="258"/>
                </a:cubicBezTo>
                <a:cubicBezTo>
                  <a:pt x="1576" y="222"/>
                  <a:pt x="1587" y="188"/>
                  <a:pt x="1594" y="153"/>
                </a:cubicBezTo>
                <a:cubicBezTo>
                  <a:pt x="1611" y="219"/>
                  <a:pt x="1603" y="178"/>
                  <a:pt x="1608" y="277"/>
                </a:cubicBezTo>
                <a:cubicBezTo>
                  <a:pt x="1619" y="257"/>
                  <a:pt x="1622" y="237"/>
                  <a:pt x="1628" y="215"/>
                </a:cubicBezTo>
                <a:cubicBezTo>
                  <a:pt x="1624" y="195"/>
                  <a:pt x="1624" y="185"/>
                  <a:pt x="1618" y="167"/>
                </a:cubicBezTo>
                <a:cubicBezTo>
                  <a:pt x="1615" y="157"/>
                  <a:pt x="1611" y="148"/>
                  <a:pt x="1608" y="138"/>
                </a:cubicBezTo>
                <a:cubicBezTo>
                  <a:pt x="1607" y="133"/>
                  <a:pt x="1599" y="124"/>
                  <a:pt x="1604" y="124"/>
                </a:cubicBezTo>
                <a:cubicBezTo>
                  <a:pt x="1610" y="124"/>
                  <a:pt x="1610" y="133"/>
                  <a:pt x="1613" y="138"/>
                </a:cubicBezTo>
                <a:cubicBezTo>
                  <a:pt x="1622" y="154"/>
                  <a:pt x="1627" y="170"/>
                  <a:pt x="1637" y="186"/>
                </a:cubicBezTo>
                <a:cubicBezTo>
                  <a:pt x="1648" y="252"/>
                  <a:pt x="1643" y="225"/>
                  <a:pt x="1652" y="268"/>
                </a:cubicBezTo>
                <a:cubicBezTo>
                  <a:pt x="1653" y="233"/>
                  <a:pt x="1648" y="197"/>
                  <a:pt x="1656" y="162"/>
                </a:cubicBezTo>
                <a:cubicBezTo>
                  <a:pt x="1663" y="131"/>
                  <a:pt x="1675" y="198"/>
                  <a:pt x="1680" y="215"/>
                </a:cubicBezTo>
                <a:cubicBezTo>
                  <a:pt x="1682" y="231"/>
                  <a:pt x="1685" y="247"/>
                  <a:pt x="1685" y="263"/>
                </a:cubicBezTo>
                <a:cubicBezTo>
                  <a:pt x="1685" y="268"/>
                  <a:pt x="1680" y="254"/>
                  <a:pt x="1680" y="249"/>
                </a:cubicBezTo>
                <a:cubicBezTo>
                  <a:pt x="1680" y="244"/>
                  <a:pt x="1683" y="239"/>
                  <a:pt x="1685" y="234"/>
                </a:cubicBezTo>
                <a:cubicBezTo>
                  <a:pt x="1693" y="184"/>
                  <a:pt x="1703" y="138"/>
                  <a:pt x="1719" y="90"/>
                </a:cubicBezTo>
                <a:cubicBezTo>
                  <a:pt x="1722" y="81"/>
                  <a:pt x="1716" y="109"/>
                  <a:pt x="1714" y="119"/>
                </a:cubicBezTo>
                <a:cubicBezTo>
                  <a:pt x="1709" y="141"/>
                  <a:pt x="1703" y="165"/>
                  <a:pt x="1695" y="186"/>
                </a:cubicBezTo>
                <a:cubicBezTo>
                  <a:pt x="1699" y="217"/>
                  <a:pt x="1703" y="247"/>
                  <a:pt x="1709" y="277"/>
                </a:cubicBezTo>
                <a:cubicBezTo>
                  <a:pt x="1715" y="250"/>
                  <a:pt x="1720" y="222"/>
                  <a:pt x="1728" y="196"/>
                </a:cubicBezTo>
                <a:cubicBezTo>
                  <a:pt x="1731" y="186"/>
                  <a:pt x="1735" y="177"/>
                  <a:pt x="1738" y="167"/>
                </a:cubicBezTo>
                <a:cubicBezTo>
                  <a:pt x="1740" y="162"/>
                  <a:pt x="1743" y="153"/>
                  <a:pt x="1743" y="153"/>
                </a:cubicBezTo>
                <a:cubicBezTo>
                  <a:pt x="1756" y="67"/>
                  <a:pt x="1747" y="169"/>
                  <a:pt x="1738" y="196"/>
                </a:cubicBezTo>
                <a:cubicBezTo>
                  <a:pt x="1742" y="233"/>
                  <a:pt x="1740" y="245"/>
                  <a:pt x="1757" y="273"/>
                </a:cubicBezTo>
                <a:cubicBezTo>
                  <a:pt x="1770" y="253"/>
                  <a:pt x="1774" y="232"/>
                  <a:pt x="1781" y="210"/>
                </a:cubicBezTo>
                <a:cubicBezTo>
                  <a:pt x="1785" y="177"/>
                  <a:pt x="1797" y="134"/>
                  <a:pt x="1767" y="109"/>
                </a:cubicBezTo>
                <a:cubicBezTo>
                  <a:pt x="1763" y="105"/>
                  <a:pt x="1756" y="104"/>
                  <a:pt x="1752" y="100"/>
                </a:cubicBezTo>
                <a:cubicBezTo>
                  <a:pt x="1747" y="96"/>
                  <a:pt x="1743" y="89"/>
                  <a:pt x="1738" y="85"/>
                </a:cubicBezTo>
                <a:cubicBezTo>
                  <a:pt x="1734" y="81"/>
                  <a:pt x="1720" y="72"/>
                  <a:pt x="1724" y="76"/>
                </a:cubicBezTo>
                <a:cubicBezTo>
                  <a:pt x="1730" y="82"/>
                  <a:pt x="1737" y="85"/>
                  <a:pt x="1743" y="90"/>
                </a:cubicBezTo>
                <a:cubicBezTo>
                  <a:pt x="1758" y="114"/>
                  <a:pt x="1767" y="132"/>
                  <a:pt x="1791" y="148"/>
                </a:cubicBezTo>
                <a:cubicBezTo>
                  <a:pt x="1799" y="170"/>
                  <a:pt x="1811" y="190"/>
                  <a:pt x="1824" y="210"/>
                </a:cubicBezTo>
                <a:cubicBezTo>
                  <a:pt x="1823" y="234"/>
                  <a:pt x="1826" y="259"/>
                  <a:pt x="1820" y="282"/>
                </a:cubicBezTo>
                <a:cubicBezTo>
                  <a:pt x="1819" y="288"/>
                  <a:pt x="1810" y="274"/>
                  <a:pt x="1810" y="268"/>
                </a:cubicBezTo>
                <a:cubicBezTo>
                  <a:pt x="1809" y="239"/>
                  <a:pt x="1812" y="210"/>
                  <a:pt x="1815" y="181"/>
                </a:cubicBezTo>
                <a:cubicBezTo>
                  <a:pt x="1816" y="168"/>
                  <a:pt x="1835" y="144"/>
                  <a:pt x="1839" y="138"/>
                </a:cubicBezTo>
                <a:cubicBezTo>
                  <a:pt x="1843" y="132"/>
                  <a:pt x="1853" y="119"/>
                  <a:pt x="1853" y="119"/>
                </a:cubicBezTo>
                <a:cubicBezTo>
                  <a:pt x="1865" y="85"/>
                  <a:pt x="1872" y="131"/>
                  <a:pt x="1877" y="143"/>
                </a:cubicBezTo>
                <a:cubicBezTo>
                  <a:pt x="1873" y="187"/>
                  <a:pt x="1867" y="225"/>
                  <a:pt x="1872" y="268"/>
                </a:cubicBezTo>
                <a:cubicBezTo>
                  <a:pt x="1882" y="238"/>
                  <a:pt x="1890" y="207"/>
                  <a:pt x="1901" y="177"/>
                </a:cubicBezTo>
                <a:cubicBezTo>
                  <a:pt x="1923" y="204"/>
                  <a:pt x="1918" y="188"/>
                  <a:pt x="1911" y="229"/>
                </a:cubicBezTo>
                <a:cubicBezTo>
                  <a:pt x="1909" y="239"/>
                  <a:pt x="1906" y="268"/>
                  <a:pt x="1906" y="258"/>
                </a:cubicBezTo>
                <a:cubicBezTo>
                  <a:pt x="1906" y="232"/>
                  <a:pt x="1915" y="210"/>
                  <a:pt x="1920" y="186"/>
                </a:cubicBezTo>
                <a:cubicBezTo>
                  <a:pt x="1927" y="206"/>
                  <a:pt x="1910" y="231"/>
                  <a:pt x="1920" y="249"/>
                </a:cubicBezTo>
                <a:cubicBezTo>
                  <a:pt x="1927" y="261"/>
                  <a:pt x="1927" y="223"/>
                  <a:pt x="1930" y="210"/>
                </a:cubicBezTo>
                <a:cubicBezTo>
                  <a:pt x="1936" y="187"/>
                  <a:pt x="1933" y="196"/>
                  <a:pt x="1940" y="177"/>
                </a:cubicBezTo>
                <a:cubicBezTo>
                  <a:pt x="1944" y="191"/>
                  <a:pt x="1954" y="220"/>
                  <a:pt x="1954" y="220"/>
                </a:cubicBezTo>
                <a:cubicBezTo>
                  <a:pt x="1959" y="194"/>
                  <a:pt x="1965" y="168"/>
                  <a:pt x="1973" y="143"/>
                </a:cubicBezTo>
                <a:cubicBezTo>
                  <a:pt x="1976" y="133"/>
                  <a:pt x="1983" y="114"/>
                  <a:pt x="1983" y="114"/>
                </a:cubicBezTo>
                <a:cubicBezTo>
                  <a:pt x="1977" y="226"/>
                  <a:pt x="1971" y="311"/>
                  <a:pt x="1968" y="431"/>
                </a:cubicBezTo>
                <a:cubicBezTo>
                  <a:pt x="1939" y="421"/>
                  <a:pt x="1921" y="421"/>
                  <a:pt x="1892" y="431"/>
                </a:cubicBezTo>
                <a:cubicBezTo>
                  <a:pt x="1870" y="427"/>
                  <a:pt x="1854" y="419"/>
                  <a:pt x="1834" y="426"/>
                </a:cubicBezTo>
                <a:cubicBezTo>
                  <a:pt x="1677" y="418"/>
                  <a:pt x="1521" y="425"/>
                  <a:pt x="1364" y="431"/>
                </a:cubicBezTo>
                <a:cubicBezTo>
                  <a:pt x="1309" y="427"/>
                  <a:pt x="1276" y="422"/>
                  <a:pt x="1224" y="431"/>
                </a:cubicBezTo>
                <a:cubicBezTo>
                  <a:pt x="1127" y="421"/>
                  <a:pt x="1025" y="429"/>
                  <a:pt x="927" y="426"/>
                </a:cubicBezTo>
                <a:cubicBezTo>
                  <a:pt x="885" y="430"/>
                  <a:pt x="848" y="425"/>
                  <a:pt x="807" y="431"/>
                </a:cubicBezTo>
                <a:cubicBezTo>
                  <a:pt x="775" y="429"/>
                  <a:pt x="743" y="426"/>
                  <a:pt x="711" y="426"/>
                </a:cubicBezTo>
                <a:cubicBezTo>
                  <a:pt x="658" y="426"/>
                  <a:pt x="605" y="432"/>
                  <a:pt x="552" y="431"/>
                </a:cubicBezTo>
                <a:cubicBezTo>
                  <a:pt x="523" y="430"/>
                  <a:pt x="466" y="421"/>
                  <a:pt x="466" y="421"/>
                </a:cubicBezTo>
                <a:cubicBezTo>
                  <a:pt x="345" y="424"/>
                  <a:pt x="214" y="438"/>
                  <a:pt x="92" y="426"/>
                </a:cubicBezTo>
                <a:cubicBezTo>
                  <a:pt x="56" y="418"/>
                  <a:pt x="11" y="439"/>
                  <a:pt x="0" y="397"/>
                </a:cubicBezTo>
                <a:cubicBezTo>
                  <a:pt x="12" y="337"/>
                  <a:pt x="15" y="281"/>
                  <a:pt x="15" y="220"/>
                </a:cubicBezTo>
              </a:path>
            </a:pathLst>
          </a:custGeom>
          <a:gradFill rotWithShape="1">
            <a:gsLst>
              <a:gs pos="0">
                <a:srgbClr val="9ED600"/>
              </a:gs>
              <a:gs pos="100000">
                <a:srgbClr val="003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 dirty="0"/>
          </a:p>
        </p:txBody>
      </p:sp>
      <p:sp>
        <p:nvSpPr>
          <p:cNvPr id="394251" name="Text Box 11"/>
          <p:cNvSpPr txBox="1">
            <a:spLocks noChangeArrowheads="1"/>
          </p:cNvSpPr>
          <p:nvPr/>
        </p:nvSpPr>
        <p:spPr bwMode="auto">
          <a:xfrm>
            <a:off x="1160155" y="2514600"/>
            <a:ext cx="24929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Inversión nocturna</a:t>
            </a:r>
          </a:p>
          <a:p>
            <a:pPr algn="ctr" eaLnBrk="1" hangingPunct="1"/>
            <a:r>
              <a:rPr lang="es-MX" altLang="es-MX" sz="2000" b="1" dirty="0"/>
              <a:t>fuerte y profunda</a:t>
            </a:r>
          </a:p>
        </p:txBody>
      </p:sp>
      <p:sp>
        <p:nvSpPr>
          <p:cNvPr id="73740" name="Oval 12"/>
          <p:cNvSpPr>
            <a:spLocks noChangeArrowheads="1"/>
          </p:cNvSpPr>
          <p:nvPr/>
        </p:nvSpPr>
        <p:spPr bwMode="auto">
          <a:xfrm>
            <a:off x="914400" y="1219200"/>
            <a:ext cx="533400" cy="533400"/>
          </a:xfrm>
          <a:prstGeom prst="ellipse">
            <a:avLst/>
          </a:prstGeom>
          <a:gradFill rotWithShape="1">
            <a:gsLst>
              <a:gs pos="0">
                <a:srgbClr val="DFF7FF"/>
              </a:gs>
              <a:gs pos="100000">
                <a:srgbClr val="0066CC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3741" name="Oval 13"/>
          <p:cNvSpPr>
            <a:spLocks noChangeArrowheads="1"/>
          </p:cNvSpPr>
          <p:nvPr/>
        </p:nvSpPr>
        <p:spPr bwMode="auto">
          <a:xfrm>
            <a:off x="1066800" y="1371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3742" name="Oval 14"/>
          <p:cNvSpPr>
            <a:spLocks noChangeArrowheads="1"/>
          </p:cNvSpPr>
          <p:nvPr/>
        </p:nvSpPr>
        <p:spPr bwMode="auto">
          <a:xfrm>
            <a:off x="5029200" y="1219200"/>
            <a:ext cx="533400" cy="533400"/>
          </a:xfrm>
          <a:prstGeom prst="ellipse">
            <a:avLst/>
          </a:prstGeom>
          <a:gradFill rotWithShape="1">
            <a:gsLst>
              <a:gs pos="0">
                <a:srgbClr val="DFF7FF"/>
              </a:gs>
              <a:gs pos="100000">
                <a:srgbClr val="0066CC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3743" name="Oval 15"/>
          <p:cNvSpPr>
            <a:spLocks noChangeArrowheads="1"/>
          </p:cNvSpPr>
          <p:nvPr/>
        </p:nvSpPr>
        <p:spPr bwMode="auto">
          <a:xfrm>
            <a:off x="5181600" y="1371600"/>
            <a:ext cx="228600" cy="228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94256" name="Freeform 16"/>
          <p:cNvSpPr>
            <a:spLocks/>
          </p:cNvSpPr>
          <p:nvPr/>
        </p:nvSpPr>
        <p:spPr bwMode="auto">
          <a:xfrm>
            <a:off x="5029200" y="1447800"/>
            <a:ext cx="1752600" cy="481013"/>
          </a:xfrm>
          <a:custGeom>
            <a:avLst/>
            <a:gdLst/>
            <a:ahLst/>
            <a:cxnLst>
              <a:cxn ang="0">
                <a:pos x="710" y="251"/>
              </a:cxn>
              <a:cxn ang="0">
                <a:pos x="631" y="259"/>
              </a:cxn>
              <a:cxn ang="0">
                <a:pos x="544" y="268"/>
              </a:cxn>
              <a:cxn ang="0">
                <a:pos x="474" y="303"/>
              </a:cxn>
              <a:cxn ang="0">
                <a:pos x="326" y="277"/>
              </a:cxn>
              <a:cxn ang="0">
                <a:pos x="90" y="268"/>
              </a:cxn>
              <a:cxn ang="0">
                <a:pos x="12" y="242"/>
              </a:cxn>
              <a:cxn ang="0">
                <a:pos x="29" y="172"/>
              </a:cxn>
              <a:cxn ang="0">
                <a:pos x="99" y="146"/>
              </a:cxn>
              <a:cxn ang="0">
                <a:pos x="178" y="128"/>
              </a:cxn>
              <a:cxn ang="0">
                <a:pos x="204" y="85"/>
              </a:cxn>
              <a:cxn ang="0">
                <a:pos x="212" y="59"/>
              </a:cxn>
              <a:cxn ang="0">
                <a:pos x="239" y="50"/>
              </a:cxn>
              <a:cxn ang="0">
                <a:pos x="282" y="59"/>
              </a:cxn>
              <a:cxn ang="0">
                <a:pos x="300" y="76"/>
              </a:cxn>
              <a:cxn ang="0">
                <a:pos x="326" y="59"/>
              </a:cxn>
              <a:cxn ang="0">
                <a:pos x="352" y="50"/>
              </a:cxn>
              <a:cxn ang="0">
                <a:pos x="422" y="32"/>
              </a:cxn>
              <a:cxn ang="0">
                <a:pos x="492" y="15"/>
              </a:cxn>
              <a:cxn ang="0">
                <a:pos x="553" y="102"/>
              </a:cxn>
              <a:cxn ang="0">
                <a:pos x="588" y="94"/>
              </a:cxn>
              <a:cxn ang="0">
                <a:pos x="631" y="85"/>
              </a:cxn>
              <a:cxn ang="0">
                <a:pos x="684" y="137"/>
              </a:cxn>
              <a:cxn ang="0">
                <a:pos x="710" y="181"/>
              </a:cxn>
              <a:cxn ang="0">
                <a:pos x="727" y="233"/>
              </a:cxn>
              <a:cxn ang="0">
                <a:pos x="719" y="259"/>
              </a:cxn>
              <a:cxn ang="0">
                <a:pos x="692" y="268"/>
              </a:cxn>
              <a:cxn ang="0">
                <a:pos x="710" y="251"/>
              </a:cxn>
            </a:cxnLst>
            <a:rect l="0" t="0" r="r" b="b"/>
            <a:pathLst>
              <a:path w="727" h="303">
                <a:moveTo>
                  <a:pt x="710" y="251"/>
                </a:moveTo>
                <a:cubicBezTo>
                  <a:pt x="677" y="261"/>
                  <a:pt x="665" y="270"/>
                  <a:pt x="631" y="259"/>
                </a:cubicBezTo>
                <a:cubicBezTo>
                  <a:pt x="568" y="281"/>
                  <a:pt x="597" y="282"/>
                  <a:pt x="544" y="268"/>
                </a:cubicBezTo>
                <a:cubicBezTo>
                  <a:pt x="516" y="278"/>
                  <a:pt x="502" y="293"/>
                  <a:pt x="474" y="303"/>
                </a:cubicBezTo>
                <a:cubicBezTo>
                  <a:pt x="409" y="297"/>
                  <a:pt x="380" y="296"/>
                  <a:pt x="326" y="277"/>
                </a:cubicBezTo>
                <a:cubicBezTo>
                  <a:pt x="237" y="285"/>
                  <a:pt x="176" y="279"/>
                  <a:pt x="90" y="268"/>
                </a:cubicBezTo>
                <a:cubicBezTo>
                  <a:pt x="64" y="259"/>
                  <a:pt x="38" y="251"/>
                  <a:pt x="12" y="242"/>
                </a:cubicBezTo>
                <a:cubicBezTo>
                  <a:pt x="0" y="208"/>
                  <a:pt x="5" y="198"/>
                  <a:pt x="29" y="172"/>
                </a:cubicBezTo>
                <a:cubicBezTo>
                  <a:pt x="70" y="186"/>
                  <a:pt x="64" y="169"/>
                  <a:pt x="99" y="146"/>
                </a:cubicBezTo>
                <a:cubicBezTo>
                  <a:pt x="139" y="156"/>
                  <a:pt x="149" y="157"/>
                  <a:pt x="178" y="128"/>
                </a:cubicBezTo>
                <a:cubicBezTo>
                  <a:pt x="200" y="55"/>
                  <a:pt x="168" y="144"/>
                  <a:pt x="204" y="85"/>
                </a:cubicBezTo>
                <a:cubicBezTo>
                  <a:pt x="209" y="77"/>
                  <a:pt x="206" y="65"/>
                  <a:pt x="212" y="59"/>
                </a:cubicBezTo>
                <a:cubicBezTo>
                  <a:pt x="219" y="52"/>
                  <a:pt x="230" y="53"/>
                  <a:pt x="239" y="50"/>
                </a:cubicBezTo>
                <a:cubicBezTo>
                  <a:pt x="253" y="53"/>
                  <a:pt x="269" y="53"/>
                  <a:pt x="282" y="59"/>
                </a:cubicBezTo>
                <a:cubicBezTo>
                  <a:pt x="290" y="62"/>
                  <a:pt x="292" y="76"/>
                  <a:pt x="300" y="76"/>
                </a:cubicBezTo>
                <a:cubicBezTo>
                  <a:pt x="310" y="76"/>
                  <a:pt x="317" y="64"/>
                  <a:pt x="326" y="59"/>
                </a:cubicBezTo>
                <a:cubicBezTo>
                  <a:pt x="334" y="55"/>
                  <a:pt x="343" y="53"/>
                  <a:pt x="352" y="50"/>
                </a:cubicBezTo>
                <a:cubicBezTo>
                  <a:pt x="377" y="25"/>
                  <a:pt x="388" y="22"/>
                  <a:pt x="422" y="32"/>
                </a:cubicBezTo>
                <a:cubicBezTo>
                  <a:pt x="464" y="19"/>
                  <a:pt x="449" y="0"/>
                  <a:pt x="492" y="15"/>
                </a:cubicBezTo>
                <a:cubicBezTo>
                  <a:pt x="502" y="49"/>
                  <a:pt x="527" y="78"/>
                  <a:pt x="553" y="102"/>
                </a:cubicBezTo>
                <a:cubicBezTo>
                  <a:pt x="565" y="99"/>
                  <a:pt x="577" y="99"/>
                  <a:pt x="588" y="94"/>
                </a:cubicBezTo>
                <a:cubicBezTo>
                  <a:pt x="627" y="75"/>
                  <a:pt x="580" y="67"/>
                  <a:pt x="631" y="85"/>
                </a:cubicBezTo>
                <a:cubicBezTo>
                  <a:pt x="649" y="102"/>
                  <a:pt x="666" y="120"/>
                  <a:pt x="684" y="137"/>
                </a:cubicBezTo>
                <a:cubicBezTo>
                  <a:pt x="705" y="204"/>
                  <a:pt x="676" y="126"/>
                  <a:pt x="710" y="181"/>
                </a:cubicBezTo>
                <a:cubicBezTo>
                  <a:pt x="713" y="185"/>
                  <a:pt x="725" y="228"/>
                  <a:pt x="727" y="233"/>
                </a:cubicBezTo>
                <a:cubicBezTo>
                  <a:pt x="724" y="242"/>
                  <a:pt x="725" y="253"/>
                  <a:pt x="719" y="259"/>
                </a:cubicBezTo>
                <a:cubicBezTo>
                  <a:pt x="712" y="266"/>
                  <a:pt x="699" y="274"/>
                  <a:pt x="692" y="268"/>
                </a:cubicBezTo>
                <a:cubicBezTo>
                  <a:pt x="686" y="263"/>
                  <a:pt x="704" y="257"/>
                  <a:pt x="710" y="251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s-MX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3745" name="Freeform 17"/>
          <p:cNvSpPr>
            <a:spLocks/>
          </p:cNvSpPr>
          <p:nvPr/>
        </p:nvSpPr>
        <p:spPr bwMode="auto">
          <a:xfrm>
            <a:off x="4953000" y="3962400"/>
            <a:ext cx="3275013" cy="685800"/>
          </a:xfrm>
          <a:custGeom>
            <a:avLst/>
            <a:gdLst>
              <a:gd name="T0" fmla="*/ 2147483647 w 2015"/>
              <a:gd name="T1" fmla="*/ 2147483647 h 327"/>
              <a:gd name="T2" fmla="*/ 2147483647 w 2015"/>
              <a:gd name="T3" fmla="*/ 2147483647 h 327"/>
              <a:gd name="T4" fmla="*/ 2147483647 w 2015"/>
              <a:gd name="T5" fmla="*/ 2147483647 h 327"/>
              <a:gd name="T6" fmla="*/ 2147483647 w 2015"/>
              <a:gd name="T7" fmla="*/ 2147483647 h 327"/>
              <a:gd name="T8" fmla="*/ 2147483647 w 2015"/>
              <a:gd name="T9" fmla="*/ 2147483647 h 327"/>
              <a:gd name="T10" fmla="*/ 2147483647 w 2015"/>
              <a:gd name="T11" fmla="*/ 2147483647 h 327"/>
              <a:gd name="T12" fmla="*/ 2147483647 w 2015"/>
              <a:gd name="T13" fmla="*/ 2147483647 h 327"/>
              <a:gd name="T14" fmla="*/ 2147483647 w 2015"/>
              <a:gd name="T15" fmla="*/ 2147483647 h 327"/>
              <a:gd name="T16" fmla="*/ 2147483647 w 2015"/>
              <a:gd name="T17" fmla="*/ 2147483647 h 327"/>
              <a:gd name="T18" fmla="*/ 2147483647 w 2015"/>
              <a:gd name="T19" fmla="*/ 2147483647 h 327"/>
              <a:gd name="T20" fmla="*/ 2147483647 w 2015"/>
              <a:gd name="T21" fmla="*/ 2147483647 h 327"/>
              <a:gd name="T22" fmla="*/ 2147483647 w 2015"/>
              <a:gd name="T23" fmla="*/ 2147483647 h 327"/>
              <a:gd name="T24" fmla="*/ 2147483647 w 2015"/>
              <a:gd name="T25" fmla="*/ 2147483647 h 327"/>
              <a:gd name="T26" fmla="*/ 2147483647 w 2015"/>
              <a:gd name="T27" fmla="*/ 2147483647 h 327"/>
              <a:gd name="T28" fmla="*/ 2147483647 w 2015"/>
              <a:gd name="T29" fmla="*/ 2147483647 h 327"/>
              <a:gd name="T30" fmla="*/ 2147483647 w 2015"/>
              <a:gd name="T31" fmla="*/ 2147483647 h 327"/>
              <a:gd name="T32" fmla="*/ 2147483647 w 2015"/>
              <a:gd name="T33" fmla="*/ 2147483647 h 327"/>
              <a:gd name="T34" fmla="*/ 2147483647 w 2015"/>
              <a:gd name="T35" fmla="*/ 2147483647 h 327"/>
              <a:gd name="T36" fmla="*/ 2147483647 w 2015"/>
              <a:gd name="T37" fmla="*/ 2147483647 h 327"/>
              <a:gd name="T38" fmla="*/ 2147483647 w 2015"/>
              <a:gd name="T39" fmla="*/ 2147483647 h 327"/>
              <a:gd name="T40" fmla="*/ 2147483647 w 2015"/>
              <a:gd name="T41" fmla="*/ 2147483647 h 327"/>
              <a:gd name="T42" fmla="*/ 2147483647 w 2015"/>
              <a:gd name="T43" fmla="*/ 2147483647 h 327"/>
              <a:gd name="T44" fmla="*/ 2147483647 w 2015"/>
              <a:gd name="T45" fmla="*/ 2147483647 h 327"/>
              <a:gd name="T46" fmla="*/ 2147483647 w 2015"/>
              <a:gd name="T47" fmla="*/ 2147483647 h 327"/>
              <a:gd name="T48" fmla="*/ 2147483647 w 2015"/>
              <a:gd name="T49" fmla="*/ 2147483647 h 327"/>
              <a:gd name="T50" fmla="*/ 2147483647 w 2015"/>
              <a:gd name="T51" fmla="*/ 2147483647 h 327"/>
              <a:gd name="T52" fmla="*/ 2147483647 w 2015"/>
              <a:gd name="T53" fmla="*/ 2147483647 h 327"/>
              <a:gd name="T54" fmla="*/ 2147483647 w 2015"/>
              <a:gd name="T55" fmla="*/ 2147483647 h 327"/>
              <a:gd name="T56" fmla="*/ 2147483647 w 2015"/>
              <a:gd name="T57" fmla="*/ 2147483647 h 327"/>
              <a:gd name="T58" fmla="*/ 2147483647 w 2015"/>
              <a:gd name="T59" fmla="*/ 2147483647 h 327"/>
              <a:gd name="T60" fmla="*/ 2147483647 w 2015"/>
              <a:gd name="T61" fmla="*/ 2147483647 h 327"/>
              <a:gd name="T62" fmla="*/ 2147483647 w 2015"/>
              <a:gd name="T63" fmla="*/ 2147483647 h 327"/>
              <a:gd name="T64" fmla="*/ 2147483647 w 2015"/>
              <a:gd name="T65" fmla="*/ 2147483647 h 327"/>
              <a:gd name="T66" fmla="*/ 2147483647 w 2015"/>
              <a:gd name="T67" fmla="*/ 2147483647 h 327"/>
              <a:gd name="T68" fmla="*/ 2147483647 w 2015"/>
              <a:gd name="T69" fmla="*/ 2147483647 h 327"/>
              <a:gd name="T70" fmla="*/ 2147483647 w 2015"/>
              <a:gd name="T71" fmla="*/ 2147483647 h 327"/>
              <a:gd name="T72" fmla="*/ 2147483647 w 2015"/>
              <a:gd name="T73" fmla="*/ 2147483647 h 327"/>
              <a:gd name="T74" fmla="*/ 2147483647 w 2015"/>
              <a:gd name="T75" fmla="*/ 2147483647 h 327"/>
              <a:gd name="T76" fmla="*/ 2147483647 w 2015"/>
              <a:gd name="T77" fmla="*/ 2147483647 h 327"/>
              <a:gd name="T78" fmla="*/ 2147483647 w 2015"/>
              <a:gd name="T79" fmla="*/ 2147483647 h 327"/>
              <a:gd name="T80" fmla="*/ 2147483647 w 2015"/>
              <a:gd name="T81" fmla="*/ 2147483647 h 327"/>
              <a:gd name="T82" fmla="*/ 2147483647 w 2015"/>
              <a:gd name="T83" fmla="*/ 2147483647 h 327"/>
              <a:gd name="T84" fmla="*/ 2147483647 w 2015"/>
              <a:gd name="T85" fmla="*/ 2147483647 h 327"/>
              <a:gd name="T86" fmla="*/ 2147483647 w 2015"/>
              <a:gd name="T87" fmla="*/ 2147483647 h 327"/>
              <a:gd name="T88" fmla="*/ 2147483647 w 2015"/>
              <a:gd name="T89" fmla="*/ 2147483647 h 327"/>
              <a:gd name="T90" fmla="*/ 2147483647 w 2015"/>
              <a:gd name="T91" fmla="*/ 2147483647 h 327"/>
              <a:gd name="T92" fmla="*/ 2147483647 w 2015"/>
              <a:gd name="T93" fmla="*/ 2147483647 h 327"/>
              <a:gd name="T94" fmla="*/ 2147483647 w 2015"/>
              <a:gd name="T95" fmla="*/ 2147483647 h 327"/>
              <a:gd name="T96" fmla="*/ 2147483647 w 2015"/>
              <a:gd name="T97" fmla="*/ 2147483647 h 327"/>
              <a:gd name="T98" fmla="*/ 2147483647 w 2015"/>
              <a:gd name="T99" fmla="*/ 2147483647 h 327"/>
              <a:gd name="T100" fmla="*/ 2147483647 w 2015"/>
              <a:gd name="T101" fmla="*/ 2147483647 h 327"/>
              <a:gd name="T102" fmla="*/ 2147483647 w 2015"/>
              <a:gd name="T103" fmla="*/ 2147483647 h 327"/>
              <a:gd name="T104" fmla="*/ 2147483647 w 2015"/>
              <a:gd name="T105" fmla="*/ 2147483647 h 327"/>
              <a:gd name="T106" fmla="*/ 2147483647 w 2015"/>
              <a:gd name="T107" fmla="*/ 2147483647 h 327"/>
              <a:gd name="T108" fmla="*/ 2147483647 w 2015"/>
              <a:gd name="T109" fmla="*/ 2147483647 h 327"/>
              <a:gd name="T110" fmla="*/ 2147483647 w 2015"/>
              <a:gd name="T111" fmla="*/ 2147483647 h 327"/>
              <a:gd name="T112" fmla="*/ 2147483647 w 2015"/>
              <a:gd name="T113" fmla="*/ 2147483647 h 327"/>
              <a:gd name="T114" fmla="*/ 2147483647 w 2015"/>
              <a:gd name="T115" fmla="*/ 2147483647 h 327"/>
              <a:gd name="T116" fmla="*/ 2147483647 w 2015"/>
              <a:gd name="T117" fmla="*/ 2147483647 h 327"/>
              <a:gd name="T118" fmla="*/ 2147483647 w 2015"/>
              <a:gd name="T119" fmla="*/ 2147483647 h 32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15"/>
              <a:gd name="T181" fmla="*/ 0 h 327"/>
              <a:gd name="T182" fmla="*/ 2015 w 2015"/>
              <a:gd name="T183" fmla="*/ 327 h 32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15" h="327">
                <a:moveTo>
                  <a:pt x="1982" y="305"/>
                </a:moveTo>
                <a:cubicBezTo>
                  <a:pt x="1928" y="320"/>
                  <a:pt x="1964" y="318"/>
                  <a:pt x="1867" y="324"/>
                </a:cubicBezTo>
                <a:cubicBezTo>
                  <a:pt x="1722" y="316"/>
                  <a:pt x="1576" y="318"/>
                  <a:pt x="1430" y="314"/>
                </a:cubicBezTo>
                <a:cubicBezTo>
                  <a:pt x="1365" y="300"/>
                  <a:pt x="1289" y="312"/>
                  <a:pt x="1219" y="305"/>
                </a:cubicBezTo>
                <a:cubicBezTo>
                  <a:pt x="1138" y="308"/>
                  <a:pt x="1077" y="314"/>
                  <a:pt x="998" y="309"/>
                </a:cubicBezTo>
                <a:cubicBezTo>
                  <a:pt x="924" y="315"/>
                  <a:pt x="851" y="305"/>
                  <a:pt x="777" y="314"/>
                </a:cubicBezTo>
                <a:cubicBezTo>
                  <a:pt x="520" y="310"/>
                  <a:pt x="266" y="313"/>
                  <a:pt x="9" y="309"/>
                </a:cubicBezTo>
                <a:cubicBezTo>
                  <a:pt x="0" y="283"/>
                  <a:pt x="1" y="260"/>
                  <a:pt x="4" y="233"/>
                </a:cubicBezTo>
                <a:cubicBezTo>
                  <a:pt x="6" y="220"/>
                  <a:pt x="5" y="187"/>
                  <a:pt x="14" y="170"/>
                </a:cubicBezTo>
                <a:cubicBezTo>
                  <a:pt x="37" y="125"/>
                  <a:pt x="103" y="109"/>
                  <a:pt x="148" y="93"/>
                </a:cubicBezTo>
                <a:cubicBezTo>
                  <a:pt x="153" y="91"/>
                  <a:pt x="139" y="100"/>
                  <a:pt x="134" y="103"/>
                </a:cubicBezTo>
                <a:cubicBezTo>
                  <a:pt x="130" y="105"/>
                  <a:pt x="125" y="106"/>
                  <a:pt x="120" y="108"/>
                </a:cubicBezTo>
                <a:cubicBezTo>
                  <a:pt x="117" y="113"/>
                  <a:pt x="114" y="118"/>
                  <a:pt x="110" y="122"/>
                </a:cubicBezTo>
                <a:cubicBezTo>
                  <a:pt x="106" y="126"/>
                  <a:pt x="100" y="128"/>
                  <a:pt x="96" y="132"/>
                </a:cubicBezTo>
                <a:cubicBezTo>
                  <a:pt x="88" y="141"/>
                  <a:pt x="86" y="155"/>
                  <a:pt x="76" y="161"/>
                </a:cubicBezTo>
                <a:cubicBezTo>
                  <a:pt x="71" y="164"/>
                  <a:pt x="62" y="164"/>
                  <a:pt x="62" y="170"/>
                </a:cubicBezTo>
                <a:cubicBezTo>
                  <a:pt x="62" y="175"/>
                  <a:pt x="72" y="167"/>
                  <a:pt x="76" y="165"/>
                </a:cubicBezTo>
                <a:cubicBezTo>
                  <a:pt x="81" y="162"/>
                  <a:pt x="86" y="159"/>
                  <a:pt x="91" y="156"/>
                </a:cubicBezTo>
                <a:cubicBezTo>
                  <a:pt x="88" y="161"/>
                  <a:pt x="80" y="164"/>
                  <a:pt x="81" y="170"/>
                </a:cubicBezTo>
                <a:cubicBezTo>
                  <a:pt x="85" y="184"/>
                  <a:pt x="124" y="165"/>
                  <a:pt x="124" y="165"/>
                </a:cubicBezTo>
                <a:cubicBezTo>
                  <a:pt x="136" y="149"/>
                  <a:pt x="146" y="138"/>
                  <a:pt x="163" y="127"/>
                </a:cubicBezTo>
                <a:cubicBezTo>
                  <a:pt x="177" y="104"/>
                  <a:pt x="167" y="115"/>
                  <a:pt x="201" y="103"/>
                </a:cubicBezTo>
                <a:cubicBezTo>
                  <a:pt x="206" y="101"/>
                  <a:pt x="211" y="100"/>
                  <a:pt x="216" y="98"/>
                </a:cubicBezTo>
                <a:cubicBezTo>
                  <a:pt x="221" y="96"/>
                  <a:pt x="230" y="83"/>
                  <a:pt x="230" y="89"/>
                </a:cubicBezTo>
                <a:cubicBezTo>
                  <a:pt x="230" y="103"/>
                  <a:pt x="193" y="118"/>
                  <a:pt x="182" y="122"/>
                </a:cubicBezTo>
                <a:cubicBezTo>
                  <a:pt x="176" y="132"/>
                  <a:pt x="167" y="140"/>
                  <a:pt x="163" y="151"/>
                </a:cubicBezTo>
                <a:cubicBezTo>
                  <a:pt x="161" y="156"/>
                  <a:pt x="160" y="161"/>
                  <a:pt x="158" y="165"/>
                </a:cubicBezTo>
                <a:cubicBezTo>
                  <a:pt x="151" y="179"/>
                  <a:pt x="136" y="192"/>
                  <a:pt x="163" y="165"/>
                </a:cubicBezTo>
                <a:cubicBezTo>
                  <a:pt x="181" y="194"/>
                  <a:pt x="165" y="177"/>
                  <a:pt x="177" y="165"/>
                </a:cubicBezTo>
                <a:cubicBezTo>
                  <a:pt x="181" y="161"/>
                  <a:pt x="187" y="162"/>
                  <a:pt x="192" y="161"/>
                </a:cubicBezTo>
                <a:cubicBezTo>
                  <a:pt x="193" y="166"/>
                  <a:pt x="191" y="175"/>
                  <a:pt x="196" y="175"/>
                </a:cubicBezTo>
                <a:cubicBezTo>
                  <a:pt x="201" y="175"/>
                  <a:pt x="199" y="165"/>
                  <a:pt x="201" y="161"/>
                </a:cubicBezTo>
                <a:cubicBezTo>
                  <a:pt x="210" y="144"/>
                  <a:pt x="210" y="147"/>
                  <a:pt x="225" y="137"/>
                </a:cubicBezTo>
                <a:cubicBezTo>
                  <a:pt x="247" y="104"/>
                  <a:pt x="233" y="112"/>
                  <a:pt x="259" y="103"/>
                </a:cubicBezTo>
                <a:cubicBezTo>
                  <a:pt x="271" y="85"/>
                  <a:pt x="293" y="76"/>
                  <a:pt x="312" y="65"/>
                </a:cubicBezTo>
                <a:cubicBezTo>
                  <a:pt x="305" y="91"/>
                  <a:pt x="290" y="107"/>
                  <a:pt x="268" y="122"/>
                </a:cubicBezTo>
                <a:cubicBezTo>
                  <a:pt x="245" y="137"/>
                  <a:pt x="262" y="115"/>
                  <a:pt x="240" y="137"/>
                </a:cubicBezTo>
                <a:cubicBezTo>
                  <a:pt x="229" y="148"/>
                  <a:pt x="220" y="180"/>
                  <a:pt x="220" y="180"/>
                </a:cubicBezTo>
                <a:cubicBezTo>
                  <a:pt x="225" y="182"/>
                  <a:pt x="230" y="187"/>
                  <a:pt x="235" y="185"/>
                </a:cubicBezTo>
                <a:cubicBezTo>
                  <a:pt x="241" y="183"/>
                  <a:pt x="242" y="170"/>
                  <a:pt x="249" y="170"/>
                </a:cubicBezTo>
                <a:cubicBezTo>
                  <a:pt x="254" y="170"/>
                  <a:pt x="244" y="190"/>
                  <a:pt x="244" y="185"/>
                </a:cubicBezTo>
                <a:cubicBezTo>
                  <a:pt x="244" y="158"/>
                  <a:pt x="265" y="143"/>
                  <a:pt x="288" y="137"/>
                </a:cubicBezTo>
                <a:cubicBezTo>
                  <a:pt x="281" y="156"/>
                  <a:pt x="271" y="159"/>
                  <a:pt x="278" y="180"/>
                </a:cubicBezTo>
                <a:cubicBezTo>
                  <a:pt x="280" y="173"/>
                  <a:pt x="298" y="141"/>
                  <a:pt x="302" y="137"/>
                </a:cubicBezTo>
                <a:cubicBezTo>
                  <a:pt x="310" y="129"/>
                  <a:pt x="331" y="117"/>
                  <a:pt x="331" y="117"/>
                </a:cubicBezTo>
                <a:cubicBezTo>
                  <a:pt x="345" y="96"/>
                  <a:pt x="360" y="91"/>
                  <a:pt x="384" y="84"/>
                </a:cubicBezTo>
                <a:cubicBezTo>
                  <a:pt x="390" y="82"/>
                  <a:pt x="397" y="81"/>
                  <a:pt x="403" y="79"/>
                </a:cubicBezTo>
                <a:cubicBezTo>
                  <a:pt x="408" y="78"/>
                  <a:pt x="417" y="69"/>
                  <a:pt x="417" y="74"/>
                </a:cubicBezTo>
                <a:cubicBezTo>
                  <a:pt x="417" y="84"/>
                  <a:pt x="381" y="91"/>
                  <a:pt x="374" y="93"/>
                </a:cubicBezTo>
                <a:cubicBezTo>
                  <a:pt x="364" y="100"/>
                  <a:pt x="355" y="106"/>
                  <a:pt x="345" y="113"/>
                </a:cubicBezTo>
                <a:cubicBezTo>
                  <a:pt x="327" y="125"/>
                  <a:pt x="321" y="125"/>
                  <a:pt x="355" y="117"/>
                </a:cubicBezTo>
                <a:cubicBezTo>
                  <a:pt x="360" y="116"/>
                  <a:pt x="364" y="114"/>
                  <a:pt x="369" y="113"/>
                </a:cubicBezTo>
                <a:cubicBezTo>
                  <a:pt x="370" y="112"/>
                  <a:pt x="423" y="83"/>
                  <a:pt x="393" y="113"/>
                </a:cubicBezTo>
                <a:cubicBezTo>
                  <a:pt x="379" y="127"/>
                  <a:pt x="353" y="139"/>
                  <a:pt x="336" y="151"/>
                </a:cubicBezTo>
                <a:cubicBezTo>
                  <a:pt x="329" y="170"/>
                  <a:pt x="323" y="185"/>
                  <a:pt x="350" y="175"/>
                </a:cubicBezTo>
                <a:cubicBezTo>
                  <a:pt x="376" y="139"/>
                  <a:pt x="348" y="184"/>
                  <a:pt x="345" y="189"/>
                </a:cubicBezTo>
                <a:cubicBezTo>
                  <a:pt x="355" y="191"/>
                  <a:pt x="365" y="198"/>
                  <a:pt x="374" y="194"/>
                </a:cubicBezTo>
                <a:cubicBezTo>
                  <a:pt x="385" y="189"/>
                  <a:pt x="379" y="168"/>
                  <a:pt x="388" y="161"/>
                </a:cubicBezTo>
                <a:cubicBezTo>
                  <a:pt x="400" y="151"/>
                  <a:pt x="422" y="146"/>
                  <a:pt x="436" y="137"/>
                </a:cubicBezTo>
                <a:cubicBezTo>
                  <a:pt x="453" y="112"/>
                  <a:pt x="469" y="89"/>
                  <a:pt x="499" y="79"/>
                </a:cubicBezTo>
                <a:cubicBezTo>
                  <a:pt x="506" y="74"/>
                  <a:pt x="520" y="64"/>
                  <a:pt x="528" y="60"/>
                </a:cubicBezTo>
                <a:cubicBezTo>
                  <a:pt x="537" y="56"/>
                  <a:pt x="556" y="50"/>
                  <a:pt x="556" y="50"/>
                </a:cubicBezTo>
                <a:cubicBezTo>
                  <a:pt x="569" y="52"/>
                  <a:pt x="584" y="48"/>
                  <a:pt x="595" y="55"/>
                </a:cubicBezTo>
                <a:cubicBezTo>
                  <a:pt x="603" y="60"/>
                  <a:pt x="578" y="65"/>
                  <a:pt x="566" y="69"/>
                </a:cubicBezTo>
                <a:cubicBezTo>
                  <a:pt x="544" y="76"/>
                  <a:pt x="528" y="84"/>
                  <a:pt x="508" y="93"/>
                </a:cubicBezTo>
                <a:cubicBezTo>
                  <a:pt x="499" y="97"/>
                  <a:pt x="480" y="103"/>
                  <a:pt x="480" y="103"/>
                </a:cubicBezTo>
                <a:cubicBezTo>
                  <a:pt x="462" y="120"/>
                  <a:pt x="457" y="140"/>
                  <a:pt x="446" y="161"/>
                </a:cubicBezTo>
                <a:cubicBezTo>
                  <a:pt x="444" y="165"/>
                  <a:pt x="437" y="172"/>
                  <a:pt x="441" y="175"/>
                </a:cubicBezTo>
                <a:cubicBezTo>
                  <a:pt x="443" y="176"/>
                  <a:pt x="479" y="158"/>
                  <a:pt x="484" y="156"/>
                </a:cubicBezTo>
                <a:cubicBezTo>
                  <a:pt x="486" y="161"/>
                  <a:pt x="490" y="165"/>
                  <a:pt x="489" y="170"/>
                </a:cubicBezTo>
                <a:cubicBezTo>
                  <a:pt x="488" y="176"/>
                  <a:pt x="476" y="181"/>
                  <a:pt x="480" y="185"/>
                </a:cubicBezTo>
                <a:cubicBezTo>
                  <a:pt x="485" y="190"/>
                  <a:pt x="496" y="172"/>
                  <a:pt x="504" y="161"/>
                </a:cubicBezTo>
                <a:cubicBezTo>
                  <a:pt x="530" y="201"/>
                  <a:pt x="530" y="150"/>
                  <a:pt x="547" y="137"/>
                </a:cubicBezTo>
                <a:cubicBezTo>
                  <a:pt x="556" y="130"/>
                  <a:pt x="567" y="128"/>
                  <a:pt x="576" y="122"/>
                </a:cubicBezTo>
                <a:cubicBezTo>
                  <a:pt x="579" y="127"/>
                  <a:pt x="586" y="131"/>
                  <a:pt x="585" y="137"/>
                </a:cubicBezTo>
                <a:cubicBezTo>
                  <a:pt x="584" y="142"/>
                  <a:pt x="575" y="142"/>
                  <a:pt x="571" y="146"/>
                </a:cubicBezTo>
                <a:cubicBezTo>
                  <a:pt x="555" y="159"/>
                  <a:pt x="520" y="176"/>
                  <a:pt x="561" y="165"/>
                </a:cubicBezTo>
                <a:cubicBezTo>
                  <a:pt x="571" y="159"/>
                  <a:pt x="582" y="146"/>
                  <a:pt x="585" y="170"/>
                </a:cubicBezTo>
                <a:cubicBezTo>
                  <a:pt x="586" y="175"/>
                  <a:pt x="576" y="189"/>
                  <a:pt x="580" y="185"/>
                </a:cubicBezTo>
                <a:cubicBezTo>
                  <a:pt x="589" y="177"/>
                  <a:pt x="600" y="156"/>
                  <a:pt x="600" y="156"/>
                </a:cubicBezTo>
                <a:cubicBezTo>
                  <a:pt x="611" y="114"/>
                  <a:pt x="634" y="84"/>
                  <a:pt x="676" y="69"/>
                </a:cubicBezTo>
                <a:cubicBezTo>
                  <a:pt x="691" y="63"/>
                  <a:pt x="708" y="64"/>
                  <a:pt x="724" y="60"/>
                </a:cubicBezTo>
                <a:cubicBezTo>
                  <a:pt x="729" y="59"/>
                  <a:pt x="743" y="51"/>
                  <a:pt x="739" y="55"/>
                </a:cubicBezTo>
                <a:cubicBezTo>
                  <a:pt x="722" y="72"/>
                  <a:pt x="712" y="68"/>
                  <a:pt x="691" y="74"/>
                </a:cubicBezTo>
                <a:cubicBezTo>
                  <a:pt x="681" y="77"/>
                  <a:pt x="662" y="84"/>
                  <a:pt x="662" y="84"/>
                </a:cubicBezTo>
                <a:cubicBezTo>
                  <a:pt x="645" y="108"/>
                  <a:pt x="647" y="134"/>
                  <a:pt x="638" y="161"/>
                </a:cubicBezTo>
                <a:cubicBezTo>
                  <a:pt x="648" y="198"/>
                  <a:pt x="648" y="170"/>
                  <a:pt x="662" y="151"/>
                </a:cubicBezTo>
                <a:cubicBezTo>
                  <a:pt x="691" y="161"/>
                  <a:pt x="666" y="175"/>
                  <a:pt x="696" y="165"/>
                </a:cubicBezTo>
                <a:cubicBezTo>
                  <a:pt x="696" y="165"/>
                  <a:pt x="705" y="155"/>
                  <a:pt x="710" y="151"/>
                </a:cubicBezTo>
                <a:cubicBezTo>
                  <a:pt x="724" y="139"/>
                  <a:pt x="722" y="141"/>
                  <a:pt x="739" y="137"/>
                </a:cubicBezTo>
                <a:cubicBezTo>
                  <a:pt x="779" y="109"/>
                  <a:pt x="710" y="147"/>
                  <a:pt x="691" y="151"/>
                </a:cubicBezTo>
                <a:cubicBezTo>
                  <a:pt x="686" y="154"/>
                  <a:pt x="678" y="155"/>
                  <a:pt x="676" y="161"/>
                </a:cubicBezTo>
                <a:cubicBezTo>
                  <a:pt x="674" y="166"/>
                  <a:pt x="676" y="175"/>
                  <a:pt x="681" y="175"/>
                </a:cubicBezTo>
                <a:cubicBezTo>
                  <a:pt x="687" y="175"/>
                  <a:pt x="688" y="166"/>
                  <a:pt x="691" y="161"/>
                </a:cubicBezTo>
                <a:cubicBezTo>
                  <a:pt x="701" y="146"/>
                  <a:pt x="707" y="131"/>
                  <a:pt x="724" y="122"/>
                </a:cubicBezTo>
                <a:cubicBezTo>
                  <a:pt x="740" y="114"/>
                  <a:pt x="765" y="109"/>
                  <a:pt x="782" y="103"/>
                </a:cubicBezTo>
                <a:cubicBezTo>
                  <a:pt x="787" y="101"/>
                  <a:pt x="796" y="98"/>
                  <a:pt x="796" y="98"/>
                </a:cubicBezTo>
                <a:cubicBezTo>
                  <a:pt x="847" y="109"/>
                  <a:pt x="808" y="116"/>
                  <a:pt x="787" y="122"/>
                </a:cubicBezTo>
                <a:cubicBezTo>
                  <a:pt x="763" y="146"/>
                  <a:pt x="755" y="128"/>
                  <a:pt x="763" y="161"/>
                </a:cubicBezTo>
                <a:cubicBezTo>
                  <a:pt x="775" y="141"/>
                  <a:pt x="783" y="118"/>
                  <a:pt x="796" y="98"/>
                </a:cubicBezTo>
                <a:cubicBezTo>
                  <a:pt x="807" y="81"/>
                  <a:pt x="822" y="70"/>
                  <a:pt x="835" y="55"/>
                </a:cubicBezTo>
                <a:cubicBezTo>
                  <a:pt x="839" y="51"/>
                  <a:pt x="842" y="46"/>
                  <a:pt x="844" y="41"/>
                </a:cubicBezTo>
                <a:cubicBezTo>
                  <a:pt x="846" y="36"/>
                  <a:pt x="846" y="30"/>
                  <a:pt x="849" y="26"/>
                </a:cubicBezTo>
                <a:cubicBezTo>
                  <a:pt x="856" y="18"/>
                  <a:pt x="887" y="9"/>
                  <a:pt x="892" y="7"/>
                </a:cubicBezTo>
                <a:cubicBezTo>
                  <a:pt x="897" y="5"/>
                  <a:pt x="907" y="2"/>
                  <a:pt x="907" y="2"/>
                </a:cubicBezTo>
                <a:cubicBezTo>
                  <a:pt x="913" y="4"/>
                  <a:pt x="926" y="0"/>
                  <a:pt x="926" y="7"/>
                </a:cubicBezTo>
                <a:cubicBezTo>
                  <a:pt x="926" y="14"/>
                  <a:pt x="913" y="14"/>
                  <a:pt x="907" y="17"/>
                </a:cubicBezTo>
                <a:cubicBezTo>
                  <a:pt x="892" y="25"/>
                  <a:pt x="880" y="35"/>
                  <a:pt x="864" y="41"/>
                </a:cubicBezTo>
                <a:cubicBezTo>
                  <a:pt x="856" y="64"/>
                  <a:pt x="839" y="78"/>
                  <a:pt x="825" y="98"/>
                </a:cubicBezTo>
                <a:cubicBezTo>
                  <a:pt x="812" y="138"/>
                  <a:pt x="837" y="89"/>
                  <a:pt x="844" y="84"/>
                </a:cubicBezTo>
                <a:cubicBezTo>
                  <a:pt x="848" y="81"/>
                  <a:pt x="854" y="81"/>
                  <a:pt x="859" y="79"/>
                </a:cubicBezTo>
                <a:cubicBezTo>
                  <a:pt x="877" y="66"/>
                  <a:pt x="885" y="58"/>
                  <a:pt x="907" y="65"/>
                </a:cubicBezTo>
                <a:cubicBezTo>
                  <a:pt x="878" y="105"/>
                  <a:pt x="829" y="103"/>
                  <a:pt x="811" y="156"/>
                </a:cubicBezTo>
                <a:cubicBezTo>
                  <a:pt x="813" y="161"/>
                  <a:pt x="811" y="170"/>
                  <a:pt x="816" y="170"/>
                </a:cubicBezTo>
                <a:cubicBezTo>
                  <a:pt x="822" y="170"/>
                  <a:pt x="822" y="160"/>
                  <a:pt x="825" y="156"/>
                </a:cubicBezTo>
                <a:cubicBezTo>
                  <a:pt x="830" y="149"/>
                  <a:pt x="835" y="144"/>
                  <a:pt x="840" y="137"/>
                </a:cubicBezTo>
                <a:cubicBezTo>
                  <a:pt x="854" y="118"/>
                  <a:pt x="859" y="114"/>
                  <a:pt x="883" y="108"/>
                </a:cubicBezTo>
                <a:cubicBezTo>
                  <a:pt x="893" y="110"/>
                  <a:pt x="905" y="106"/>
                  <a:pt x="912" y="113"/>
                </a:cubicBezTo>
                <a:cubicBezTo>
                  <a:pt x="916" y="117"/>
                  <a:pt x="906" y="123"/>
                  <a:pt x="902" y="127"/>
                </a:cubicBezTo>
                <a:cubicBezTo>
                  <a:pt x="890" y="139"/>
                  <a:pt x="873" y="151"/>
                  <a:pt x="859" y="161"/>
                </a:cubicBezTo>
                <a:cubicBezTo>
                  <a:pt x="861" y="166"/>
                  <a:pt x="859" y="175"/>
                  <a:pt x="864" y="175"/>
                </a:cubicBezTo>
                <a:cubicBezTo>
                  <a:pt x="869" y="175"/>
                  <a:pt x="865" y="165"/>
                  <a:pt x="868" y="161"/>
                </a:cubicBezTo>
                <a:cubicBezTo>
                  <a:pt x="879" y="144"/>
                  <a:pt x="894" y="142"/>
                  <a:pt x="912" y="137"/>
                </a:cubicBezTo>
                <a:cubicBezTo>
                  <a:pt x="920" y="150"/>
                  <a:pt x="917" y="168"/>
                  <a:pt x="926" y="180"/>
                </a:cubicBezTo>
                <a:cubicBezTo>
                  <a:pt x="929" y="184"/>
                  <a:pt x="928" y="169"/>
                  <a:pt x="931" y="165"/>
                </a:cubicBezTo>
                <a:cubicBezTo>
                  <a:pt x="939" y="155"/>
                  <a:pt x="951" y="150"/>
                  <a:pt x="960" y="141"/>
                </a:cubicBezTo>
                <a:cubicBezTo>
                  <a:pt x="961" y="136"/>
                  <a:pt x="961" y="130"/>
                  <a:pt x="964" y="127"/>
                </a:cubicBezTo>
                <a:cubicBezTo>
                  <a:pt x="968" y="123"/>
                  <a:pt x="974" y="125"/>
                  <a:pt x="979" y="122"/>
                </a:cubicBezTo>
                <a:cubicBezTo>
                  <a:pt x="1002" y="109"/>
                  <a:pt x="1029" y="93"/>
                  <a:pt x="1051" y="79"/>
                </a:cubicBezTo>
                <a:cubicBezTo>
                  <a:pt x="1060" y="73"/>
                  <a:pt x="1080" y="69"/>
                  <a:pt x="1080" y="69"/>
                </a:cubicBezTo>
                <a:cubicBezTo>
                  <a:pt x="1072" y="93"/>
                  <a:pt x="1049" y="91"/>
                  <a:pt x="1032" y="108"/>
                </a:cubicBezTo>
                <a:cubicBezTo>
                  <a:pt x="1000" y="140"/>
                  <a:pt x="1045" y="105"/>
                  <a:pt x="1008" y="132"/>
                </a:cubicBezTo>
                <a:cubicBezTo>
                  <a:pt x="1002" y="147"/>
                  <a:pt x="993" y="159"/>
                  <a:pt x="988" y="175"/>
                </a:cubicBezTo>
                <a:cubicBezTo>
                  <a:pt x="987" y="180"/>
                  <a:pt x="980" y="192"/>
                  <a:pt x="984" y="189"/>
                </a:cubicBezTo>
                <a:cubicBezTo>
                  <a:pt x="1008" y="167"/>
                  <a:pt x="993" y="162"/>
                  <a:pt x="1017" y="151"/>
                </a:cubicBezTo>
                <a:cubicBezTo>
                  <a:pt x="1026" y="147"/>
                  <a:pt x="1046" y="141"/>
                  <a:pt x="1046" y="141"/>
                </a:cubicBezTo>
                <a:cubicBezTo>
                  <a:pt x="1075" y="151"/>
                  <a:pt x="1058" y="160"/>
                  <a:pt x="1041" y="170"/>
                </a:cubicBezTo>
                <a:cubicBezTo>
                  <a:pt x="1038" y="175"/>
                  <a:pt x="1038" y="185"/>
                  <a:pt x="1032" y="185"/>
                </a:cubicBezTo>
                <a:cubicBezTo>
                  <a:pt x="1027" y="185"/>
                  <a:pt x="1034" y="175"/>
                  <a:pt x="1036" y="170"/>
                </a:cubicBezTo>
                <a:cubicBezTo>
                  <a:pt x="1044" y="153"/>
                  <a:pt x="1067" y="133"/>
                  <a:pt x="1084" y="127"/>
                </a:cubicBezTo>
                <a:cubicBezTo>
                  <a:pt x="1097" y="90"/>
                  <a:pt x="1077" y="137"/>
                  <a:pt x="1104" y="103"/>
                </a:cubicBezTo>
                <a:cubicBezTo>
                  <a:pt x="1107" y="99"/>
                  <a:pt x="1105" y="92"/>
                  <a:pt x="1108" y="89"/>
                </a:cubicBezTo>
                <a:cubicBezTo>
                  <a:pt x="1121" y="76"/>
                  <a:pt x="1150" y="56"/>
                  <a:pt x="1166" y="45"/>
                </a:cubicBezTo>
                <a:cubicBezTo>
                  <a:pt x="1174" y="68"/>
                  <a:pt x="1163" y="72"/>
                  <a:pt x="1147" y="89"/>
                </a:cubicBezTo>
                <a:cubicBezTo>
                  <a:pt x="1145" y="94"/>
                  <a:pt x="1121" y="127"/>
                  <a:pt x="1118" y="127"/>
                </a:cubicBezTo>
                <a:cubicBezTo>
                  <a:pt x="1113" y="127"/>
                  <a:pt x="1120" y="117"/>
                  <a:pt x="1123" y="113"/>
                </a:cubicBezTo>
                <a:cubicBezTo>
                  <a:pt x="1127" y="109"/>
                  <a:pt x="1132" y="105"/>
                  <a:pt x="1137" y="103"/>
                </a:cubicBezTo>
                <a:cubicBezTo>
                  <a:pt x="1168" y="89"/>
                  <a:pt x="1205" y="83"/>
                  <a:pt x="1238" y="79"/>
                </a:cubicBezTo>
                <a:cubicBezTo>
                  <a:pt x="1220" y="88"/>
                  <a:pt x="1204" y="92"/>
                  <a:pt x="1185" y="98"/>
                </a:cubicBezTo>
                <a:cubicBezTo>
                  <a:pt x="1161" y="115"/>
                  <a:pt x="1137" y="133"/>
                  <a:pt x="1118" y="156"/>
                </a:cubicBezTo>
                <a:cubicBezTo>
                  <a:pt x="1111" y="165"/>
                  <a:pt x="1111" y="185"/>
                  <a:pt x="1099" y="185"/>
                </a:cubicBezTo>
                <a:cubicBezTo>
                  <a:pt x="1094" y="185"/>
                  <a:pt x="1101" y="174"/>
                  <a:pt x="1104" y="170"/>
                </a:cubicBezTo>
                <a:cubicBezTo>
                  <a:pt x="1114" y="158"/>
                  <a:pt x="1147" y="151"/>
                  <a:pt x="1147" y="151"/>
                </a:cubicBezTo>
                <a:cubicBezTo>
                  <a:pt x="1161" y="141"/>
                  <a:pt x="1174" y="138"/>
                  <a:pt x="1190" y="132"/>
                </a:cubicBezTo>
                <a:cubicBezTo>
                  <a:pt x="1196" y="134"/>
                  <a:pt x="1212" y="131"/>
                  <a:pt x="1209" y="137"/>
                </a:cubicBezTo>
                <a:cubicBezTo>
                  <a:pt x="1205" y="148"/>
                  <a:pt x="1190" y="150"/>
                  <a:pt x="1180" y="156"/>
                </a:cubicBezTo>
                <a:cubicBezTo>
                  <a:pt x="1175" y="159"/>
                  <a:pt x="1166" y="165"/>
                  <a:pt x="1166" y="165"/>
                </a:cubicBezTo>
                <a:cubicBezTo>
                  <a:pt x="1176" y="194"/>
                  <a:pt x="1183" y="176"/>
                  <a:pt x="1200" y="161"/>
                </a:cubicBezTo>
                <a:cubicBezTo>
                  <a:pt x="1205" y="162"/>
                  <a:pt x="1212" y="160"/>
                  <a:pt x="1214" y="165"/>
                </a:cubicBezTo>
                <a:cubicBezTo>
                  <a:pt x="1222" y="185"/>
                  <a:pt x="1192" y="191"/>
                  <a:pt x="1224" y="180"/>
                </a:cubicBezTo>
                <a:cubicBezTo>
                  <a:pt x="1229" y="177"/>
                  <a:pt x="1237" y="176"/>
                  <a:pt x="1238" y="170"/>
                </a:cubicBezTo>
                <a:cubicBezTo>
                  <a:pt x="1239" y="160"/>
                  <a:pt x="1228" y="141"/>
                  <a:pt x="1228" y="141"/>
                </a:cubicBezTo>
                <a:cubicBezTo>
                  <a:pt x="1231" y="132"/>
                  <a:pt x="1239" y="92"/>
                  <a:pt x="1252" y="84"/>
                </a:cubicBezTo>
                <a:cubicBezTo>
                  <a:pt x="1267" y="75"/>
                  <a:pt x="1292" y="70"/>
                  <a:pt x="1310" y="65"/>
                </a:cubicBezTo>
                <a:cubicBezTo>
                  <a:pt x="1315" y="62"/>
                  <a:pt x="1319" y="58"/>
                  <a:pt x="1324" y="55"/>
                </a:cubicBezTo>
                <a:cubicBezTo>
                  <a:pt x="1329" y="53"/>
                  <a:pt x="1339" y="45"/>
                  <a:pt x="1339" y="50"/>
                </a:cubicBezTo>
                <a:cubicBezTo>
                  <a:pt x="1339" y="56"/>
                  <a:pt x="1329" y="57"/>
                  <a:pt x="1324" y="60"/>
                </a:cubicBezTo>
                <a:cubicBezTo>
                  <a:pt x="1298" y="78"/>
                  <a:pt x="1273" y="95"/>
                  <a:pt x="1248" y="113"/>
                </a:cubicBezTo>
                <a:cubicBezTo>
                  <a:pt x="1245" y="122"/>
                  <a:pt x="1241" y="132"/>
                  <a:pt x="1238" y="141"/>
                </a:cubicBezTo>
                <a:cubicBezTo>
                  <a:pt x="1234" y="152"/>
                  <a:pt x="1257" y="170"/>
                  <a:pt x="1257" y="170"/>
                </a:cubicBezTo>
                <a:cubicBezTo>
                  <a:pt x="1272" y="151"/>
                  <a:pt x="1273" y="136"/>
                  <a:pt x="1286" y="117"/>
                </a:cubicBezTo>
                <a:cubicBezTo>
                  <a:pt x="1317" y="128"/>
                  <a:pt x="1290" y="147"/>
                  <a:pt x="1320" y="127"/>
                </a:cubicBezTo>
                <a:cubicBezTo>
                  <a:pt x="1341" y="95"/>
                  <a:pt x="1370" y="85"/>
                  <a:pt x="1401" y="65"/>
                </a:cubicBezTo>
                <a:cubicBezTo>
                  <a:pt x="1410" y="59"/>
                  <a:pt x="1420" y="58"/>
                  <a:pt x="1430" y="55"/>
                </a:cubicBezTo>
                <a:cubicBezTo>
                  <a:pt x="1435" y="53"/>
                  <a:pt x="1444" y="50"/>
                  <a:pt x="1444" y="50"/>
                </a:cubicBezTo>
                <a:cubicBezTo>
                  <a:pt x="1438" y="59"/>
                  <a:pt x="1437" y="71"/>
                  <a:pt x="1430" y="79"/>
                </a:cubicBezTo>
                <a:cubicBezTo>
                  <a:pt x="1420" y="92"/>
                  <a:pt x="1399" y="96"/>
                  <a:pt x="1387" y="108"/>
                </a:cubicBezTo>
                <a:cubicBezTo>
                  <a:pt x="1373" y="122"/>
                  <a:pt x="1365" y="131"/>
                  <a:pt x="1348" y="141"/>
                </a:cubicBezTo>
                <a:cubicBezTo>
                  <a:pt x="1347" y="144"/>
                  <a:pt x="1336" y="170"/>
                  <a:pt x="1353" y="170"/>
                </a:cubicBezTo>
                <a:cubicBezTo>
                  <a:pt x="1358" y="170"/>
                  <a:pt x="1357" y="161"/>
                  <a:pt x="1358" y="156"/>
                </a:cubicBezTo>
                <a:cubicBezTo>
                  <a:pt x="1366" y="131"/>
                  <a:pt x="1357" y="142"/>
                  <a:pt x="1377" y="127"/>
                </a:cubicBezTo>
                <a:cubicBezTo>
                  <a:pt x="1379" y="133"/>
                  <a:pt x="1380" y="140"/>
                  <a:pt x="1382" y="146"/>
                </a:cubicBezTo>
                <a:cubicBezTo>
                  <a:pt x="1383" y="151"/>
                  <a:pt x="1386" y="156"/>
                  <a:pt x="1387" y="161"/>
                </a:cubicBezTo>
                <a:cubicBezTo>
                  <a:pt x="1390" y="172"/>
                  <a:pt x="1396" y="194"/>
                  <a:pt x="1396" y="194"/>
                </a:cubicBezTo>
                <a:cubicBezTo>
                  <a:pt x="1404" y="170"/>
                  <a:pt x="1416" y="140"/>
                  <a:pt x="1440" y="132"/>
                </a:cubicBezTo>
                <a:cubicBezTo>
                  <a:pt x="1452" y="88"/>
                  <a:pt x="1498" y="75"/>
                  <a:pt x="1536" y="65"/>
                </a:cubicBezTo>
                <a:cubicBezTo>
                  <a:pt x="1575" y="37"/>
                  <a:pt x="1526" y="87"/>
                  <a:pt x="1516" y="93"/>
                </a:cubicBezTo>
                <a:cubicBezTo>
                  <a:pt x="1505" y="111"/>
                  <a:pt x="1492" y="113"/>
                  <a:pt x="1478" y="127"/>
                </a:cubicBezTo>
                <a:cubicBezTo>
                  <a:pt x="1469" y="136"/>
                  <a:pt x="1463" y="147"/>
                  <a:pt x="1454" y="156"/>
                </a:cubicBezTo>
                <a:cubicBezTo>
                  <a:pt x="1451" y="164"/>
                  <a:pt x="1439" y="194"/>
                  <a:pt x="1454" y="185"/>
                </a:cubicBezTo>
                <a:cubicBezTo>
                  <a:pt x="1464" y="179"/>
                  <a:pt x="1467" y="166"/>
                  <a:pt x="1473" y="156"/>
                </a:cubicBezTo>
                <a:cubicBezTo>
                  <a:pt x="1476" y="151"/>
                  <a:pt x="1483" y="149"/>
                  <a:pt x="1488" y="146"/>
                </a:cubicBezTo>
                <a:cubicBezTo>
                  <a:pt x="1493" y="166"/>
                  <a:pt x="1482" y="220"/>
                  <a:pt x="1507" y="185"/>
                </a:cubicBezTo>
                <a:cubicBezTo>
                  <a:pt x="1519" y="150"/>
                  <a:pt x="1502" y="188"/>
                  <a:pt x="1526" y="161"/>
                </a:cubicBezTo>
                <a:cubicBezTo>
                  <a:pt x="1538" y="148"/>
                  <a:pt x="1540" y="127"/>
                  <a:pt x="1555" y="117"/>
                </a:cubicBezTo>
                <a:cubicBezTo>
                  <a:pt x="1589" y="95"/>
                  <a:pt x="1617" y="76"/>
                  <a:pt x="1656" y="65"/>
                </a:cubicBezTo>
                <a:cubicBezTo>
                  <a:pt x="1641" y="79"/>
                  <a:pt x="1634" y="92"/>
                  <a:pt x="1617" y="103"/>
                </a:cubicBezTo>
                <a:cubicBezTo>
                  <a:pt x="1617" y="103"/>
                  <a:pt x="1649" y="100"/>
                  <a:pt x="1665" y="98"/>
                </a:cubicBezTo>
                <a:cubicBezTo>
                  <a:pt x="1670" y="96"/>
                  <a:pt x="1675" y="95"/>
                  <a:pt x="1680" y="93"/>
                </a:cubicBezTo>
                <a:cubicBezTo>
                  <a:pt x="1685" y="92"/>
                  <a:pt x="1697" y="86"/>
                  <a:pt x="1694" y="89"/>
                </a:cubicBezTo>
                <a:cubicBezTo>
                  <a:pt x="1679" y="104"/>
                  <a:pt x="1656" y="115"/>
                  <a:pt x="1636" y="122"/>
                </a:cubicBezTo>
                <a:cubicBezTo>
                  <a:pt x="1604" y="155"/>
                  <a:pt x="1616" y="140"/>
                  <a:pt x="1598" y="165"/>
                </a:cubicBezTo>
                <a:cubicBezTo>
                  <a:pt x="1589" y="139"/>
                  <a:pt x="1583" y="158"/>
                  <a:pt x="1564" y="170"/>
                </a:cubicBezTo>
                <a:cubicBezTo>
                  <a:pt x="1566" y="178"/>
                  <a:pt x="1563" y="189"/>
                  <a:pt x="1569" y="194"/>
                </a:cubicBezTo>
                <a:cubicBezTo>
                  <a:pt x="1578" y="201"/>
                  <a:pt x="1608" y="173"/>
                  <a:pt x="1617" y="170"/>
                </a:cubicBezTo>
                <a:cubicBezTo>
                  <a:pt x="1633" y="194"/>
                  <a:pt x="1617" y="219"/>
                  <a:pt x="1646" y="199"/>
                </a:cubicBezTo>
                <a:cubicBezTo>
                  <a:pt x="1660" y="161"/>
                  <a:pt x="1686" y="149"/>
                  <a:pt x="1713" y="122"/>
                </a:cubicBezTo>
                <a:cubicBezTo>
                  <a:pt x="1742" y="93"/>
                  <a:pt x="1754" y="74"/>
                  <a:pt x="1795" y="60"/>
                </a:cubicBezTo>
                <a:cubicBezTo>
                  <a:pt x="1787" y="82"/>
                  <a:pt x="1775" y="90"/>
                  <a:pt x="1756" y="103"/>
                </a:cubicBezTo>
                <a:cubicBezTo>
                  <a:pt x="1734" y="137"/>
                  <a:pt x="1747" y="126"/>
                  <a:pt x="1723" y="141"/>
                </a:cubicBezTo>
                <a:cubicBezTo>
                  <a:pt x="1716" y="163"/>
                  <a:pt x="1714" y="158"/>
                  <a:pt x="1732" y="146"/>
                </a:cubicBezTo>
                <a:cubicBezTo>
                  <a:pt x="1748" y="136"/>
                  <a:pt x="1760" y="123"/>
                  <a:pt x="1776" y="113"/>
                </a:cubicBezTo>
                <a:cubicBezTo>
                  <a:pt x="1782" y="114"/>
                  <a:pt x="1794" y="111"/>
                  <a:pt x="1795" y="117"/>
                </a:cubicBezTo>
                <a:cubicBezTo>
                  <a:pt x="1796" y="124"/>
                  <a:pt x="1785" y="127"/>
                  <a:pt x="1780" y="132"/>
                </a:cubicBezTo>
                <a:cubicBezTo>
                  <a:pt x="1764" y="145"/>
                  <a:pt x="1749" y="152"/>
                  <a:pt x="1737" y="170"/>
                </a:cubicBezTo>
                <a:cubicBezTo>
                  <a:pt x="1734" y="175"/>
                  <a:pt x="1731" y="180"/>
                  <a:pt x="1728" y="185"/>
                </a:cubicBezTo>
                <a:cubicBezTo>
                  <a:pt x="1726" y="189"/>
                  <a:pt x="1718" y="199"/>
                  <a:pt x="1723" y="199"/>
                </a:cubicBezTo>
                <a:cubicBezTo>
                  <a:pt x="1727" y="199"/>
                  <a:pt x="1770" y="161"/>
                  <a:pt x="1785" y="156"/>
                </a:cubicBezTo>
                <a:cubicBezTo>
                  <a:pt x="1783" y="166"/>
                  <a:pt x="1777" y="194"/>
                  <a:pt x="1780" y="185"/>
                </a:cubicBezTo>
                <a:cubicBezTo>
                  <a:pt x="1797" y="136"/>
                  <a:pt x="1831" y="97"/>
                  <a:pt x="1881" y="79"/>
                </a:cubicBezTo>
                <a:cubicBezTo>
                  <a:pt x="1875" y="97"/>
                  <a:pt x="1863" y="107"/>
                  <a:pt x="1852" y="122"/>
                </a:cubicBezTo>
                <a:cubicBezTo>
                  <a:pt x="1843" y="154"/>
                  <a:pt x="1856" y="119"/>
                  <a:pt x="1833" y="151"/>
                </a:cubicBezTo>
                <a:cubicBezTo>
                  <a:pt x="1830" y="155"/>
                  <a:pt x="1828" y="170"/>
                  <a:pt x="1828" y="165"/>
                </a:cubicBezTo>
                <a:cubicBezTo>
                  <a:pt x="1828" y="130"/>
                  <a:pt x="1853" y="121"/>
                  <a:pt x="1881" y="113"/>
                </a:cubicBezTo>
                <a:cubicBezTo>
                  <a:pt x="1884" y="108"/>
                  <a:pt x="1885" y="100"/>
                  <a:pt x="1891" y="98"/>
                </a:cubicBezTo>
                <a:cubicBezTo>
                  <a:pt x="1896" y="96"/>
                  <a:pt x="1904" y="98"/>
                  <a:pt x="1905" y="103"/>
                </a:cubicBezTo>
                <a:cubicBezTo>
                  <a:pt x="1908" y="114"/>
                  <a:pt x="1865" y="138"/>
                  <a:pt x="1852" y="146"/>
                </a:cubicBezTo>
                <a:cubicBezTo>
                  <a:pt x="1830" y="183"/>
                  <a:pt x="1868" y="142"/>
                  <a:pt x="1886" y="137"/>
                </a:cubicBezTo>
                <a:cubicBezTo>
                  <a:pt x="1900" y="123"/>
                  <a:pt x="1913" y="114"/>
                  <a:pt x="1929" y="103"/>
                </a:cubicBezTo>
                <a:cubicBezTo>
                  <a:pt x="1937" y="126"/>
                  <a:pt x="1928" y="143"/>
                  <a:pt x="1905" y="151"/>
                </a:cubicBezTo>
                <a:cubicBezTo>
                  <a:pt x="1892" y="160"/>
                  <a:pt x="1889" y="160"/>
                  <a:pt x="1881" y="175"/>
                </a:cubicBezTo>
                <a:cubicBezTo>
                  <a:pt x="1879" y="179"/>
                  <a:pt x="1871" y="187"/>
                  <a:pt x="1876" y="189"/>
                </a:cubicBezTo>
                <a:cubicBezTo>
                  <a:pt x="1883" y="191"/>
                  <a:pt x="1889" y="183"/>
                  <a:pt x="1896" y="180"/>
                </a:cubicBezTo>
                <a:cubicBezTo>
                  <a:pt x="1906" y="163"/>
                  <a:pt x="1920" y="156"/>
                  <a:pt x="1934" y="141"/>
                </a:cubicBezTo>
                <a:cubicBezTo>
                  <a:pt x="1942" y="143"/>
                  <a:pt x="1953" y="140"/>
                  <a:pt x="1958" y="146"/>
                </a:cubicBezTo>
                <a:cubicBezTo>
                  <a:pt x="1962" y="151"/>
                  <a:pt x="1948" y="169"/>
                  <a:pt x="1953" y="165"/>
                </a:cubicBezTo>
                <a:cubicBezTo>
                  <a:pt x="1959" y="160"/>
                  <a:pt x="1966" y="156"/>
                  <a:pt x="1972" y="151"/>
                </a:cubicBezTo>
                <a:cubicBezTo>
                  <a:pt x="1975" y="156"/>
                  <a:pt x="1981" y="159"/>
                  <a:pt x="1982" y="165"/>
                </a:cubicBezTo>
                <a:cubicBezTo>
                  <a:pt x="1983" y="172"/>
                  <a:pt x="1977" y="185"/>
                  <a:pt x="1977" y="185"/>
                </a:cubicBezTo>
                <a:cubicBezTo>
                  <a:pt x="2015" y="195"/>
                  <a:pt x="1991" y="244"/>
                  <a:pt x="1987" y="276"/>
                </a:cubicBezTo>
                <a:cubicBezTo>
                  <a:pt x="1985" y="289"/>
                  <a:pt x="1982" y="327"/>
                  <a:pt x="1982" y="314"/>
                </a:cubicBezTo>
                <a:cubicBezTo>
                  <a:pt x="1982" y="311"/>
                  <a:pt x="1982" y="308"/>
                  <a:pt x="1982" y="305"/>
                </a:cubicBezTo>
                <a:close/>
              </a:path>
            </a:pathLst>
          </a:custGeom>
          <a:gradFill rotWithShape="1">
            <a:gsLst>
              <a:gs pos="0">
                <a:srgbClr val="9ED600"/>
              </a:gs>
              <a:gs pos="100000">
                <a:srgbClr val="0044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 dirty="0"/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1066800" y="471488"/>
            <a:ext cx="663784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000" b="1" dirty="0">
                <a:solidFill>
                  <a:srgbClr val="000066"/>
                </a:solidFill>
              </a:rPr>
              <a:t>Efectos de la nubosidad y el viento</a:t>
            </a: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>
            <a:off x="838200" y="4876800"/>
            <a:ext cx="79279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/>
              <a:t>Las inversiones nocturnas basadas en la superficie o por radiación son mas profundas o mas fuertes en noches claras con vientos ligeros o sin viento; y más débiles o menos profundas en noches nubladas y con brisa.</a:t>
            </a:r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1447800" y="1905000"/>
            <a:ext cx="2159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rgbClr val="000062"/>
                </a:solidFill>
                <a:latin typeface="Arial Narrow" panose="020B0606020202030204" pitchFamily="34" charset="0"/>
              </a:rPr>
              <a:t>Parte alta de la inversión</a:t>
            </a:r>
          </a:p>
        </p:txBody>
      </p:sp>
      <p:sp>
        <p:nvSpPr>
          <p:cNvPr id="73749" name="Text Box 20"/>
          <p:cNvSpPr txBox="1">
            <a:spLocks noChangeArrowheads="1"/>
          </p:cNvSpPr>
          <p:nvPr/>
        </p:nvSpPr>
        <p:spPr bwMode="auto">
          <a:xfrm>
            <a:off x="5454650" y="2749550"/>
            <a:ext cx="2159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rgbClr val="000062"/>
                </a:solidFill>
                <a:latin typeface="Arial Narrow" panose="020B0606020202030204" pitchFamily="34" charset="0"/>
              </a:rPr>
              <a:t>Parte alta de la inversión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4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49" grpId="0"/>
      <p:bldP spid="394251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74755" name="Picture 40" descr="Grass fi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685800"/>
            <a:ext cx="6400800" cy="4267200"/>
          </a:xfr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CEBCCCD4-5746-42B3-A652-5D96EC652ACF}"/>
              </a:ext>
            </a:extLst>
          </p:cNvPr>
          <p:cNvGrpSpPr/>
          <p:nvPr/>
        </p:nvGrpSpPr>
        <p:grpSpPr>
          <a:xfrm>
            <a:off x="1600200" y="914400"/>
            <a:ext cx="5806240" cy="3341688"/>
            <a:chOff x="1600200" y="914400"/>
            <a:chExt cx="5806240" cy="3341688"/>
          </a:xfrm>
        </p:grpSpPr>
        <p:sp>
          <p:nvSpPr>
            <p:cNvPr id="238605" name="Text Box 13"/>
            <p:cNvSpPr txBox="1">
              <a:spLocks noChangeArrowheads="1"/>
            </p:cNvSpPr>
            <p:nvPr/>
          </p:nvSpPr>
          <p:spPr bwMode="auto">
            <a:xfrm>
              <a:off x="1600200" y="914400"/>
              <a:ext cx="266675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Temprano por la mañana</a:t>
              </a:r>
            </a:p>
          </p:txBody>
        </p:sp>
        <p:sp>
          <p:nvSpPr>
            <p:cNvPr id="238606" name="Text Box 14"/>
            <p:cNvSpPr txBox="1">
              <a:spLocks noChangeArrowheads="1"/>
            </p:cNvSpPr>
            <p:nvPr/>
          </p:nvSpPr>
          <p:spPr bwMode="auto">
            <a:xfrm>
              <a:off x="1905000" y="2667000"/>
              <a:ext cx="514275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 Narrow" panose="020B0606020202030204" pitchFamily="34" charset="0"/>
                </a:rPr>
                <a:t>Parte alta de la inversión basada en la superficie</a:t>
              </a:r>
            </a:p>
          </p:txBody>
        </p:sp>
        <p:sp>
          <p:nvSpPr>
            <p:cNvPr id="21" name="Text Box 30">
              <a:extLst>
                <a:ext uri="{FF2B5EF4-FFF2-40B4-BE49-F238E27FC236}">
                  <a16:creationId xmlns:a16="http://schemas.microsoft.com/office/drawing/2014/main" id="{01D7B1DA-68AC-488F-BE30-EFA78A5BB1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3886200"/>
              <a:ext cx="12985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800" b="1">
                  <a:latin typeface="Arial Narrow" panose="020B0606020202030204" pitchFamily="34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/>
                <a:t>Viento a 6 m</a:t>
              </a:r>
            </a:p>
          </p:txBody>
        </p:sp>
        <p:sp>
          <p:nvSpPr>
            <p:cNvPr id="18" name="Text Box 29">
              <a:extLst>
                <a:ext uri="{FF2B5EF4-FFF2-40B4-BE49-F238E27FC236}">
                  <a16:creationId xmlns:a16="http://schemas.microsoft.com/office/drawing/2014/main" id="{97A59460-291A-46EE-BABE-51785982E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600" y="1371600"/>
              <a:ext cx="22248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 Narrow" panose="020B0606020202030204" pitchFamily="34" charset="0"/>
                </a:rPr>
                <a:t>Viento de transporte</a:t>
              </a:r>
            </a:p>
          </p:txBody>
        </p:sp>
      </p:grpSp>
      <p:pic>
        <p:nvPicPr>
          <p:cNvPr id="238598" name="Picture 6" descr="Grass fi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685800"/>
            <a:ext cx="6400800" cy="4267200"/>
          </a:xfrm>
        </p:spPr>
      </p:pic>
      <p:sp>
        <p:nvSpPr>
          <p:cNvPr id="102404" name="Text Box 12"/>
          <p:cNvSpPr txBox="1">
            <a:spLocks noChangeArrowheads="1"/>
          </p:cNvSpPr>
          <p:nvPr/>
        </p:nvSpPr>
        <p:spPr bwMode="auto">
          <a:xfrm>
            <a:off x="1447800" y="0"/>
            <a:ext cx="647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43684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800" b="1" dirty="0">
                <a:solidFill>
                  <a:srgbClr val="F8FE06"/>
                </a:solidFill>
                <a:latin typeface="Arial" charset="0"/>
              </a:rPr>
              <a:t>Disipación de la inversión nocturna</a:t>
            </a:r>
          </a:p>
        </p:txBody>
      </p:sp>
      <p:sp>
        <p:nvSpPr>
          <p:cNvPr id="74761" name="Text Box 27"/>
          <p:cNvSpPr txBox="1">
            <a:spLocks noChangeArrowheads="1"/>
          </p:cNvSpPr>
          <p:nvPr/>
        </p:nvSpPr>
        <p:spPr bwMode="auto">
          <a:xfrm>
            <a:off x="1736725" y="5132388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sz="2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8629" name="Text Box 37"/>
          <p:cNvSpPr txBox="1">
            <a:spLocks noChangeArrowheads="1"/>
          </p:cNvSpPr>
          <p:nvPr/>
        </p:nvSpPr>
        <p:spPr bwMode="auto">
          <a:xfrm>
            <a:off x="0" y="5105400"/>
            <a:ext cx="9144000" cy="1422400"/>
          </a:xfrm>
          <a:prstGeom prst="rect">
            <a:avLst/>
          </a:prstGeom>
          <a:solidFill>
            <a:srgbClr val="000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     </a:t>
            </a:r>
            <a:r>
              <a:rPr lang="es-MX" altLang="es-MX" sz="3200" dirty="0">
                <a:solidFill>
                  <a:schemeClr val="bg1"/>
                </a:solidFill>
                <a:latin typeface="Arial Narrow" panose="020B0606020202030204" pitchFamily="34" charset="0"/>
              </a:rPr>
              <a:t>Cuando se rompe la inversión superficial, la intensidad del fuego puede incrementar repentinamente con una ráfaga de oxígeno fresco</a:t>
            </a:r>
            <a:r>
              <a:rPr lang="en-US" altLang="es-MX" sz="3200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7476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A4B82284-659A-45C1-8367-1492DF8A85E9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72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198E65EA-93B2-4DE7-81A7-45B7147D5F22}"/>
              </a:ext>
            </a:extLst>
          </p:cNvPr>
          <p:cNvGrpSpPr/>
          <p:nvPr/>
        </p:nvGrpSpPr>
        <p:grpSpPr>
          <a:xfrm>
            <a:off x="1524000" y="914400"/>
            <a:ext cx="6098144" cy="3341688"/>
            <a:chOff x="8001000" y="914400"/>
            <a:chExt cx="6098144" cy="3341688"/>
          </a:xfrm>
        </p:grpSpPr>
        <p:sp>
          <p:nvSpPr>
            <p:cNvPr id="238610" name="Text Box 18"/>
            <p:cNvSpPr txBox="1">
              <a:spLocks noChangeArrowheads="1"/>
            </p:cNvSpPr>
            <p:nvPr/>
          </p:nvSpPr>
          <p:spPr bwMode="auto">
            <a:xfrm>
              <a:off x="8077200" y="914400"/>
              <a:ext cx="16321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Media mañana</a:t>
              </a:r>
            </a:p>
          </p:txBody>
        </p:sp>
        <p:sp>
          <p:nvSpPr>
            <p:cNvPr id="238621" name="Text Box 29"/>
            <p:cNvSpPr txBox="1">
              <a:spLocks noChangeArrowheads="1"/>
            </p:cNvSpPr>
            <p:nvPr/>
          </p:nvSpPr>
          <p:spPr bwMode="auto">
            <a:xfrm>
              <a:off x="11658600" y="1447800"/>
              <a:ext cx="22248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 Narrow" panose="020B0606020202030204" pitchFamily="34" charset="0"/>
                </a:rPr>
                <a:t>Viento de transporte</a:t>
              </a:r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F5303F82-15A9-4BD4-8603-FCEC87DFCA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1000" y="2209800"/>
              <a:ext cx="60981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 Narrow" panose="020B0606020202030204" pitchFamily="34" charset="0"/>
                </a:rPr>
                <a:t>Parte alta de la inversión asciende a medida que se debilita</a:t>
              </a:r>
            </a:p>
          </p:txBody>
        </p:sp>
        <p:sp>
          <p:nvSpPr>
            <p:cNvPr id="20" name="Text Box 30">
              <a:extLst>
                <a:ext uri="{FF2B5EF4-FFF2-40B4-BE49-F238E27FC236}">
                  <a16:creationId xmlns:a16="http://schemas.microsoft.com/office/drawing/2014/main" id="{97E86D38-EFBC-42DA-8049-57DC8614D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06200" y="3886200"/>
              <a:ext cx="12985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800" b="1">
                  <a:latin typeface="Arial Narrow" panose="020B0606020202030204" pitchFamily="34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/>
                <a:t>Viento a 6 m</a:t>
              </a:r>
            </a:p>
          </p:txBody>
        </p:sp>
      </p:grpSp>
      <p:pic>
        <p:nvPicPr>
          <p:cNvPr id="238601" name="Picture 9" descr="Grass fi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1295400" y="685800"/>
            <a:ext cx="6400800" cy="4267200"/>
          </a:xfrm>
          <a:solidFill>
            <a:schemeClr val="accent1"/>
          </a:solidFill>
          <a:effectLst>
            <a:outerShdw algn="ctr" rotWithShape="0">
              <a:schemeClr val="tx1"/>
            </a:outerShdw>
          </a:effec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57BEF6BB-2351-4B13-AF9A-980AFDE0144A}"/>
              </a:ext>
            </a:extLst>
          </p:cNvPr>
          <p:cNvGrpSpPr/>
          <p:nvPr/>
        </p:nvGrpSpPr>
        <p:grpSpPr>
          <a:xfrm>
            <a:off x="1600200" y="914400"/>
            <a:ext cx="5913020" cy="3265488"/>
            <a:chOff x="-4800600" y="914400"/>
            <a:chExt cx="5913020" cy="3265488"/>
          </a:xfrm>
        </p:grpSpPr>
        <p:sp>
          <p:nvSpPr>
            <p:cNvPr id="238627" name="Text Box 35"/>
            <p:cNvSpPr txBox="1">
              <a:spLocks noChangeArrowheads="1"/>
            </p:cNvSpPr>
            <p:nvPr/>
          </p:nvSpPr>
          <p:spPr bwMode="auto">
            <a:xfrm>
              <a:off x="-4800600" y="914400"/>
              <a:ext cx="21194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rgbClr val="F40000"/>
                  </a:solidFill>
                  <a:latin typeface="Arial Narrow" pitchFamily="34" charset="0"/>
                </a:defRPr>
              </a:lvl1pPr>
            </a:lstStyle>
            <a:p>
              <a:r>
                <a:rPr lang="es-MX" altLang="es-MX" dirty="0"/>
                <a:t> Final de la mañana</a:t>
              </a:r>
            </a:p>
          </p:txBody>
        </p:sp>
        <p:sp>
          <p:nvSpPr>
            <p:cNvPr id="238623" name="Text Box 31"/>
            <p:cNvSpPr txBox="1">
              <a:spLocks noChangeArrowheads="1"/>
            </p:cNvSpPr>
            <p:nvPr/>
          </p:nvSpPr>
          <p:spPr bwMode="auto">
            <a:xfrm>
              <a:off x="-1207178" y="2743200"/>
              <a:ext cx="222528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eaLnBrk="1" hangingPunct="1">
                <a:defRPr sz="2000" b="1">
                  <a:latin typeface="Arial Narrow" panose="020B0606020202030204" pitchFamily="34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/>
                <a:t>Inversión superficial</a:t>
              </a:r>
            </a:p>
            <a:p>
              <a:r>
                <a:rPr lang="es-MX" altLang="es-MX" dirty="0"/>
                <a:t> se ha disipado</a:t>
              </a:r>
            </a:p>
          </p:txBody>
        </p:sp>
        <p:sp>
          <p:nvSpPr>
            <p:cNvPr id="238622" name="Text Box 30"/>
            <p:cNvSpPr txBox="1">
              <a:spLocks noChangeArrowheads="1"/>
            </p:cNvSpPr>
            <p:nvPr/>
          </p:nvSpPr>
          <p:spPr bwMode="auto">
            <a:xfrm>
              <a:off x="-1524000" y="3810000"/>
              <a:ext cx="12985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1" hangingPunct="1">
                <a:defRPr sz="1800" b="1">
                  <a:latin typeface="Arial Narrow" panose="020B0606020202030204" pitchFamily="34" charset="0"/>
                </a:defRPr>
              </a:lvl1pPr>
              <a:lvl2pPr marL="742950" indent="-28575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/>
                <a:t>Viento a 6 m</a:t>
              </a:r>
            </a:p>
          </p:txBody>
        </p:sp>
        <p:sp>
          <p:nvSpPr>
            <p:cNvPr id="4" name="Text Box 29">
              <a:extLst>
                <a:ext uri="{FF2B5EF4-FFF2-40B4-BE49-F238E27FC236}">
                  <a16:creationId xmlns:a16="http://schemas.microsoft.com/office/drawing/2014/main" id="{82DBBCBD-4F69-44C0-BDBB-B7FF3605F4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12420" y="1428690"/>
              <a:ext cx="22248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 Narrow" panose="020B0606020202030204" pitchFamily="34" charset="0"/>
                </a:rPr>
                <a:t>Viento de transporte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4"/>
          <p:cNvSpPr txBox="1">
            <a:spLocks noChangeArrowheads="1"/>
          </p:cNvSpPr>
          <p:nvPr/>
        </p:nvSpPr>
        <p:spPr bwMode="auto">
          <a:xfrm>
            <a:off x="434975" y="696913"/>
            <a:ext cx="840422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rgbClr val="000066"/>
                </a:solidFill>
              </a:rPr>
              <a:t>Que se puede esperar cuando la inversión nocturna se rompe</a:t>
            </a:r>
            <a:endParaRPr lang="en-US" altLang="es-MX" sz="3200" b="1" dirty="0">
              <a:solidFill>
                <a:srgbClr val="000066"/>
              </a:solidFill>
            </a:endParaRPr>
          </a:p>
        </p:txBody>
      </p:sp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434975" y="2214563"/>
            <a:ext cx="8259763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200" b="1" dirty="0"/>
              <a:t>Los vientos a menudo incrementan repentinamente y posiblemente se vuelven arrachados y erráticos</a:t>
            </a:r>
          </a:p>
        </p:txBody>
      </p:sp>
      <p:sp>
        <p:nvSpPr>
          <p:cNvPr id="75780" name="Rectangle 6"/>
          <p:cNvSpPr>
            <a:spLocks noChangeArrowheads="1"/>
          </p:cNvSpPr>
          <p:nvPr/>
        </p:nvSpPr>
        <p:spPr bwMode="auto">
          <a:xfrm>
            <a:off x="434975" y="3733800"/>
            <a:ext cx="82597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es-MX" altLang="es-MX" sz="3200" b="1" dirty="0"/>
              <a:t>La temperatura del aire incrementa repentinamente</a:t>
            </a:r>
          </a:p>
        </p:txBody>
      </p:sp>
      <p:sp>
        <p:nvSpPr>
          <p:cNvPr id="75781" name="Rectangle 7"/>
          <p:cNvSpPr>
            <a:spLocks noChangeArrowheads="1"/>
          </p:cNvSpPr>
          <p:nvPr/>
        </p:nvSpPr>
        <p:spPr bwMode="auto">
          <a:xfrm>
            <a:off x="522288" y="5253038"/>
            <a:ext cx="846137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200" b="1" dirty="0"/>
              <a:t>La humedad relativa disminuye  repentinamente</a:t>
            </a:r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1247775"/>
            <a:ext cx="914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latin typeface="Arial Narrow" panose="020B0606020202030204" pitchFamily="34" charset="0"/>
              </a:rPr>
              <a:t>Hay varios aspectos del aire estable que deben ser entendidos por el combatiente de incendios:</a:t>
            </a:r>
          </a:p>
        </p:txBody>
      </p:sp>
      <p:sp>
        <p:nvSpPr>
          <p:cNvPr id="563203" name="Text Box 3"/>
          <p:cNvSpPr txBox="1">
            <a:spLocks noChangeArrowheads="1"/>
          </p:cNvSpPr>
          <p:nvPr/>
        </p:nvSpPr>
        <p:spPr bwMode="auto">
          <a:xfrm>
            <a:off x="0" y="3581400"/>
            <a:ext cx="914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solidFill>
                  <a:srgbClr val="000066"/>
                </a:solidFill>
                <a:latin typeface="Arial Narrow" panose="020B0606020202030204" pitchFamily="34" charset="0"/>
              </a:rPr>
              <a:t>Uno de ellos es la relación de la inversión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solidFill>
                  <a:srgbClr val="000066"/>
                </a:solidFill>
                <a:latin typeface="Arial Narrow" panose="020B0606020202030204" pitchFamily="34" charset="0"/>
              </a:rPr>
              <a:t>nocturna o por radiación con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>
                <a:solidFill>
                  <a:srgbClr val="000066"/>
                </a:solidFill>
                <a:latin typeface="Arial Narrow" panose="020B0606020202030204" pitchFamily="34" charset="0"/>
              </a:rPr>
              <a:t> los cinturones térmicos.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0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07524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464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altLang="es-MX" sz="3200" b="1" dirty="0">
                <a:solidFill>
                  <a:srgbClr val="FFFF00"/>
                </a:solidFill>
                <a:latin typeface="Arial Narrow" pitchFamily="34" charset="0"/>
              </a:rPr>
              <a:t>     </a:t>
            </a:r>
            <a:r>
              <a:rPr lang="es-MX" altLang="es-MX" sz="3600" b="1" dirty="0">
                <a:solidFill>
                  <a:srgbClr val="FFFF00"/>
                </a:solidFill>
                <a:latin typeface="Arial Narrow" pitchFamily="34" charset="0"/>
              </a:rPr>
              <a:t>El cinturón térmico</a:t>
            </a:r>
          </a:p>
        </p:txBody>
      </p:sp>
      <p:sp>
        <p:nvSpPr>
          <p:cNvPr id="564228" name="Text Box 4"/>
          <p:cNvSpPr txBox="1">
            <a:spLocks noChangeArrowheads="1"/>
          </p:cNvSpPr>
          <p:nvPr/>
        </p:nvSpPr>
        <p:spPr bwMode="auto">
          <a:xfrm>
            <a:off x="5562600" y="990600"/>
            <a:ext cx="3581400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algn="ctr" eaLnBrk="1" hangingPunct="1">
              <a:lnSpc>
                <a:spcPct val="90000"/>
              </a:lnSpc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Los cinturones térmicos se forman donde la parte superior de la</a:t>
            </a:r>
          </a:p>
          <a:p>
            <a:pPr marL="342900" indent="-342900" algn="ctr" eaLnBrk="1" hangingPunct="1">
              <a:lnSpc>
                <a:spcPct val="90000"/>
              </a:lnSpc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la inversión nocturna hace contacto frecuente con la pared del valle</a:t>
            </a:r>
          </a:p>
          <a:p>
            <a:pPr marL="342900" indent="-342900" algn="ctr" eaLnBrk="1" hangingPunct="1">
              <a:lnSpc>
                <a:spcPct val="90000"/>
              </a:lnSpc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o la ladera de la montaña</a:t>
            </a:r>
            <a:r>
              <a:rPr lang="en-US" altLang="es-MX" sz="2800" b="1" dirty="0">
                <a:solidFill>
                  <a:schemeClr val="bg1"/>
                </a:solidFill>
                <a:latin typeface="Arial Narrow" pitchFamily="34" charset="0"/>
              </a:rPr>
              <a:t>.</a:t>
            </a:r>
            <a:r>
              <a:rPr lang="en-US" altLang="es-MX" sz="2400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564229" name="Text Box 5"/>
          <p:cNvSpPr txBox="1">
            <a:spLocks noChangeArrowheads="1"/>
          </p:cNvSpPr>
          <p:nvPr/>
        </p:nvSpPr>
        <p:spPr bwMode="auto">
          <a:xfrm>
            <a:off x="5524500" y="4700588"/>
            <a:ext cx="3581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temperatura más alta y la humedad relativa promedio más baja</a:t>
            </a:r>
          </a:p>
          <a:p>
            <a:pPr algn="ctr" eaLnBrk="1" hangingPunct="1"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 Narrow" pitchFamily="34" charset="0"/>
              </a:rPr>
              <a:t>por la noche.</a:t>
            </a:r>
            <a:endParaRPr lang="en-US" altLang="es-MX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D9E96D75-5432-41DD-AF10-B2F38DC731C3}"/>
              </a:ext>
            </a:extLst>
          </p:cNvPr>
          <p:cNvGrpSpPr/>
          <p:nvPr/>
        </p:nvGrpSpPr>
        <p:grpSpPr>
          <a:xfrm>
            <a:off x="226299" y="838200"/>
            <a:ext cx="5253482" cy="5638800"/>
            <a:chOff x="226299" y="838200"/>
            <a:chExt cx="5253482" cy="5638800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7409DEC7-6C48-4097-B233-1B7FA559A8D6}"/>
                </a:ext>
              </a:extLst>
            </p:cNvPr>
            <p:cNvGrpSpPr/>
            <p:nvPr/>
          </p:nvGrpSpPr>
          <p:grpSpPr>
            <a:xfrm>
              <a:off x="226299" y="838200"/>
              <a:ext cx="5253482" cy="5638800"/>
              <a:chOff x="226299" y="838200"/>
              <a:chExt cx="5253482" cy="5638800"/>
            </a:xfrm>
          </p:grpSpPr>
          <p:pic>
            <p:nvPicPr>
              <p:cNvPr id="7782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26299" y="838200"/>
                <a:ext cx="5253482" cy="563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7833" name="Text Box 8"/>
              <p:cNvSpPr txBox="1">
                <a:spLocks noChangeArrowheads="1"/>
              </p:cNvSpPr>
              <p:nvPr/>
            </p:nvSpPr>
            <p:spPr bwMode="auto">
              <a:xfrm>
                <a:off x="4191000" y="838200"/>
                <a:ext cx="1084262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MX" altLang="es-MX" sz="28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Noche</a:t>
                </a:r>
              </a:p>
            </p:txBody>
          </p:sp>
          <p:sp>
            <p:nvSpPr>
              <p:cNvPr id="77835" name="CuadroTexto 1"/>
              <p:cNvSpPr txBox="1">
                <a:spLocks noChangeArrowheads="1"/>
              </p:cNvSpPr>
              <p:nvPr/>
            </p:nvSpPr>
            <p:spPr bwMode="auto">
              <a:xfrm>
                <a:off x="1931988" y="2587625"/>
                <a:ext cx="1039812" cy="5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eaLnBrk="1" hangingPunct="1">
                  <a:defRPr sz="1600" b="1">
                    <a:solidFill>
                      <a:srgbClr val="FF0000"/>
                    </a:solidFill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es-MX" altLang="es-MX" dirty="0"/>
                  <a:t>Cinturón</a:t>
                </a:r>
              </a:p>
              <a:p>
                <a:r>
                  <a:rPr lang="es-MX" altLang="es-MX" dirty="0"/>
                  <a:t>térmico</a:t>
                </a:r>
              </a:p>
            </p:txBody>
          </p:sp>
          <p:sp>
            <p:nvSpPr>
              <p:cNvPr id="77836" name="CuadroTexto 11"/>
              <p:cNvSpPr txBox="1">
                <a:spLocks noChangeArrowheads="1"/>
              </p:cNvSpPr>
              <p:nvPr/>
            </p:nvSpPr>
            <p:spPr bwMode="auto">
              <a:xfrm>
                <a:off x="3339420" y="3048000"/>
                <a:ext cx="1039813" cy="5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MX" altLang="es-MX" sz="1600" b="1" dirty="0">
                    <a:solidFill>
                      <a:srgbClr val="FF0000"/>
                    </a:solidFill>
                  </a:rPr>
                  <a:t>Cinturón</a:t>
                </a:r>
              </a:p>
              <a:p>
                <a:pPr eaLnBrk="1" hangingPunct="1"/>
                <a:r>
                  <a:rPr lang="es-MX" altLang="es-MX" sz="1600" b="1" dirty="0">
                    <a:solidFill>
                      <a:srgbClr val="FF0000"/>
                    </a:solidFill>
                  </a:rPr>
                  <a:t>térmico</a:t>
                </a:r>
              </a:p>
            </p:txBody>
          </p:sp>
          <p:sp>
            <p:nvSpPr>
              <p:cNvPr id="77837" name="CuadroTexto 2"/>
              <p:cNvSpPr txBox="1">
                <a:spLocks noChangeArrowheads="1"/>
              </p:cNvSpPr>
              <p:nvPr/>
            </p:nvSpPr>
            <p:spPr bwMode="auto">
              <a:xfrm>
                <a:off x="1845732" y="3352800"/>
                <a:ext cx="1126067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36000" rIns="36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MX" altLang="es-MX" sz="1200" dirty="0">
                    <a:solidFill>
                      <a:srgbClr val="0000CC"/>
                    </a:solidFill>
                  </a:rPr>
                  <a:t>Parte superior de la inversión</a:t>
                </a:r>
              </a:p>
            </p:txBody>
          </p:sp>
          <p:sp>
            <p:nvSpPr>
              <p:cNvPr id="14" name="CuadroTexto 2">
                <a:extLst>
                  <a:ext uri="{FF2B5EF4-FFF2-40B4-BE49-F238E27FC236}">
                    <a16:creationId xmlns:a16="http://schemas.microsoft.com/office/drawing/2014/main" id="{FE4384B5-BFCE-4B92-B526-911154CB83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7900" y="959000"/>
                <a:ext cx="399040" cy="263791"/>
              </a:xfrm>
              <a:prstGeom prst="rect">
                <a:avLst/>
              </a:prstGeom>
              <a:solidFill>
                <a:srgbClr val="0071E1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2.2 °C</a:t>
                </a:r>
              </a:p>
            </p:txBody>
          </p:sp>
          <p:sp>
            <p:nvSpPr>
              <p:cNvPr id="16" name="CuadroTexto 2">
                <a:extLst>
                  <a:ext uri="{FF2B5EF4-FFF2-40B4-BE49-F238E27FC236}">
                    <a16:creationId xmlns:a16="http://schemas.microsoft.com/office/drawing/2014/main" id="{64A40CBE-25DA-4FB5-94E0-DFFAEA9494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5920" y="1426360"/>
                <a:ext cx="399040" cy="263791"/>
              </a:xfrm>
              <a:prstGeom prst="rect">
                <a:avLst/>
              </a:prstGeom>
              <a:solidFill>
                <a:srgbClr val="2693FF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3.3 °C</a:t>
                </a:r>
              </a:p>
            </p:txBody>
          </p:sp>
          <p:sp>
            <p:nvSpPr>
              <p:cNvPr id="17" name="CuadroTexto 2">
                <a:extLst>
                  <a:ext uri="{FF2B5EF4-FFF2-40B4-BE49-F238E27FC236}">
                    <a16:creationId xmlns:a16="http://schemas.microsoft.com/office/drawing/2014/main" id="{138A8F86-F46C-4271-B825-6B5192007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3760" y="1921276"/>
                <a:ext cx="399040" cy="263791"/>
              </a:xfrm>
              <a:prstGeom prst="rect">
                <a:avLst/>
              </a:prstGeom>
              <a:solidFill>
                <a:srgbClr val="3ECAFF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4.4 °C</a:t>
                </a:r>
              </a:p>
            </p:txBody>
          </p:sp>
          <p:sp>
            <p:nvSpPr>
              <p:cNvPr id="18" name="CuadroTexto 2">
                <a:extLst>
                  <a:ext uri="{FF2B5EF4-FFF2-40B4-BE49-F238E27FC236}">
                    <a16:creationId xmlns:a16="http://schemas.microsoft.com/office/drawing/2014/main" id="{94AA9B2C-4587-43EF-BE76-A8EFD1D717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7634" y="4389372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8.8 °C</a:t>
                </a:r>
              </a:p>
            </p:txBody>
          </p:sp>
          <p:sp>
            <p:nvSpPr>
              <p:cNvPr id="19" name="CuadroTexto 2">
                <a:extLst>
                  <a:ext uri="{FF2B5EF4-FFF2-40B4-BE49-F238E27FC236}">
                    <a16:creationId xmlns:a16="http://schemas.microsoft.com/office/drawing/2014/main" id="{D7E57E00-3F66-4ED4-8834-3D2A4CE625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3760" y="2476382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5.5 °C</a:t>
                </a:r>
              </a:p>
            </p:txBody>
          </p:sp>
          <p:sp>
            <p:nvSpPr>
              <p:cNvPr id="20" name="CuadroTexto 2">
                <a:extLst>
                  <a:ext uri="{FF2B5EF4-FFF2-40B4-BE49-F238E27FC236}">
                    <a16:creationId xmlns:a16="http://schemas.microsoft.com/office/drawing/2014/main" id="{04C8742C-D0AB-4E0C-966C-A31C1ABFB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048000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6.6 °C</a:t>
                </a:r>
              </a:p>
            </p:txBody>
          </p:sp>
          <p:sp>
            <p:nvSpPr>
              <p:cNvPr id="21" name="CuadroTexto 2">
                <a:extLst>
                  <a:ext uri="{FF2B5EF4-FFF2-40B4-BE49-F238E27FC236}">
                    <a16:creationId xmlns:a16="http://schemas.microsoft.com/office/drawing/2014/main" id="{9140568A-08FE-430C-951D-7B1B8019B2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429000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defPPr>
                  <a:defRPr lang="en-US"/>
                </a:defPPr>
                <a:lvl1pPr algn="ctr" eaLnBrk="1" hangingPunct="1">
                  <a:defRPr sz="1100"/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es-MX" altLang="es-MX" dirty="0"/>
                  <a:t>7.7 °C</a:t>
                </a:r>
              </a:p>
            </p:txBody>
          </p:sp>
          <p:sp>
            <p:nvSpPr>
              <p:cNvPr id="22" name="CuadroTexto 2">
                <a:extLst>
                  <a:ext uri="{FF2B5EF4-FFF2-40B4-BE49-F238E27FC236}">
                    <a16:creationId xmlns:a16="http://schemas.microsoft.com/office/drawing/2014/main" id="{1F1009F4-66CA-4FE6-8166-E7DEAD85F5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851009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8.8 °C</a:t>
                </a:r>
              </a:p>
            </p:txBody>
          </p:sp>
          <p:sp>
            <p:nvSpPr>
              <p:cNvPr id="23" name="CuadroTexto 2">
                <a:extLst>
                  <a:ext uri="{FF2B5EF4-FFF2-40B4-BE49-F238E27FC236}">
                    <a16:creationId xmlns:a16="http://schemas.microsoft.com/office/drawing/2014/main" id="{089CF8B9-8F60-491D-8380-C707B8A154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7560" y="4155809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10 °C</a:t>
                </a:r>
              </a:p>
            </p:txBody>
          </p:sp>
          <p:sp>
            <p:nvSpPr>
              <p:cNvPr id="24" name="CuadroTexto 2">
                <a:extLst>
                  <a:ext uri="{FF2B5EF4-FFF2-40B4-BE49-F238E27FC236}">
                    <a16:creationId xmlns:a16="http://schemas.microsoft.com/office/drawing/2014/main" id="{7708A4C8-92F2-4E0C-8483-3830E6224F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4594034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7.7 °C</a:t>
                </a:r>
              </a:p>
            </p:txBody>
          </p:sp>
          <p:sp>
            <p:nvSpPr>
              <p:cNvPr id="25" name="CuadroTexto 2">
                <a:extLst>
                  <a:ext uri="{FF2B5EF4-FFF2-40B4-BE49-F238E27FC236}">
                    <a16:creationId xmlns:a16="http://schemas.microsoft.com/office/drawing/2014/main" id="{18BF4A74-2671-45F5-A53F-5493DB6572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4743505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6.6 °C</a:t>
                </a:r>
              </a:p>
            </p:txBody>
          </p:sp>
          <p:sp>
            <p:nvSpPr>
              <p:cNvPr id="26" name="CuadroTexto 2">
                <a:extLst>
                  <a:ext uri="{FF2B5EF4-FFF2-40B4-BE49-F238E27FC236}">
                    <a16:creationId xmlns:a16="http://schemas.microsoft.com/office/drawing/2014/main" id="{305EEB10-B4CC-43F2-9665-75ADF812DA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7560" y="4912530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5.5 °C</a:t>
                </a:r>
              </a:p>
            </p:txBody>
          </p:sp>
          <p:sp>
            <p:nvSpPr>
              <p:cNvPr id="27" name="CuadroTexto 2">
                <a:extLst>
                  <a:ext uri="{FF2B5EF4-FFF2-40B4-BE49-F238E27FC236}">
                    <a16:creationId xmlns:a16="http://schemas.microsoft.com/office/drawing/2014/main" id="{2F7CC5D9-43DD-4BD3-9581-63E809B0E3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5108187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4.4 °C</a:t>
                </a:r>
              </a:p>
            </p:txBody>
          </p:sp>
          <p:sp>
            <p:nvSpPr>
              <p:cNvPr id="28" name="CuadroTexto 2">
                <a:extLst>
                  <a:ext uri="{FF2B5EF4-FFF2-40B4-BE49-F238E27FC236}">
                    <a16:creationId xmlns:a16="http://schemas.microsoft.com/office/drawing/2014/main" id="{2EE60A07-EAEE-4CC6-87A8-45D400BDC9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5309380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3.3 °C</a:t>
                </a:r>
              </a:p>
            </p:txBody>
          </p:sp>
        </p:grpSp>
        <p:sp>
          <p:nvSpPr>
            <p:cNvPr id="564230" name="Freeform 6"/>
            <p:cNvSpPr>
              <a:spLocks/>
            </p:cNvSpPr>
            <p:nvPr/>
          </p:nvSpPr>
          <p:spPr bwMode="auto">
            <a:xfrm>
              <a:off x="4419600" y="3886200"/>
              <a:ext cx="1000125" cy="1022350"/>
            </a:xfrm>
            <a:custGeom>
              <a:avLst/>
              <a:gdLst>
                <a:gd name="T0" fmla="*/ 2147483647 w 683"/>
                <a:gd name="T1" fmla="*/ 2147483647 h 644"/>
                <a:gd name="T2" fmla="*/ 2147483647 w 683"/>
                <a:gd name="T3" fmla="*/ 2147483647 h 644"/>
                <a:gd name="T4" fmla="*/ 2147483647 w 683"/>
                <a:gd name="T5" fmla="*/ 2147483647 h 644"/>
                <a:gd name="T6" fmla="*/ 2147483647 w 683"/>
                <a:gd name="T7" fmla="*/ 2147483647 h 644"/>
                <a:gd name="T8" fmla="*/ 2147483647 w 683"/>
                <a:gd name="T9" fmla="*/ 2147483647 h 644"/>
                <a:gd name="T10" fmla="*/ 2147483647 w 683"/>
                <a:gd name="T11" fmla="*/ 2147483647 h 644"/>
                <a:gd name="T12" fmla="*/ 2147483647 w 683"/>
                <a:gd name="T13" fmla="*/ 2147483647 h 644"/>
                <a:gd name="T14" fmla="*/ 2147483647 w 683"/>
                <a:gd name="T15" fmla="*/ 2147483647 h 644"/>
                <a:gd name="T16" fmla="*/ 2147483647 w 683"/>
                <a:gd name="T17" fmla="*/ 2147483647 h 644"/>
                <a:gd name="T18" fmla="*/ 2147483647 w 683"/>
                <a:gd name="T19" fmla="*/ 2147483647 h 644"/>
                <a:gd name="T20" fmla="*/ 2147483647 w 683"/>
                <a:gd name="T21" fmla="*/ 2147483647 h 644"/>
                <a:gd name="T22" fmla="*/ 2147483647 w 683"/>
                <a:gd name="T23" fmla="*/ 2147483647 h 644"/>
                <a:gd name="T24" fmla="*/ 2147483647 w 683"/>
                <a:gd name="T25" fmla="*/ 2147483647 h 644"/>
                <a:gd name="T26" fmla="*/ 2147483647 w 683"/>
                <a:gd name="T27" fmla="*/ 2147483647 h 644"/>
                <a:gd name="T28" fmla="*/ 2147483647 w 683"/>
                <a:gd name="T29" fmla="*/ 2147483647 h 644"/>
                <a:gd name="T30" fmla="*/ 2147483647 w 683"/>
                <a:gd name="T31" fmla="*/ 2147483647 h 644"/>
                <a:gd name="T32" fmla="*/ 2147483647 w 683"/>
                <a:gd name="T33" fmla="*/ 2147483647 h 644"/>
                <a:gd name="T34" fmla="*/ 2147483647 w 683"/>
                <a:gd name="T35" fmla="*/ 2147483647 h 644"/>
                <a:gd name="T36" fmla="*/ 2147483647 w 683"/>
                <a:gd name="T37" fmla="*/ 2147483647 h 644"/>
                <a:gd name="T38" fmla="*/ 2147483647 w 683"/>
                <a:gd name="T39" fmla="*/ 2147483647 h 644"/>
                <a:gd name="T40" fmla="*/ 2147483647 w 683"/>
                <a:gd name="T41" fmla="*/ 2147483647 h 644"/>
                <a:gd name="T42" fmla="*/ 2147483647 w 683"/>
                <a:gd name="T43" fmla="*/ 2147483647 h 644"/>
                <a:gd name="T44" fmla="*/ 2147483647 w 683"/>
                <a:gd name="T45" fmla="*/ 2147483647 h 644"/>
                <a:gd name="T46" fmla="*/ 2147483647 w 683"/>
                <a:gd name="T47" fmla="*/ 2147483647 h 644"/>
                <a:gd name="T48" fmla="*/ 2147483647 w 683"/>
                <a:gd name="T49" fmla="*/ 2147483647 h 644"/>
                <a:gd name="T50" fmla="*/ 2147483647 w 683"/>
                <a:gd name="T51" fmla="*/ 2147483647 h 644"/>
                <a:gd name="T52" fmla="*/ 2147483647 w 683"/>
                <a:gd name="T53" fmla="*/ 2147483647 h 644"/>
                <a:gd name="T54" fmla="*/ 2147483647 w 683"/>
                <a:gd name="T55" fmla="*/ 2147483647 h 644"/>
                <a:gd name="T56" fmla="*/ 2147483647 w 683"/>
                <a:gd name="T57" fmla="*/ 2147483647 h 644"/>
                <a:gd name="T58" fmla="*/ 2147483647 w 683"/>
                <a:gd name="T59" fmla="*/ 2147483647 h 644"/>
                <a:gd name="T60" fmla="*/ 2147483647 w 683"/>
                <a:gd name="T61" fmla="*/ 2147483647 h 644"/>
                <a:gd name="T62" fmla="*/ 2147483647 w 683"/>
                <a:gd name="T63" fmla="*/ 2147483647 h 644"/>
                <a:gd name="T64" fmla="*/ 2147483647 w 683"/>
                <a:gd name="T65" fmla="*/ 2147483647 h 644"/>
                <a:gd name="T66" fmla="*/ 2147483647 w 683"/>
                <a:gd name="T67" fmla="*/ 2147483647 h 644"/>
                <a:gd name="T68" fmla="*/ 2147483647 w 683"/>
                <a:gd name="T69" fmla="*/ 2147483647 h 644"/>
                <a:gd name="T70" fmla="*/ 2147483647 w 683"/>
                <a:gd name="T71" fmla="*/ 2147483647 h 644"/>
                <a:gd name="T72" fmla="*/ 2147483647 w 683"/>
                <a:gd name="T73" fmla="*/ 2147483647 h 644"/>
                <a:gd name="T74" fmla="*/ 2147483647 w 683"/>
                <a:gd name="T75" fmla="*/ 2147483647 h 644"/>
                <a:gd name="T76" fmla="*/ 2147483647 w 683"/>
                <a:gd name="T77" fmla="*/ 2147483647 h 644"/>
                <a:gd name="T78" fmla="*/ 2147483647 w 683"/>
                <a:gd name="T79" fmla="*/ 2147483647 h 644"/>
                <a:gd name="T80" fmla="*/ 2147483647 w 683"/>
                <a:gd name="T81" fmla="*/ 2147483647 h 644"/>
                <a:gd name="T82" fmla="*/ 2147483647 w 683"/>
                <a:gd name="T83" fmla="*/ 2147483647 h 644"/>
                <a:gd name="T84" fmla="*/ 2147483647 w 683"/>
                <a:gd name="T85" fmla="*/ 2147483647 h 644"/>
                <a:gd name="T86" fmla="*/ 2147483647 w 683"/>
                <a:gd name="T87" fmla="*/ 2147483647 h 644"/>
                <a:gd name="T88" fmla="*/ 2147483647 w 683"/>
                <a:gd name="T89" fmla="*/ 2147483647 h 644"/>
                <a:gd name="T90" fmla="*/ 2147483647 w 683"/>
                <a:gd name="T91" fmla="*/ 2147483647 h 644"/>
                <a:gd name="T92" fmla="*/ 2147483647 w 683"/>
                <a:gd name="T93" fmla="*/ 2147483647 h 644"/>
                <a:gd name="T94" fmla="*/ 2147483647 w 683"/>
                <a:gd name="T95" fmla="*/ 2147483647 h 644"/>
                <a:gd name="T96" fmla="*/ 2147483647 w 683"/>
                <a:gd name="T97" fmla="*/ 2147483647 h 644"/>
                <a:gd name="T98" fmla="*/ 2147483647 w 683"/>
                <a:gd name="T99" fmla="*/ 2147483647 h 644"/>
                <a:gd name="T100" fmla="*/ 2147483647 w 683"/>
                <a:gd name="T101" fmla="*/ 2147483647 h 644"/>
                <a:gd name="T102" fmla="*/ 2147483647 w 683"/>
                <a:gd name="T103" fmla="*/ 2147483647 h 644"/>
                <a:gd name="T104" fmla="*/ 2147483647 w 683"/>
                <a:gd name="T105" fmla="*/ 2147483647 h 644"/>
                <a:gd name="T106" fmla="*/ 2147483647 w 683"/>
                <a:gd name="T107" fmla="*/ 2147483647 h 644"/>
                <a:gd name="T108" fmla="*/ 2147483647 w 683"/>
                <a:gd name="T109" fmla="*/ 2147483647 h 644"/>
                <a:gd name="T110" fmla="*/ 2147483647 w 683"/>
                <a:gd name="T111" fmla="*/ 2147483647 h 644"/>
                <a:gd name="T112" fmla="*/ 2147483647 w 683"/>
                <a:gd name="T113" fmla="*/ 2147483647 h 644"/>
                <a:gd name="T114" fmla="*/ 2147483647 w 683"/>
                <a:gd name="T115" fmla="*/ 2147483647 h 644"/>
                <a:gd name="T116" fmla="*/ 2147483647 w 683"/>
                <a:gd name="T117" fmla="*/ 2147483647 h 644"/>
                <a:gd name="T118" fmla="*/ 0 w 683"/>
                <a:gd name="T119" fmla="*/ 2147483647 h 644"/>
                <a:gd name="T120" fmla="*/ 2147483647 w 683"/>
                <a:gd name="T121" fmla="*/ 2147483647 h 6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3"/>
                <a:gd name="T184" fmla="*/ 0 h 644"/>
                <a:gd name="T185" fmla="*/ 683 w 683"/>
                <a:gd name="T186" fmla="*/ 644 h 6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3" h="644">
                  <a:moveTo>
                    <a:pt x="3" y="219"/>
                  </a:moveTo>
                  <a:cubicBezTo>
                    <a:pt x="7" y="225"/>
                    <a:pt x="6" y="234"/>
                    <a:pt x="12" y="238"/>
                  </a:cubicBezTo>
                  <a:cubicBezTo>
                    <a:pt x="20" y="244"/>
                    <a:pt x="31" y="244"/>
                    <a:pt x="41" y="247"/>
                  </a:cubicBezTo>
                  <a:cubicBezTo>
                    <a:pt x="45" y="261"/>
                    <a:pt x="50" y="272"/>
                    <a:pt x="60" y="283"/>
                  </a:cubicBezTo>
                  <a:cubicBezTo>
                    <a:pt x="64" y="307"/>
                    <a:pt x="63" y="307"/>
                    <a:pt x="83" y="315"/>
                  </a:cubicBezTo>
                  <a:cubicBezTo>
                    <a:pt x="91" y="328"/>
                    <a:pt x="87" y="328"/>
                    <a:pt x="76" y="337"/>
                  </a:cubicBezTo>
                  <a:cubicBezTo>
                    <a:pt x="110" y="347"/>
                    <a:pt x="89" y="342"/>
                    <a:pt x="140" y="347"/>
                  </a:cubicBezTo>
                  <a:cubicBezTo>
                    <a:pt x="143" y="348"/>
                    <a:pt x="147" y="350"/>
                    <a:pt x="150" y="350"/>
                  </a:cubicBezTo>
                  <a:cubicBezTo>
                    <a:pt x="153" y="350"/>
                    <a:pt x="157" y="346"/>
                    <a:pt x="160" y="347"/>
                  </a:cubicBezTo>
                  <a:cubicBezTo>
                    <a:pt x="166" y="350"/>
                    <a:pt x="162" y="361"/>
                    <a:pt x="166" y="366"/>
                  </a:cubicBezTo>
                  <a:cubicBezTo>
                    <a:pt x="174" y="375"/>
                    <a:pt x="190" y="384"/>
                    <a:pt x="201" y="388"/>
                  </a:cubicBezTo>
                  <a:cubicBezTo>
                    <a:pt x="209" y="396"/>
                    <a:pt x="217" y="401"/>
                    <a:pt x="224" y="411"/>
                  </a:cubicBezTo>
                  <a:cubicBezTo>
                    <a:pt x="220" y="422"/>
                    <a:pt x="215" y="428"/>
                    <a:pt x="211" y="439"/>
                  </a:cubicBezTo>
                  <a:cubicBezTo>
                    <a:pt x="220" y="450"/>
                    <a:pt x="224" y="451"/>
                    <a:pt x="236" y="443"/>
                  </a:cubicBezTo>
                  <a:cubicBezTo>
                    <a:pt x="249" y="445"/>
                    <a:pt x="262" y="448"/>
                    <a:pt x="275" y="452"/>
                  </a:cubicBezTo>
                  <a:cubicBezTo>
                    <a:pt x="278" y="455"/>
                    <a:pt x="284" y="463"/>
                    <a:pt x="288" y="465"/>
                  </a:cubicBezTo>
                  <a:cubicBezTo>
                    <a:pt x="294" y="468"/>
                    <a:pt x="307" y="471"/>
                    <a:pt x="307" y="471"/>
                  </a:cubicBezTo>
                  <a:cubicBezTo>
                    <a:pt x="330" y="467"/>
                    <a:pt x="334" y="460"/>
                    <a:pt x="352" y="449"/>
                  </a:cubicBezTo>
                  <a:cubicBezTo>
                    <a:pt x="354" y="455"/>
                    <a:pt x="352" y="466"/>
                    <a:pt x="358" y="468"/>
                  </a:cubicBezTo>
                  <a:cubicBezTo>
                    <a:pt x="379" y="474"/>
                    <a:pt x="406" y="479"/>
                    <a:pt x="425" y="491"/>
                  </a:cubicBezTo>
                  <a:cubicBezTo>
                    <a:pt x="442" y="501"/>
                    <a:pt x="454" y="520"/>
                    <a:pt x="473" y="526"/>
                  </a:cubicBezTo>
                  <a:cubicBezTo>
                    <a:pt x="490" y="540"/>
                    <a:pt x="504" y="546"/>
                    <a:pt x="524" y="555"/>
                  </a:cubicBezTo>
                  <a:cubicBezTo>
                    <a:pt x="521" y="564"/>
                    <a:pt x="515" y="583"/>
                    <a:pt x="515" y="583"/>
                  </a:cubicBezTo>
                  <a:cubicBezTo>
                    <a:pt x="537" y="586"/>
                    <a:pt x="557" y="592"/>
                    <a:pt x="579" y="596"/>
                  </a:cubicBezTo>
                  <a:cubicBezTo>
                    <a:pt x="594" y="608"/>
                    <a:pt x="606" y="616"/>
                    <a:pt x="624" y="622"/>
                  </a:cubicBezTo>
                  <a:cubicBezTo>
                    <a:pt x="638" y="632"/>
                    <a:pt x="652" y="639"/>
                    <a:pt x="668" y="644"/>
                  </a:cubicBezTo>
                  <a:cubicBezTo>
                    <a:pt x="683" y="631"/>
                    <a:pt x="681" y="587"/>
                    <a:pt x="681" y="587"/>
                  </a:cubicBezTo>
                  <a:cubicBezTo>
                    <a:pt x="669" y="522"/>
                    <a:pt x="673" y="454"/>
                    <a:pt x="668" y="388"/>
                  </a:cubicBezTo>
                  <a:cubicBezTo>
                    <a:pt x="676" y="363"/>
                    <a:pt x="667" y="336"/>
                    <a:pt x="675" y="308"/>
                  </a:cubicBezTo>
                  <a:cubicBezTo>
                    <a:pt x="672" y="276"/>
                    <a:pt x="674" y="247"/>
                    <a:pt x="672" y="215"/>
                  </a:cubicBezTo>
                  <a:cubicBezTo>
                    <a:pt x="674" y="183"/>
                    <a:pt x="679" y="159"/>
                    <a:pt x="672" y="129"/>
                  </a:cubicBezTo>
                  <a:cubicBezTo>
                    <a:pt x="649" y="136"/>
                    <a:pt x="659" y="137"/>
                    <a:pt x="643" y="132"/>
                  </a:cubicBezTo>
                  <a:cubicBezTo>
                    <a:pt x="641" y="130"/>
                    <a:pt x="639" y="126"/>
                    <a:pt x="636" y="126"/>
                  </a:cubicBezTo>
                  <a:cubicBezTo>
                    <a:pt x="629" y="126"/>
                    <a:pt x="610" y="146"/>
                    <a:pt x="604" y="151"/>
                  </a:cubicBezTo>
                  <a:cubicBezTo>
                    <a:pt x="593" y="186"/>
                    <a:pt x="604" y="164"/>
                    <a:pt x="582" y="161"/>
                  </a:cubicBezTo>
                  <a:cubicBezTo>
                    <a:pt x="572" y="160"/>
                    <a:pt x="563" y="159"/>
                    <a:pt x="553" y="158"/>
                  </a:cubicBezTo>
                  <a:cubicBezTo>
                    <a:pt x="539" y="153"/>
                    <a:pt x="522" y="168"/>
                    <a:pt x="534" y="148"/>
                  </a:cubicBezTo>
                  <a:cubicBezTo>
                    <a:pt x="523" y="141"/>
                    <a:pt x="511" y="133"/>
                    <a:pt x="499" y="129"/>
                  </a:cubicBezTo>
                  <a:cubicBezTo>
                    <a:pt x="488" y="120"/>
                    <a:pt x="476" y="121"/>
                    <a:pt x="464" y="113"/>
                  </a:cubicBezTo>
                  <a:cubicBezTo>
                    <a:pt x="442" y="120"/>
                    <a:pt x="454" y="150"/>
                    <a:pt x="428" y="158"/>
                  </a:cubicBezTo>
                  <a:cubicBezTo>
                    <a:pt x="412" y="153"/>
                    <a:pt x="414" y="141"/>
                    <a:pt x="400" y="135"/>
                  </a:cubicBezTo>
                  <a:cubicBezTo>
                    <a:pt x="395" y="123"/>
                    <a:pt x="389" y="124"/>
                    <a:pt x="377" y="119"/>
                  </a:cubicBezTo>
                  <a:cubicBezTo>
                    <a:pt x="364" y="125"/>
                    <a:pt x="351" y="110"/>
                    <a:pt x="336" y="107"/>
                  </a:cubicBezTo>
                  <a:cubicBezTo>
                    <a:pt x="323" y="102"/>
                    <a:pt x="318" y="94"/>
                    <a:pt x="313" y="110"/>
                  </a:cubicBezTo>
                  <a:cubicBezTo>
                    <a:pt x="305" y="103"/>
                    <a:pt x="284" y="97"/>
                    <a:pt x="284" y="97"/>
                  </a:cubicBezTo>
                  <a:cubicBezTo>
                    <a:pt x="293" y="120"/>
                    <a:pt x="271" y="91"/>
                    <a:pt x="262" y="87"/>
                  </a:cubicBezTo>
                  <a:cubicBezTo>
                    <a:pt x="252" y="72"/>
                    <a:pt x="241" y="69"/>
                    <a:pt x="224" y="65"/>
                  </a:cubicBezTo>
                  <a:cubicBezTo>
                    <a:pt x="214" y="74"/>
                    <a:pt x="215" y="79"/>
                    <a:pt x="201" y="75"/>
                  </a:cubicBezTo>
                  <a:cubicBezTo>
                    <a:pt x="195" y="68"/>
                    <a:pt x="188" y="62"/>
                    <a:pt x="182" y="55"/>
                  </a:cubicBezTo>
                  <a:cubicBezTo>
                    <a:pt x="164" y="60"/>
                    <a:pt x="163" y="61"/>
                    <a:pt x="156" y="78"/>
                  </a:cubicBezTo>
                  <a:cubicBezTo>
                    <a:pt x="147" y="68"/>
                    <a:pt x="141" y="45"/>
                    <a:pt x="128" y="39"/>
                  </a:cubicBezTo>
                  <a:cubicBezTo>
                    <a:pt x="123" y="37"/>
                    <a:pt x="103" y="32"/>
                    <a:pt x="96" y="30"/>
                  </a:cubicBezTo>
                  <a:cubicBezTo>
                    <a:pt x="89" y="11"/>
                    <a:pt x="81" y="14"/>
                    <a:pt x="60" y="11"/>
                  </a:cubicBezTo>
                  <a:cubicBezTo>
                    <a:pt x="47" y="5"/>
                    <a:pt x="41" y="0"/>
                    <a:pt x="22" y="11"/>
                  </a:cubicBezTo>
                  <a:cubicBezTo>
                    <a:pt x="16" y="15"/>
                    <a:pt x="29" y="23"/>
                    <a:pt x="32" y="30"/>
                  </a:cubicBezTo>
                  <a:cubicBezTo>
                    <a:pt x="25" y="45"/>
                    <a:pt x="27" y="62"/>
                    <a:pt x="22" y="78"/>
                  </a:cubicBezTo>
                  <a:cubicBezTo>
                    <a:pt x="26" y="90"/>
                    <a:pt x="26" y="85"/>
                    <a:pt x="22" y="100"/>
                  </a:cubicBezTo>
                  <a:cubicBezTo>
                    <a:pt x="20" y="106"/>
                    <a:pt x="16" y="119"/>
                    <a:pt x="16" y="119"/>
                  </a:cubicBezTo>
                  <a:cubicBezTo>
                    <a:pt x="16" y="122"/>
                    <a:pt x="11" y="176"/>
                    <a:pt x="9" y="187"/>
                  </a:cubicBezTo>
                  <a:cubicBezTo>
                    <a:pt x="7" y="197"/>
                    <a:pt x="0" y="215"/>
                    <a:pt x="0" y="215"/>
                  </a:cubicBezTo>
                  <a:cubicBezTo>
                    <a:pt x="4" y="227"/>
                    <a:pt x="3" y="228"/>
                    <a:pt x="3" y="219"/>
                  </a:cubicBezTo>
                  <a:close/>
                </a:path>
              </a:pathLst>
            </a:custGeom>
            <a:solidFill>
              <a:srgbClr val="FF99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64231" name="Freeform 7"/>
            <p:cNvSpPr>
              <a:spLocks/>
            </p:cNvSpPr>
            <p:nvPr/>
          </p:nvSpPr>
          <p:spPr bwMode="auto">
            <a:xfrm>
              <a:off x="304800" y="3962400"/>
              <a:ext cx="1458913" cy="1295400"/>
            </a:xfrm>
            <a:custGeom>
              <a:avLst/>
              <a:gdLst>
                <a:gd name="T0" fmla="*/ 2147483647 w 967"/>
                <a:gd name="T1" fmla="*/ 2147483647 h 858"/>
                <a:gd name="T2" fmla="*/ 2147483647 w 967"/>
                <a:gd name="T3" fmla="*/ 2147483647 h 858"/>
                <a:gd name="T4" fmla="*/ 2147483647 w 967"/>
                <a:gd name="T5" fmla="*/ 2147483647 h 858"/>
                <a:gd name="T6" fmla="*/ 2147483647 w 967"/>
                <a:gd name="T7" fmla="*/ 2147483647 h 858"/>
                <a:gd name="T8" fmla="*/ 2147483647 w 967"/>
                <a:gd name="T9" fmla="*/ 2147483647 h 858"/>
                <a:gd name="T10" fmla="*/ 2147483647 w 967"/>
                <a:gd name="T11" fmla="*/ 2147483647 h 858"/>
                <a:gd name="T12" fmla="*/ 2147483647 w 967"/>
                <a:gd name="T13" fmla="*/ 2147483647 h 858"/>
                <a:gd name="T14" fmla="*/ 2147483647 w 967"/>
                <a:gd name="T15" fmla="*/ 2147483647 h 858"/>
                <a:gd name="T16" fmla="*/ 2147483647 w 967"/>
                <a:gd name="T17" fmla="*/ 2147483647 h 858"/>
                <a:gd name="T18" fmla="*/ 2147483647 w 967"/>
                <a:gd name="T19" fmla="*/ 2147483647 h 858"/>
                <a:gd name="T20" fmla="*/ 2147483647 w 967"/>
                <a:gd name="T21" fmla="*/ 2147483647 h 858"/>
                <a:gd name="T22" fmla="*/ 2147483647 w 967"/>
                <a:gd name="T23" fmla="*/ 2147483647 h 858"/>
                <a:gd name="T24" fmla="*/ 2147483647 w 967"/>
                <a:gd name="T25" fmla="*/ 2147483647 h 858"/>
                <a:gd name="T26" fmla="*/ 2147483647 w 967"/>
                <a:gd name="T27" fmla="*/ 2147483647 h 858"/>
                <a:gd name="T28" fmla="*/ 2147483647 w 967"/>
                <a:gd name="T29" fmla="*/ 2147483647 h 858"/>
                <a:gd name="T30" fmla="*/ 2147483647 w 967"/>
                <a:gd name="T31" fmla="*/ 2147483647 h 858"/>
                <a:gd name="T32" fmla="*/ 2147483647 w 967"/>
                <a:gd name="T33" fmla="*/ 2147483647 h 858"/>
                <a:gd name="T34" fmla="*/ 2147483647 w 967"/>
                <a:gd name="T35" fmla="*/ 2147483647 h 858"/>
                <a:gd name="T36" fmla="*/ 2147483647 w 967"/>
                <a:gd name="T37" fmla="*/ 2147483647 h 858"/>
                <a:gd name="T38" fmla="*/ 2147483647 w 967"/>
                <a:gd name="T39" fmla="*/ 2147483647 h 858"/>
                <a:gd name="T40" fmla="*/ 2147483647 w 967"/>
                <a:gd name="T41" fmla="*/ 2147483647 h 858"/>
                <a:gd name="T42" fmla="*/ 2147483647 w 967"/>
                <a:gd name="T43" fmla="*/ 2147483647 h 858"/>
                <a:gd name="T44" fmla="*/ 2147483647 w 967"/>
                <a:gd name="T45" fmla="*/ 2147483647 h 858"/>
                <a:gd name="T46" fmla="*/ 2147483647 w 967"/>
                <a:gd name="T47" fmla="*/ 2147483647 h 858"/>
                <a:gd name="T48" fmla="*/ 2147483647 w 967"/>
                <a:gd name="T49" fmla="*/ 2147483647 h 858"/>
                <a:gd name="T50" fmla="*/ 2147483647 w 967"/>
                <a:gd name="T51" fmla="*/ 2147483647 h 858"/>
                <a:gd name="T52" fmla="*/ 2147483647 w 967"/>
                <a:gd name="T53" fmla="*/ 2147483647 h 858"/>
                <a:gd name="T54" fmla="*/ 2147483647 w 967"/>
                <a:gd name="T55" fmla="*/ 2147483647 h 858"/>
                <a:gd name="T56" fmla="*/ 2147483647 w 967"/>
                <a:gd name="T57" fmla="*/ 2147483647 h 858"/>
                <a:gd name="T58" fmla="*/ 2147483647 w 967"/>
                <a:gd name="T59" fmla="*/ 2147483647 h 858"/>
                <a:gd name="T60" fmla="*/ 2147483647 w 967"/>
                <a:gd name="T61" fmla="*/ 2147483647 h 858"/>
                <a:gd name="T62" fmla="*/ 2147483647 w 967"/>
                <a:gd name="T63" fmla="*/ 2147483647 h 858"/>
                <a:gd name="T64" fmla="*/ 2147483647 w 967"/>
                <a:gd name="T65" fmla="*/ 2147483647 h 858"/>
                <a:gd name="T66" fmla="*/ 2147483647 w 967"/>
                <a:gd name="T67" fmla="*/ 2147483647 h 858"/>
                <a:gd name="T68" fmla="*/ 2147483647 w 967"/>
                <a:gd name="T69" fmla="*/ 2147483647 h 858"/>
                <a:gd name="T70" fmla="*/ 2147483647 w 967"/>
                <a:gd name="T71" fmla="*/ 2147483647 h 858"/>
                <a:gd name="T72" fmla="*/ 2147483647 w 967"/>
                <a:gd name="T73" fmla="*/ 0 h 8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67"/>
                <a:gd name="T112" fmla="*/ 0 h 858"/>
                <a:gd name="T113" fmla="*/ 967 w 967"/>
                <a:gd name="T114" fmla="*/ 858 h 8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67" h="858">
                  <a:moveTo>
                    <a:pt x="833" y="0"/>
                  </a:moveTo>
                  <a:cubicBezTo>
                    <a:pt x="826" y="6"/>
                    <a:pt x="817" y="10"/>
                    <a:pt x="810" y="16"/>
                  </a:cubicBezTo>
                  <a:cubicBezTo>
                    <a:pt x="805" y="34"/>
                    <a:pt x="798" y="32"/>
                    <a:pt x="781" y="29"/>
                  </a:cubicBezTo>
                  <a:cubicBezTo>
                    <a:pt x="780" y="31"/>
                    <a:pt x="772" y="44"/>
                    <a:pt x="769" y="45"/>
                  </a:cubicBezTo>
                  <a:cubicBezTo>
                    <a:pt x="763" y="48"/>
                    <a:pt x="749" y="51"/>
                    <a:pt x="749" y="51"/>
                  </a:cubicBezTo>
                  <a:cubicBezTo>
                    <a:pt x="742" y="60"/>
                    <a:pt x="733" y="61"/>
                    <a:pt x="724" y="67"/>
                  </a:cubicBezTo>
                  <a:cubicBezTo>
                    <a:pt x="713" y="58"/>
                    <a:pt x="715" y="52"/>
                    <a:pt x="701" y="58"/>
                  </a:cubicBezTo>
                  <a:cubicBezTo>
                    <a:pt x="696" y="72"/>
                    <a:pt x="675" y="83"/>
                    <a:pt x="660" y="86"/>
                  </a:cubicBezTo>
                  <a:cubicBezTo>
                    <a:pt x="655" y="84"/>
                    <a:pt x="646" y="80"/>
                    <a:pt x="641" y="86"/>
                  </a:cubicBezTo>
                  <a:cubicBezTo>
                    <a:pt x="638" y="90"/>
                    <a:pt x="641" y="96"/>
                    <a:pt x="637" y="99"/>
                  </a:cubicBezTo>
                  <a:cubicBezTo>
                    <a:pt x="633" y="102"/>
                    <a:pt x="626" y="101"/>
                    <a:pt x="621" y="102"/>
                  </a:cubicBezTo>
                  <a:cubicBezTo>
                    <a:pt x="612" y="109"/>
                    <a:pt x="607" y="114"/>
                    <a:pt x="596" y="118"/>
                  </a:cubicBezTo>
                  <a:cubicBezTo>
                    <a:pt x="583" y="131"/>
                    <a:pt x="575" y="118"/>
                    <a:pt x="567" y="106"/>
                  </a:cubicBezTo>
                  <a:cubicBezTo>
                    <a:pt x="548" y="112"/>
                    <a:pt x="534" y="125"/>
                    <a:pt x="516" y="131"/>
                  </a:cubicBezTo>
                  <a:cubicBezTo>
                    <a:pt x="502" y="145"/>
                    <a:pt x="485" y="154"/>
                    <a:pt x="465" y="157"/>
                  </a:cubicBezTo>
                  <a:cubicBezTo>
                    <a:pt x="462" y="155"/>
                    <a:pt x="459" y="150"/>
                    <a:pt x="455" y="150"/>
                  </a:cubicBezTo>
                  <a:cubicBezTo>
                    <a:pt x="451" y="150"/>
                    <a:pt x="449" y="155"/>
                    <a:pt x="445" y="157"/>
                  </a:cubicBezTo>
                  <a:cubicBezTo>
                    <a:pt x="430" y="165"/>
                    <a:pt x="418" y="173"/>
                    <a:pt x="401" y="179"/>
                  </a:cubicBezTo>
                  <a:cubicBezTo>
                    <a:pt x="391" y="189"/>
                    <a:pt x="388" y="190"/>
                    <a:pt x="375" y="186"/>
                  </a:cubicBezTo>
                  <a:cubicBezTo>
                    <a:pt x="366" y="156"/>
                    <a:pt x="372" y="161"/>
                    <a:pt x="337" y="173"/>
                  </a:cubicBezTo>
                  <a:cubicBezTo>
                    <a:pt x="325" y="183"/>
                    <a:pt x="306" y="190"/>
                    <a:pt x="292" y="195"/>
                  </a:cubicBezTo>
                  <a:cubicBezTo>
                    <a:pt x="284" y="203"/>
                    <a:pt x="277" y="208"/>
                    <a:pt x="266" y="211"/>
                  </a:cubicBezTo>
                  <a:cubicBezTo>
                    <a:pt x="244" y="207"/>
                    <a:pt x="241" y="215"/>
                    <a:pt x="221" y="221"/>
                  </a:cubicBezTo>
                  <a:cubicBezTo>
                    <a:pt x="209" y="240"/>
                    <a:pt x="216" y="238"/>
                    <a:pt x="193" y="246"/>
                  </a:cubicBezTo>
                  <a:cubicBezTo>
                    <a:pt x="186" y="245"/>
                    <a:pt x="179" y="246"/>
                    <a:pt x="173" y="243"/>
                  </a:cubicBezTo>
                  <a:cubicBezTo>
                    <a:pt x="164" y="238"/>
                    <a:pt x="164" y="214"/>
                    <a:pt x="164" y="214"/>
                  </a:cubicBezTo>
                  <a:cubicBezTo>
                    <a:pt x="150" y="220"/>
                    <a:pt x="144" y="230"/>
                    <a:pt x="132" y="237"/>
                  </a:cubicBezTo>
                  <a:cubicBezTo>
                    <a:pt x="119" y="245"/>
                    <a:pt x="96" y="248"/>
                    <a:pt x="81" y="253"/>
                  </a:cubicBezTo>
                  <a:cubicBezTo>
                    <a:pt x="58" y="273"/>
                    <a:pt x="44" y="280"/>
                    <a:pt x="13" y="285"/>
                  </a:cubicBezTo>
                  <a:cubicBezTo>
                    <a:pt x="8" y="363"/>
                    <a:pt x="9" y="312"/>
                    <a:pt x="20" y="349"/>
                  </a:cubicBezTo>
                  <a:cubicBezTo>
                    <a:pt x="17" y="360"/>
                    <a:pt x="13" y="370"/>
                    <a:pt x="10" y="381"/>
                  </a:cubicBezTo>
                  <a:cubicBezTo>
                    <a:pt x="7" y="426"/>
                    <a:pt x="11" y="470"/>
                    <a:pt x="4" y="515"/>
                  </a:cubicBezTo>
                  <a:cubicBezTo>
                    <a:pt x="10" y="550"/>
                    <a:pt x="8" y="583"/>
                    <a:pt x="1" y="618"/>
                  </a:cubicBezTo>
                  <a:cubicBezTo>
                    <a:pt x="2" y="627"/>
                    <a:pt x="2" y="637"/>
                    <a:pt x="4" y="646"/>
                  </a:cubicBezTo>
                  <a:cubicBezTo>
                    <a:pt x="5" y="653"/>
                    <a:pt x="10" y="666"/>
                    <a:pt x="10" y="666"/>
                  </a:cubicBezTo>
                  <a:cubicBezTo>
                    <a:pt x="6" y="702"/>
                    <a:pt x="0" y="717"/>
                    <a:pt x="10" y="749"/>
                  </a:cubicBezTo>
                  <a:cubicBezTo>
                    <a:pt x="6" y="788"/>
                    <a:pt x="2" y="821"/>
                    <a:pt x="13" y="858"/>
                  </a:cubicBezTo>
                  <a:cubicBezTo>
                    <a:pt x="31" y="840"/>
                    <a:pt x="59" y="832"/>
                    <a:pt x="84" y="829"/>
                  </a:cubicBezTo>
                  <a:cubicBezTo>
                    <a:pt x="94" y="826"/>
                    <a:pt x="103" y="822"/>
                    <a:pt x="113" y="819"/>
                  </a:cubicBezTo>
                  <a:cubicBezTo>
                    <a:pt x="132" y="800"/>
                    <a:pt x="123" y="807"/>
                    <a:pt x="138" y="797"/>
                  </a:cubicBezTo>
                  <a:cubicBezTo>
                    <a:pt x="143" y="781"/>
                    <a:pt x="152" y="780"/>
                    <a:pt x="167" y="774"/>
                  </a:cubicBezTo>
                  <a:cubicBezTo>
                    <a:pt x="175" y="761"/>
                    <a:pt x="173" y="757"/>
                    <a:pt x="161" y="749"/>
                  </a:cubicBezTo>
                  <a:cubicBezTo>
                    <a:pt x="156" y="736"/>
                    <a:pt x="158" y="733"/>
                    <a:pt x="167" y="723"/>
                  </a:cubicBezTo>
                  <a:cubicBezTo>
                    <a:pt x="172" y="709"/>
                    <a:pt x="181" y="711"/>
                    <a:pt x="193" y="704"/>
                  </a:cubicBezTo>
                  <a:cubicBezTo>
                    <a:pt x="204" y="697"/>
                    <a:pt x="214" y="684"/>
                    <a:pt x="225" y="678"/>
                  </a:cubicBezTo>
                  <a:cubicBezTo>
                    <a:pt x="241" y="670"/>
                    <a:pt x="259" y="671"/>
                    <a:pt x="276" y="669"/>
                  </a:cubicBezTo>
                  <a:cubicBezTo>
                    <a:pt x="279" y="668"/>
                    <a:pt x="282" y="668"/>
                    <a:pt x="285" y="666"/>
                  </a:cubicBezTo>
                  <a:cubicBezTo>
                    <a:pt x="288" y="664"/>
                    <a:pt x="289" y="660"/>
                    <a:pt x="292" y="659"/>
                  </a:cubicBezTo>
                  <a:cubicBezTo>
                    <a:pt x="314" y="650"/>
                    <a:pt x="339" y="648"/>
                    <a:pt x="362" y="640"/>
                  </a:cubicBezTo>
                  <a:cubicBezTo>
                    <a:pt x="377" y="627"/>
                    <a:pt x="396" y="619"/>
                    <a:pt x="413" y="608"/>
                  </a:cubicBezTo>
                  <a:cubicBezTo>
                    <a:pt x="422" y="595"/>
                    <a:pt x="419" y="587"/>
                    <a:pt x="413" y="573"/>
                  </a:cubicBezTo>
                  <a:cubicBezTo>
                    <a:pt x="421" y="553"/>
                    <a:pt x="429" y="553"/>
                    <a:pt x="449" y="547"/>
                  </a:cubicBezTo>
                  <a:cubicBezTo>
                    <a:pt x="464" y="532"/>
                    <a:pt x="479" y="528"/>
                    <a:pt x="500" y="525"/>
                  </a:cubicBezTo>
                  <a:cubicBezTo>
                    <a:pt x="519" y="519"/>
                    <a:pt x="531" y="512"/>
                    <a:pt x="551" y="509"/>
                  </a:cubicBezTo>
                  <a:cubicBezTo>
                    <a:pt x="571" y="503"/>
                    <a:pt x="570" y="497"/>
                    <a:pt x="596" y="493"/>
                  </a:cubicBezTo>
                  <a:cubicBezTo>
                    <a:pt x="609" y="477"/>
                    <a:pt x="589" y="475"/>
                    <a:pt x="577" y="470"/>
                  </a:cubicBezTo>
                  <a:cubicBezTo>
                    <a:pt x="591" y="427"/>
                    <a:pt x="646" y="441"/>
                    <a:pt x="676" y="416"/>
                  </a:cubicBezTo>
                  <a:cubicBezTo>
                    <a:pt x="648" y="392"/>
                    <a:pt x="698" y="386"/>
                    <a:pt x="714" y="381"/>
                  </a:cubicBezTo>
                  <a:cubicBezTo>
                    <a:pt x="736" y="359"/>
                    <a:pt x="794" y="340"/>
                    <a:pt x="826" y="333"/>
                  </a:cubicBezTo>
                  <a:cubicBezTo>
                    <a:pt x="817" y="318"/>
                    <a:pt x="810" y="316"/>
                    <a:pt x="794" y="310"/>
                  </a:cubicBezTo>
                  <a:cubicBezTo>
                    <a:pt x="781" y="297"/>
                    <a:pt x="786" y="296"/>
                    <a:pt x="801" y="291"/>
                  </a:cubicBezTo>
                  <a:cubicBezTo>
                    <a:pt x="827" y="274"/>
                    <a:pt x="811" y="270"/>
                    <a:pt x="849" y="266"/>
                  </a:cubicBezTo>
                  <a:cubicBezTo>
                    <a:pt x="861" y="261"/>
                    <a:pt x="864" y="257"/>
                    <a:pt x="871" y="246"/>
                  </a:cubicBezTo>
                  <a:cubicBezTo>
                    <a:pt x="868" y="244"/>
                    <a:pt x="863" y="243"/>
                    <a:pt x="861" y="240"/>
                  </a:cubicBezTo>
                  <a:cubicBezTo>
                    <a:pt x="857" y="234"/>
                    <a:pt x="855" y="221"/>
                    <a:pt x="855" y="221"/>
                  </a:cubicBezTo>
                  <a:cubicBezTo>
                    <a:pt x="860" y="215"/>
                    <a:pt x="864" y="199"/>
                    <a:pt x="868" y="195"/>
                  </a:cubicBezTo>
                  <a:cubicBezTo>
                    <a:pt x="877" y="188"/>
                    <a:pt x="900" y="186"/>
                    <a:pt x="900" y="186"/>
                  </a:cubicBezTo>
                  <a:cubicBezTo>
                    <a:pt x="910" y="175"/>
                    <a:pt x="915" y="176"/>
                    <a:pt x="929" y="179"/>
                  </a:cubicBezTo>
                  <a:cubicBezTo>
                    <a:pt x="944" y="174"/>
                    <a:pt x="953" y="167"/>
                    <a:pt x="967" y="163"/>
                  </a:cubicBezTo>
                  <a:cubicBezTo>
                    <a:pt x="962" y="149"/>
                    <a:pt x="959" y="136"/>
                    <a:pt x="954" y="122"/>
                  </a:cubicBezTo>
                  <a:cubicBezTo>
                    <a:pt x="951" y="80"/>
                    <a:pt x="959" y="89"/>
                    <a:pt x="932" y="80"/>
                  </a:cubicBezTo>
                  <a:cubicBezTo>
                    <a:pt x="915" y="66"/>
                    <a:pt x="902" y="55"/>
                    <a:pt x="881" y="48"/>
                  </a:cubicBezTo>
                  <a:cubicBezTo>
                    <a:pt x="864" y="51"/>
                    <a:pt x="848" y="57"/>
                    <a:pt x="842" y="38"/>
                  </a:cubicBezTo>
                  <a:cubicBezTo>
                    <a:pt x="846" y="21"/>
                    <a:pt x="840" y="15"/>
                    <a:pt x="833" y="0"/>
                  </a:cubicBezTo>
                  <a:close/>
                </a:path>
              </a:pathLst>
            </a:custGeom>
            <a:solidFill>
              <a:srgbClr val="FF99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7783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EC8C8853-61FB-42EC-9F26-B3286C82274D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75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6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6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28" grpId="0"/>
      <p:bldP spid="56422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08548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518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altLang="es-MX" sz="3200" b="1">
                <a:solidFill>
                  <a:srgbClr val="FFFF00"/>
                </a:solidFill>
                <a:latin typeface="Arial Narrow" pitchFamily="34" charset="0"/>
              </a:rPr>
              <a:t> Peligros del cinturón térmico</a:t>
            </a:r>
          </a:p>
        </p:txBody>
      </p:sp>
      <p:sp>
        <p:nvSpPr>
          <p:cNvPr id="565252" name="Text Box 4"/>
          <p:cNvSpPr txBox="1">
            <a:spLocks noChangeArrowheads="1"/>
          </p:cNvSpPr>
          <p:nvPr/>
        </p:nvSpPr>
        <p:spPr bwMode="auto">
          <a:xfrm>
            <a:off x="5557838" y="838200"/>
            <a:ext cx="34067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algn="ctr" eaLnBrk="1" hangingPunct="1">
              <a:defRPr/>
            </a:pPr>
            <a:r>
              <a:rPr lang="es-MX" altLang="es-MX" sz="2400" b="1" dirty="0">
                <a:solidFill>
                  <a:schemeClr val="bg1"/>
                </a:solidFill>
                <a:latin typeface="Arial" charset="0"/>
              </a:rPr>
              <a:t>Seca los combustibles y pueden crear condiciones severas de combustión</a:t>
            </a:r>
            <a:r>
              <a:rPr lang="en-US" altLang="es-MX" sz="2400" b="1" dirty="0">
                <a:solidFill>
                  <a:schemeClr val="bg1"/>
                </a:solidFill>
                <a:latin typeface="Arial" charset="0"/>
              </a:rPr>
              <a:t>.</a:t>
            </a:r>
          </a:p>
        </p:txBody>
      </p:sp>
      <p:sp>
        <p:nvSpPr>
          <p:cNvPr id="565255" name="Text Box 7"/>
          <p:cNvSpPr txBox="1">
            <a:spLocks noChangeArrowheads="1"/>
          </p:cNvSpPr>
          <p:nvPr/>
        </p:nvSpPr>
        <p:spPr bwMode="auto">
          <a:xfrm>
            <a:off x="5632450" y="3346450"/>
            <a:ext cx="3581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400" b="1" dirty="0">
                <a:solidFill>
                  <a:srgbClr val="FFFF00"/>
                </a:solidFill>
                <a:latin typeface="Arial" charset="0"/>
              </a:rPr>
              <a:t>Lo más importante:</a:t>
            </a:r>
          </a:p>
          <a:p>
            <a:pPr algn="ctr" eaLnBrk="1" hangingPunct="1">
              <a:defRPr/>
            </a:pPr>
            <a:r>
              <a:rPr lang="es-MX" altLang="es-MX" sz="2400" b="1" dirty="0">
                <a:solidFill>
                  <a:srgbClr val="FFFF00"/>
                </a:solidFill>
                <a:latin typeface="Arial" charset="0"/>
              </a:rPr>
              <a:t>combustión activa durante la noche, mientras que las áreas por encima y debajo están relativamente tranquilas</a:t>
            </a:r>
            <a:r>
              <a:rPr lang="en-US" altLang="es-MX" sz="2400" b="1" dirty="0">
                <a:solidFill>
                  <a:srgbClr val="FFFF00"/>
                </a:solidFill>
                <a:latin typeface="Arial" charset="0"/>
              </a:rPr>
              <a:t>.</a:t>
            </a:r>
            <a:r>
              <a:rPr lang="en-US" altLang="es-MX" sz="2400" b="1" dirty="0">
                <a:solidFill>
                  <a:srgbClr val="FFFF00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7885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EB87FE03-7ED8-46DC-B345-CE531DA76F6D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76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grpSp>
        <p:nvGrpSpPr>
          <p:cNvPr id="32" name="Grupo 31">
            <a:extLst>
              <a:ext uri="{FF2B5EF4-FFF2-40B4-BE49-F238E27FC236}">
                <a16:creationId xmlns:a16="http://schemas.microsoft.com/office/drawing/2014/main" id="{2FC5738D-0C59-403D-84D8-FE2E3A574506}"/>
              </a:ext>
            </a:extLst>
          </p:cNvPr>
          <p:cNvGrpSpPr/>
          <p:nvPr/>
        </p:nvGrpSpPr>
        <p:grpSpPr>
          <a:xfrm>
            <a:off x="226299" y="838200"/>
            <a:ext cx="5253482" cy="5638800"/>
            <a:chOff x="226299" y="838200"/>
            <a:chExt cx="5253482" cy="5638800"/>
          </a:xfrm>
        </p:grpSpPr>
        <p:grpSp>
          <p:nvGrpSpPr>
            <p:cNvPr id="33" name="Grupo 32">
              <a:extLst>
                <a:ext uri="{FF2B5EF4-FFF2-40B4-BE49-F238E27FC236}">
                  <a16:creationId xmlns:a16="http://schemas.microsoft.com/office/drawing/2014/main" id="{C8F55055-3E21-4828-B74E-BA61BC156C3E}"/>
                </a:ext>
              </a:extLst>
            </p:cNvPr>
            <p:cNvGrpSpPr/>
            <p:nvPr/>
          </p:nvGrpSpPr>
          <p:grpSpPr>
            <a:xfrm>
              <a:off x="226299" y="838200"/>
              <a:ext cx="5253482" cy="5638800"/>
              <a:chOff x="226299" y="838200"/>
              <a:chExt cx="5253482" cy="5638800"/>
            </a:xfrm>
          </p:grpSpPr>
          <p:pic>
            <p:nvPicPr>
              <p:cNvPr id="39" name="Picture 2">
                <a:extLst>
                  <a:ext uri="{FF2B5EF4-FFF2-40B4-BE49-F238E27FC236}">
                    <a16:creationId xmlns:a16="http://schemas.microsoft.com/office/drawing/2014/main" id="{8254275D-1F35-4554-9064-C0D97E4AFD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26299" y="838200"/>
                <a:ext cx="5253482" cy="563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Text Box 8">
                <a:extLst>
                  <a:ext uri="{FF2B5EF4-FFF2-40B4-BE49-F238E27FC236}">
                    <a16:creationId xmlns:a16="http://schemas.microsoft.com/office/drawing/2014/main" id="{845401D4-8884-46A0-92AC-2813F39395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91000" y="838200"/>
                <a:ext cx="1084262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MX" altLang="es-MX" sz="28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Noche</a:t>
                </a:r>
              </a:p>
            </p:txBody>
          </p:sp>
          <p:sp>
            <p:nvSpPr>
              <p:cNvPr id="41" name="CuadroTexto 1">
                <a:extLst>
                  <a:ext uri="{FF2B5EF4-FFF2-40B4-BE49-F238E27FC236}">
                    <a16:creationId xmlns:a16="http://schemas.microsoft.com/office/drawing/2014/main" id="{D08316D0-7E48-427F-B8B8-94E0D28977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3713" y="2587625"/>
                <a:ext cx="1039812" cy="5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eaLnBrk="1" hangingPunct="1">
                  <a:defRPr sz="1600" b="1">
                    <a:solidFill>
                      <a:srgbClr val="FF0000"/>
                    </a:solidFill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es-MX" altLang="es-MX" dirty="0"/>
                  <a:t>Cinturón</a:t>
                </a:r>
              </a:p>
              <a:p>
                <a:r>
                  <a:rPr lang="es-MX" altLang="es-MX" dirty="0"/>
                  <a:t>Térmico</a:t>
                </a:r>
              </a:p>
            </p:txBody>
          </p:sp>
          <p:sp>
            <p:nvSpPr>
              <p:cNvPr id="42" name="CuadroTexto 11">
                <a:extLst>
                  <a:ext uri="{FF2B5EF4-FFF2-40B4-BE49-F238E27FC236}">
                    <a16:creationId xmlns:a16="http://schemas.microsoft.com/office/drawing/2014/main" id="{7E0AD419-C48E-4649-9AD1-31C1CB6C83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9420" y="3048000"/>
                <a:ext cx="1039813" cy="5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MX" altLang="es-MX" sz="1600" b="1" dirty="0">
                    <a:solidFill>
                      <a:srgbClr val="FF0000"/>
                    </a:solidFill>
                  </a:rPr>
                  <a:t>Cinturón</a:t>
                </a:r>
              </a:p>
              <a:p>
                <a:pPr eaLnBrk="1" hangingPunct="1"/>
                <a:r>
                  <a:rPr lang="es-MX" altLang="es-MX" sz="1600" b="1" dirty="0">
                    <a:solidFill>
                      <a:srgbClr val="FF0000"/>
                    </a:solidFill>
                  </a:rPr>
                  <a:t>Térmico</a:t>
                </a:r>
              </a:p>
            </p:txBody>
          </p:sp>
          <p:sp>
            <p:nvSpPr>
              <p:cNvPr id="44" name="CuadroTexto 2">
                <a:extLst>
                  <a:ext uri="{FF2B5EF4-FFF2-40B4-BE49-F238E27FC236}">
                    <a16:creationId xmlns:a16="http://schemas.microsoft.com/office/drawing/2014/main" id="{6BC79CDA-0D4D-4666-B728-DB7325F39D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7900" y="959000"/>
                <a:ext cx="399040" cy="263791"/>
              </a:xfrm>
              <a:prstGeom prst="rect">
                <a:avLst/>
              </a:prstGeom>
              <a:solidFill>
                <a:srgbClr val="0071E1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2.2 °C</a:t>
                </a:r>
              </a:p>
            </p:txBody>
          </p:sp>
          <p:sp>
            <p:nvSpPr>
              <p:cNvPr id="45" name="CuadroTexto 2">
                <a:extLst>
                  <a:ext uri="{FF2B5EF4-FFF2-40B4-BE49-F238E27FC236}">
                    <a16:creationId xmlns:a16="http://schemas.microsoft.com/office/drawing/2014/main" id="{C9BF9BB0-42F3-4DE1-8A00-A57ED6CD5E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5920" y="1426360"/>
                <a:ext cx="399040" cy="263791"/>
              </a:xfrm>
              <a:prstGeom prst="rect">
                <a:avLst/>
              </a:prstGeom>
              <a:solidFill>
                <a:srgbClr val="2693FF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3.3 °C</a:t>
                </a:r>
              </a:p>
            </p:txBody>
          </p:sp>
          <p:sp>
            <p:nvSpPr>
              <p:cNvPr id="46" name="CuadroTexto 2">
                <a:extLst>
                  <a:ext uri="{FF2B5EF4-FFF2-40B4-BE49-F238E27FC236}">
                    <a16:creationId xmlns:a16="http://schemas.microsoft.com/office/drawing/2014/main" id="{84405AE4-B02F-4178-AB59-4400BBEEA8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3760" y="1921276"/>
                <a:ext cx="399040" cy="263791"/>
              </a:xfrm>
              <a:prstGeom prst="rect">
                <a:avLst/>
              </a:prstGeom>
              <a:solidFill>
                <a:srgbClr val="3ECAFF"/>
              </a:solidFill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4.4 °C</a:t>
                </a:r>
              </a:p>
            </p:txBody>
          </p:sp>
          <p:sp>
            <p:nvSpPr>
              <p:cNvPr id="47" name="CuadroTexto 2">
                <a:extLst>
                  <a:ext uri="{FF2B5EF4-FFF2-40B4-BE49-F238E27FC236}">
                    <a16:creationId xmlns:a16="http://schemas.microsoft.com/office/drawing/2014/main" id="{17468C10-ED9A-4B71-BCAE-71F31006A6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7634" y="4389372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8.8 °C</a:t>
                </a:r>
              </a:p>
            </p:txBody>
          </p:sp>
          <p:sp>
            <p:nvSpPr>
              <p:cNvPr id="48" name="CuadroTexto 2">
                <a:extLst>
                  <a:ext uri="{FF2B5EF4-FFF2-40B4-BE49-F238E27FC236}">
                    <a16:creationId xmlns:a16="http://schemas.microsoft.com/office/drawing/2014/main" id="{A1230411-50E9-407F-8FFB-7E1510635C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3760" y="2476382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5.5 °C</a:t>
                </a:r>
              </a:p>
            </p:txBody>
          </p:sp>
          <p:sp>
            <p:nvSpPr>
              <p:cNvPr id="49" name="CuadroTexto 2">
                <a:extLst>
                  <a:ext uri="{FF2B5EF4-FFF2-40B4-BE49-F238E27FC236}">
                    <a16:creationId xmlns:a16="http://schemas.microsoft.com/office/drawing/2014/main" id="{ECC50E7A-F3A1-4C19-BFB2-FD1AA69591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048000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6.6 °C</a:t>
                </a:r>
              </a:p>
            </p:txBody>
          </p:sp>
          <p:sp>
            <p:nvSpPr>
              <p:cNvPr id="50" name="CuadroTexto 2">
                <a:extLst>
                  <a:ext uri="{FF2B5EF4-FFF2-40B4-BE49-F238E27FC236}">
                    <a16:creationId xmlns:a16="http://schemas.microsoft.com/office/drawing/2014/main" id="{7C822B30-EF2D-429D-A786-D871E2F277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429000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defPPr>
                  <a:defRPr lang="en-US"/>
                </a:defPPr>
                <a:lvl1pPr algn="ctr" eaLnBrk="1" hangingPunct="1">
                  <a:defRPr sz="1100"/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es-MX" altLang="es-MX" dirty="0"/>
                  <a:t>7.7 °C</a:t>
                </a:r>
              </a:p>
            </p:txBody>
          </p:sp>
          <p:sp>
            <p:nvSpPr>
              <p:cNvPr id="51" name="CuadroTexto 2">
                <a:extLst>
                  <a:ext uri="{FF2B5EF4-FFF2-40B4-BE49-F238E27FC236}">
                    <a16:creationId xmlns:a16="http://schemas.microsoft.com/office/drawing/2014/main" id="{943BB3B8-0FEB-47EC-B133-9A1FD462D6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3851009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8.8 °C</a:t>
                </a:r>
              </a:p>
            </p:txBody>
          </p:sp>
          <p:sp>
            <p:nvSpPr>
              <p:cNvPr id="52" name="CuadroTexto 2">
                <a:extLst>
                  <a:ext uri="{FF2B5EF4-FFF2-40B4-BE49-F238E27FC236}">
                    <a16:creationId xmlns:a16="http://schemas.microsoft.com/office/drawing/2014/main" id="{8AF85492-A974-40A6-8E09-EEF3C4D9C1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7560" y="4155809"/>
                <a:ext cx="399040" cy="2637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6800" rIns="0" bIns="468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10 °C</a:t>
                </a:r>
              </a:p>
            </p:txBody>
          </p:sp>
          <p:sp>
            <p:nvSpPr>
              <p:cNvPr id="53" name="CuadroTexto 2">
                <a:extLst>
                  <a:ext uri="{FF2B5EF4-FFF2-40B4-BE49-F238E27FC236}">
                    <a16:creationId xmlns:a16="http://schemas.microsoft.com/office/drawing/2014/main" id="{40E32A52-8B6F-4E4E-BBC8-08CC1FD68A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4594034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7.7 °C</a:t>
                </a:r>
              </a:p>
            </p:txBody>
          </p:sp>
          <p:sp>
            <p:nvSpPr>
              <p:cNvPr id="54" name="CuadroTexto 2">
                <a:extLst>
                  <a:ext uri="{FF2B5EF4-FFF2-40B4-BE49-F238E27FC236}">
                    <a16:creationId xmlns:a16="http://schemas.microsoft.com/office/drawing/2014/main" id="{8BF73335-B7A3-4D94-8E27-34FAB64988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4743505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6.6 °C</a:t>
                </a:r>
              </a:p>
            </p:txBody>
          </p:sp>
          <p:sp>
            <p:nvSpPr>
              <p:cNvPr id="55" name="CuadroTexto 2">
                <a:extLst>
                  <a:ext uri="{FF2B5EF4-FFF2-40B4-BE49-F238E27FC236}">
                    <a16:creationId xmlns:a16="http://schemas.microsoft.com/office/drawing/2014/main" id="{25B8B9E1-EF57-4912-8DE9-6F4A2A980C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7560" y="4912530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5.5 °C</a:t>
                </a:r>
              </a:p>
            </p:txBody>
          </p:sp>
          <p:sp>
            <p:nvSpPr>
              <p:cNvPr id="56" name="CuadroTexto 2">
                <a:extLst>
                  <a:ext uri="{FF2B5EF4-FFF2-40B4-BE49-F238E27FC236}">
                    <a16:creationId xmlns:a16="http://schemas.microsoft.com/office/drawing/2014/main" id="{0E88F0DD-DA51-420D-B609-450AE03E45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5108187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/>
                  <a:t>4.4 °C</a:t>
                </a:r>
              </a:p>
            </p:txBody>
          </p:sp>
          <p:sp>
            <p:nvSpPr>
              <p:cNvPr id="57" name="CuadroTexto 2">
                <a:extLst>
                  <a:ext uri="{FF2B5EF4-FFF2-40B4-BE49-F238E27FC236}">
                    <a16:creationId xmlns:a16="http://schemas.microsoft.com/office/drawing/2014/main" id="{38FFCE4F-5B9D-4AEB-BCEE-8FD03D14C2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5600" y="5309380"/>
                <a:ext cx="399040" cy="220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25200" rIns="0" bIns="252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MX" altLang="es-MX" sz="1100" dirty="0">
                    <a:solidFill>
                      <a:schemeClr val="bg1"/>
                    </a:solidFill>
                  </a:rPr>
                  <a:t>3.3 °C</a:t>
                </a:r>
              </a:p>
            </p:txBody>
          </p:sp>
        </p:grp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8F227A9C-60EE-4216-A163-27E455038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0" y="3886200"/>
              <a:ext cx="1000125" cy="1022350"/>
            </a:xfrm>
            <a:custGeom>
              <a:avLst/>
              <a:gdLst>
                <a:gd name="T0" fmla="*/ 2147483647 w 683"/>
                <a:gd name="T1" fmla="*/ 2147483647 h 644"/>
                <a:gd name="T2" fmla="*/ 2147483647 w 683"/>
                <a:gd name="T3" fmla="*/ 2147483647 h 644"/>
                <a:gd name="T4" fmla="*/ 2147483647 w 683"/>
                <a:gd name="T5" fmla="*/ 2147483647 h 644"/>
                <a:gd name="T6" fmla="*/ 2147483647 w 683"/>
                <a:gd name="T7" fmla="*/ 2147483647 h 644"/>
                <a:gd name="T8" fmla="*/ 2147483647 w 683"/>
                <a:gd name="T9" fmla="*/ 2147483647 h 644"/>
                <a:gd name="T10" fmla="*/ 2147483647 w 683"/>
                <a:gd name="T11" fmla="*/ 2147483647 h 644"/>
                <a:gd name="T12" fmla="*/ 2147483647 w 683"/>
                <a:gd name="T13" fmla="*/ 2147483647 h 644"/>
                <a:gd name="T14" fmla="*/ 2147483647 w 683"/>
                <a:gd name="T15" fmla="*/ 2147483647 h 644"/>
                <a:gd name="T16" fmla="*/ 2147483647 w 683"/>
                <a:gd name="T17" fmla="*/ 2147483647 h 644"/>
                <a:gd name="T18" fmla="*/ 2147483647 w 683"/>
                <a:gd name="T19" fmla="*/ 2147483647 h 644"/>
                <a:gd name="T20" fmla="*/ 2147483647 w 683"/>
                <a:gd name="T21" fmla="*/ 2147483647 h 644"/>
                <a:gd name="T22" fmla="*/ 2147483647 w 683"/>
                <a:gd name="T23" fmla="*/ 2147483647 h 644"/>
                <a:gd name="T24" fmla="*/ 2147483647 w 683"/>
                <a:gd name="T25" fmla="*/ 2147483647 h 644"/>
                <a:gd name="T26" fmla="*/ 2147483647 w 683"/>
                <a:gd name="T27" fmla="*/ 2147483647 h 644"/>
                <a:gd name="T28" fmla="*/ 2147483647 w 683"/>
                <a:gd name="T29" fmla="*/ 2147483647 h 644"/>
                <a:gd name="T30" fmla="*/ 2147483647 w 683"/>
                <a:gd name="T31" fmla="*/ 2147483647 h 644"/>
                <a:gd name="T32" fmla="*/ 2147483647 w 683"/>
                <a:gd name="T33" fmla="*/ 2147483647 h 644"/>
                <a:gd name="T34" fmla="*/ 2147483647 w 683"/>
                <a:gd name="T35" fmla="*/ 2147483647 h 644"/>
                <a:gd name="T36" fmla="*/ 2147483647 w 683"/>
                <a:gd name="T37" fmla="*/ 2147483647 h 644"/>
                <a:gd name="T38" fmla="*/ 2147483647 w 683"/>
                <a:gd name="T39" fmla="*/ 2147483647 h 644"/>
                <a:gd name="T40" fmla="*/ 2147483647 w 683"/>
                <a:gd name="T41" fmla="*/ 2147483647 h 644"/>
                <a:gd name="T42" fmla="*/ 2147483647 w 683"/>
                <a:gd name="T43" fmla="*/ 2147483647 h 644"/>
                <a:gd name="T44" fmla="*/ 2147483647 w 683"/>
                <a:gd name="T45" fmla="*/ 2147483647 h 644"/>
                <a:gd name="T46" fmla="*/ 2147483647 w 683"/>
                <a:gd name="T47" fmla="*/ 2147483647 h 644"/>
                <a:gd name="T48" fmla="*/ 2147483647 w 683"/>
                <a:gd name="T49" fmla="*/ 2147483647 h 644"/>
                <a:gd name="T50" fmla="*/ 2147483647 w 683"/>
                <a:gd name="T51" fmla="*/ 2147483647 h 644"/>
                <a:gd name="T52" fmla="*/ 2147483647 w 683"/>
                <a:gd name="T53" fmla="*/ 2147483647 h 644"/>
                <a:gd name="T54" fmla="*/ 2147483647 w 683"/>
                <a:gd name="T55" fmla="*/ 2147483647 h 644"/>
                <a:gd name="T56" fmla="*/ 2147483647 w 683"/>
                <a:gd name="T57" fmla="*/ 2147483647 h 644"/>
                <a:gd name="T58" fmla="*/ 2147483647 w 683"/>
                <a:gd name="T59" fmla="*/ 2147483647 h 644"/>
                <a:gd name="T60" fmla="*/ 2147483647 w 683"/>
                <a:gd name="T61" fmla="*/ 2147483647 h 644"/>
                <a:gd name="T62" fmla="*/ 2147483647 w 683"/>
                <a:gd name="T63" fmla="*/ 2147483647 h 644"/>
                <a:gd name="T64" fmla="*/ 2147483647 w 683"/>
                <a:gd name="T65" fmla="*/ 2147483647 h 644"/>
                <a:gd name="T66" fmla="*/ 2147483647 w 683"/>
                <a:gd name="T67" fmla="*/ 2147483647 h 644"/>
                <a:gd name="T68" fmla="*/ 2147483647 w 683"/>
                <a:gd name="T69" fmla="*/ 2147483647 h 644"/>
                <a:gd name="T70" fmla="*/ 2147483647 w 683"/>
                <a:gd name="T71" fmla="*/ 2147483647 h 644"/>
                <a:gd name="T72" fmla="*/ 2147483647 w 683"/>
                <a:gd name="T73" fmla="*/ 2147483647 h 644"/>
                <a:gd name="T74" fmla="*/ 2147483647 w 683"/>
                <a:gd name="T75" fmla="*/ 2147483647 h 644"/>
                <a:gd name="T76" fmla="*/ 2147483647 w 683"/>
                <a:gd name="T77" fmla="*/ 2147483647 h 644"/>
                <a:gd name="T78" fmla="*/ 2147483647 w 683"/>
                <a:gd name="T79" fmla="*/ 2147483647 h 644"/>
                <a:gd name="T80" fmla="*/ 2147483647 w 683"/>
                <a:gd name="T81" fmla="*/ 2147483647 h 644"/>
                <a:gd name="T82" fmla="*/ 2147483647 w 683"/>
                <a:gd name="T83" fmla="*/ 2147483647 h 644"/>
                <a:gd name="T84" fmla="*/ 2147483647 w 683"/>
                <a:gd name="T85" fmla="*/ 2147483647 h 644"/>
                <a:gd name="T86" fmla="*/ 2147483647 w 683"/>
                <a:gd name="T87" fmla="*/ 2147483647 h 644"/>
                <a:gd name="T88" fmla="*/ 2147483647 w 683"/>
                <a:gd name="T89" fmla="*/ 2147483647 h 644"/>
                <a:gd name="T90" fmla="*/ 2147483647 w 683"/>
                <a:gd name="T91" fmla="*/ 2147483647 h 644"/>
                <a:gd name="T92" fmla="*/ 2147483647 w 683"/>
                <a:gd name="T93" fmla="*/ 2147483647 h 644"/>
                <a:gd name="T94" fmla="*/ 2147483647 w 683"/>
                <a:gd name="T95" fmla="*/ 2147483647 h 644"/>
                <a:gd name="T96" fmla="*/ 2147483647 w 683"/>
                <a:gd name="T97" fmla="*/ 2147483647 h 644"/>
                <a:gd name="T98" fmla="*/ 2147483647 w 683"/>
                <a:gd name="T99" fmla="*/ 2147483647 h 644"/>
                <a:gd name="T100" fmla="*/ 2147483647 w 683"/>
                <a:gd name="T101" fmla="*/ 2147483647 h 644"/>
                <a:gd name="T102" fmla="*/ 2147483647 w 683"/>
                <a:gd name="T103" fmla="*/ 2147483647 h 644"/>
                <a:gd name="T104" fmla="*/ 2147483647 w 683"/>
                <a:gd name="T105" fmla="*/ 2147483647 h 644"/>
                <a:gd name="T106" fmla="*/ 2147483647 w 683"/>
                <a:gd name="T107" fmla="*/ 2147483647 h 644"/>
                <a:gd name="T108" fmla="*/ 2147483647 w 683"/>
                <a:gd name="T109" fmla="*/ 2147483647 h 644"/>
                <a:gd name="T110" fmla="*/ 2147483647 w 683"/>
                <a:gd name="T111" fmla="*/ 2147483647 h 644"/>
                <a:gd name="T112" fmla="*/ 2147483647 w 683"/>
                <a:gd name="T113" fmla="*/ 2147483647 h 644"/>
                <a:gd name="T114" fmla="*/ 2147483647 w 683"/>
                <a:gd name="T115" fmla="*/ 2147483647 h 644"/>
                <a:gd name="T116" fmla="*/ 2147483647 w 683"/>
                <a:gd name="T117" fmla="*/ 2147483647 h 644"/>
                <a:gd name="T118" fmla="*/ 0 w 683"/>
                <a:gd name="T119" fmla="*/ 2147483647 h 644"/>
                <a:gd name="T120" fmla="*/ 2147483647 w 683"/>
                <a:gd name="T121" fmla="*/ 2147483647 h 6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3"/>
                <a:gd name="T184" fmla="*/ 0 h 644"/>
                <a:gd name="T185" fmla="*/ 683 w 683"/>
                <a:gd name="T186" fmla="*/ 644 h 6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3" h="644">
                  <a:moveTo>
                    <a:pt x="3" y="219"/>
                  </a:moveTo>
                  <a:cubicBezTo>
                    <a:pt x="7" y="225"/>
                    <a:pt x="6" y="234"/>
                    <a:pt x="12" y="238"/>
                  </a:cubicBezTo>
                  <a:cubicBezTo>
                    <a:pt x="20" y="244"/>
                    <a:pt x="31" y="244"/>
                    <a:pt x="41" y="247"/>
                  </a:cubicBezTo>
                  <a:cubicBezTo>
                    <a:pt x="45" y="261"/>
                    <a:pt x="50" y="272"/>
                    <a:pt x="60" y="283"/>
                  </a:cubicBezTo>
                  <a:cubicBezTo>
                    <a:pt x="64" y="307"/>
                    <a:pt x="63" y="307"/>
                    <a:pt x="83" y="315"/>
                  </a:cubicBezTo>
                  <a:cubicBezTo>
                    <a:pt x="91" y="328"/>
                    <a:pt x="87" y="328"/>
                    <a:pt x="76" y="337"/>
                  </a:cubicBezTo>
                  <a:cubicBezTo>
                    <a:pt x="110" y="347"/>
                    <a:pt x="89" y="342"/>
                    <a:pt x="140" y="347"/>
                  </a:cubicBezTo>
                  <a:cubicBezTo>
                    <a:pt x="143" y="348"/>
                    <a:pt x="147" y="350"/>
                    <a:pt x="150" y="350"/>
                  </a:cubicBezTo>
                  <a:cubicBezTo>
                    <a:pt x="153" y="350"/>
                    <a:pt x="157" y="346"/>
                    <a:pt x="160" y="347"/>
                  </a:cubicBezTo>
                  <a:cubicBezTo>
                    <a:pt x="166" y="350"/>
                    <a:pt x="162" y="361"/>
                    <a:pt x="166" y="366"/>
                  </a:cubicBezTo>
                  <a:cubicBezTo>
                    <a:pt x="174" y="375"/>
                    <a:pt x="190" y="384"/>
                    <a:pt x="201" y="388"/>
                  </a:cubicBezTo>
                  <a:cubicBezTo>
                    <a:pt x="209" y="396"/>
                    <a:pt x="217" y="401"/>
                    <a:pt x="224" y="411"/>
                  </a:cubicBezTo>
                  <a:cubicBezTo>
                    <a:pt x="220" y="422"/>
                    <a:pt x="215" y="428"/>
                    <a:pt x="211" y="439"/>
                  </a:cubicBezTo>
                  <a:cubicBezTo>
                    <a:pt x="220" y="450"/>
                    <a:pt x="224" y="451"/>
                    <a:pt x="236" y="443"/>
                  </a:cubicBezTo>
                  <a:cubicBezTo>
                    <a:pt x="249" y="445"/>
                    <a:pt x="262" y="448"/>
                    <a:pt x="275" y="452"/>
                  </a:cubicBezTo>
                  <a:cubicBezTo>
                    <a:pt x="278" y="455"/>
                    <a:pt x="284" y="463"/>
                    <a:pt x="288" y="465"/>
                  </a:cubicBezTo>
                  <a:cubicBezTo>
                    <a:pt x="294" y="468"/>
                    <a:pt x="307" y="471"/>
                    <a:pt x="307" y="471"/>
                  </a:cubicBezTo>
                  <a:cubicBezTo>
                    <a:pt x="330" y="467"/>
                    <a:pt x="334" y="460"/>
                    <a:pt x="352" y="449"/>
                  </a:cubicBezTo>
                  <a:cubicBezTo>
                    <a:pt x="354" y="455"/>
                    <a:pt x="352" y="466"/>
                    <a:pt x="358" y="468"/>
                  </a:cubicBezTo>
                  <a:cubicBezTo>
                    <a:pt x="379" y="474"/>
                    <a:pt x="406" y="479"/>
                    <a:pt x="425" y="491"/>
                  </a:cubicBezTo>
                  <a:cubicBezTo>
                    <a:pt x="442" y="501"/>
                    <a:pt x="454" y="520"/>
                    <a:pt x="473" y="526"/>
                  </a:cubicBezTo>
                  <a:cubicBezTo>
                    <a:pt x="490" y="540"/>
                    <a:pt x="504" y="546"/>
                    <a:pt x="524" y="555"/>
                  </a:cubicBezTo>
                  <a:cubicBezTo>
                    <a:pt x="521" y="564"/>
                    <a:pt x="515" y="583"/>
                    <a:pt x="515" y="583"/>
                  </a:cubicBezTo>
                  <a:cubicBezTo>
                    <a:pt x="537" y="586"/>
                    <a:pt x="557" y="592"/>
                    <a:pt x="579" y="596"/>
                  </a:cubicBezTo>
                  <a:cubicBezTo>
                    <a:pt x="594" y="608"/>
                    <a:pt x="606" y="616"/>
                    <a:pt x="624" y="622"/>
                  </a:cubicBezTo>
                  <a:cubicBezTo>
                    <a:pt x="638" y="632"/>
                    <a:pt x="652" y="639"/>
                    <a:pt x="668" y="644"/>
                  </a:cubicBezTo>
                  <a:cubicBezTo>
                    <a:pt x="683" y="631"/>
                    <a:pt x="681" y="587"/>
                    <a:pt x="681" y="587"/>
                  </a:cubicBezTo>
                  <a:cubicBezTo>
                    <a:pt x="669" y="522"/>
                    <a:pt x="673" y="454"/>
                    <a:pt x="668" y="388"/>
                  </a:cubicBezTo>
                  <a:cubicBezTo>
                    <a:pt x="676" y="363"/>
                    <a:pt x="667" y="336"/>
                    <a:pt x="675" y="308"/>
                  </a:cubicBezTo>
                  <a:cubicBezTo>
                    <a:pt x="672" y="276"/>
                    <a:pt x="674" y="247"/>
                    <a:pt x="672" y="215"/>
                  </a:cubicBezTo>
                  <a:cubicBezTo>
                    <a:pt x="674" y="183"/>
                    <a:pt x="679" y="159"/>
                    <a:pt x="672" y="129"/>
                  </a:cubicBezTo>
                  <a:cubicBezTo>
                    <a:pt x="649" y="136"/>
                    <a:pt x="659" y="137"/>
                    <a:pt x="643" y="132"/>
                  </a:cubicBezTo>
                  <a:cubicBezTo>
                    <a:pt x="641" y="130"/>
                    <a:pt x="639" y="126"/>
                    <a:pt x="636" y="126"/>
                  </a:cubicBezTo>
                  <a:cubicBezTo>
                    <a:pt x="629" y="126"/>
                    <a:pt x="610" y="146"/>
                    <a:pt x="604" y="151"/>
                  </a:cubicBezTo>
                  <a:cubicBezTo>
                    <a:pt x="593" y="186"/>
                    <a:pt x="604" y="164"/>
                    <a:pt x="582" y="161"/>
                  </a:cubicBezTo>
                  <a:cubicBezTo>
                    <a:pt x="572" y="160"/>
                    <a:pt x="563" y="159"/>
                    <a:pt x="553" y="158"/>
                  </a:cubicBezTo>
                  <a:cubicBezTo>
                    <a:pt x="539" y="153"/>
                    <a:pt x="522" y="168"/>
                    <a:pt x="534" y="148"/>
                  </a:cubicBezTo>
                  <a:cubicBezTo>
                    <a:pt x="523" y="141"/>
                    <a:pt x="511" y="133"/>
                    <a:pt x="499" y="129"/>
                  </a:cubicBezTo>
                  <a:cubicBezTo>
                    <a:pt x="488" y="120"/>
                    <a:pt x="476" y="121"/>
                    <a:pt x="464" y="113"/>
                  </a:cubicBezTo>
                  <a:cubicBezTo>
                    <a:pt x="442" y="120"/>
                    <a:pt x="454" y="150"/>
                    <a:pt x="428" y="158"/>
                  </a:cubicBezTo>
                  <a:cubicBezTo>
                    <a:pt x="412" y="153"/>
                    <a:pt x="414" y="141"/>
                    <a:pt x="400" y="135"/>
                  </a:cubicBezTo>
                  <a:cubicBezTo>
                    <a:pt x="395" y="123"/>
                    <a:pt x="389" y="124"/>
                    <a:pt x="377" y="119"/>
                  </a:cubicBezTo>
                  <a:cubicBezTo>
                    <a:pt x="364" y="125"/>
                    <a:pt x="351" y="110"/>
                    <a:pt x="336" y="107"/>
                  </a:cubicBezTo>
                  <a:cubicBezTo>
                    <a:pt x="323" y="102"/>
                    <a:pt x="318" y="94"/>
                    <a:pt x="313" y="110"/>
                  </a:cubicBezTo>
                  <a:cubicBezTo>
                    <a:pt x="305" y="103"/>
                    <a:pt x="284" y="97"/>
                    <a:pt x="284" y="97"/>
                  </a:cubicBezTo>
                  <a:cubicBezTo>
                    <a:pt x="293" y="120"/>
                    <a:pt x="271" y="91"/>
                    <a:pt x="262" y="87"/>
                  </a:cubicBezTo>
                  <a:cubicBezTo>
                    <a:pt x="252" y="72"/>
                    <a:pt x="241" y="69"/>
                    <a:pt x="224" y="65"/>
                  </a:cubicBezTo>
                  <a:cubicBezTo>
                    <a:pt x="214" y="74"/>
                    <a:pt x="215" y="79"/>
                    <a:pt x="201" y="75"/>
                  </a:cubicBezTo>
                  <a:cubicBezTo>
                    <a:pt x="195" y="68"/>
                    <a:pt x="188" y="62"/>
                    <a:pt x="182" y="55"/>
                  </a:cubicBezTo>
                  <a:cubicBezTo>
                    <a:pt x="164" y="60"/>
                    <a:pt x="163" y="61"/>
                    <a:pt x="156" y="78"/>
                  </a:cubicBezTo>
                  <a:cubicBezTo>
                    <a:pt x="147" y="68"/>
                    <a:pt x="141" y="45"/>
                    <a:pt x="128" y="39"/>
                  </a:cubicBezTo>
                  <a:cubicBezTo>
                    <a:pt x="123" y="37"/>
                    <a:pt x="103" y="32"/>
                    <a:pt x="96" y="30"/>
                  </a:cubicBezTo>
                  <a:cubicBezTo>
                    <a:pt x="89" y="11"/>
                    <a:pt x="81" y="14"/>
                    <a:pt x="60" y="11"/>
                  </a:cubicBezTo>
                  <a:cubicBezTo>
                    <a:pt x="47" y="5"/>
                    <a:pt x="41" y="0"/>
                    <a:pt x="22" y="11"/>
                  </a:cubicBezTo>
                  <a:cubicBezTo>
                    <a:pt x="16" y="15"/>
                    <a:pt x="29" y="23"/>
                    <a:pt x="32" y="30"/>
                  </a:cubicBezTo>
                  <a:cubicBezTo>
                    <a:pt x="25" y="45"/>
                    <a:pt x="27" y="62"/>
                    <a:pt x="22" y="78"/>
                  </a:cubicBezTo>
                  <a:cubicBezTo>
                    <a:pt x="26" y="90"/>
                    <a:pt x="26" y="85"/>
                    <a:pt x="22" y="100"/>
                  </a:cubicBezTo>
                  <a:cubicBezTo>
                    <a:pt x="20" y="106"/>
                    <a:pt x="16" y="119"/>
                    <a:pt x="16" y="119"/>
                  </a:cubicBezTo>
                  <a:cubicBezTo>
                    <a:pt x="16" y="122"/>
                    <a:pt x="11" y="176"/>
                    <a:pt x="9" y="187"/>
                  </a:cubicBezTo>
                  <a:cubicBezTo>
                    <a:pt x="7" y="197"/>
                    <a:pt x="0" y="215"/>
                    <a:pt x="0" y="215"/>
                  </a:cubicBezTo>
                  <a:cubicBezTo>
                    <a:pt x="4" y="227"/>
                    <a:pt x="3" y="228"/>
                    <a:pt x="3" y="219"/>
                  </a:cubicBezTo>
                  <a:close/>
                </a:path>
              </a:pathLst>
            </a:custGeom>
            <a:solidFill>
              <a:srgbClr val="FF99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A5DC8E61-79C9-4EB3-AE7B-F593C4913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00" y="3962400"/>
              <a:ext cx="1458913" cy="1295400"/>
            </a:xfrm>
            <a:custGeom>
              <a:avLst/>
              <a:gdLst>
                <a:gd name="T0" fmla="*/ 2147483647 w 967"/>
                <a:gd name="T1" fmla="*/ 2147483647 h 858"/>
                <a:gd name="T2" fmla="*/ 2147483647 w 967"/>
                <a:gd name="T3" fmla="*/ 2147483647 h 858"/>
                <a:gd name="T4" fmla="*/ 2147483647 w 967"/>
                <a:gd name="T5" fmla="*/ 2147483647 h 858"/>
                <a:gd name="T6" fmla="*/ 2147483647 w 967"/>
                <a:gd name="T7" fmla="*/ 2147483647 h 858"/>
                <a:gd name="T8" fmla="*/ 2147483647 w 967"/>
                <a:gd name="T9" fmla="*/ 2147483647 h 858"/>
                <a:gd name="T10" fmla="*/ 2147483647 w 967"/>
                <a:gd name="T11" fmla="*/ 2147483647 h 858"/>
                <a:gd name="T12" fmla="*/ 2147483647 w 967"/>
                <a:gd name="T13" fmla="*/ 2147483647 h 858"/>
                <a:gd name="T14" fmla="*/ 2147483647 w 967"/>
                <a:gd name="T15" fmla="*/ 2147483647 h 858"/>
                <a:gd name="T16" fmla="*/ 2147483647 w 967"/>
                <a:gd name="T17" fmla="*/ 2147483647 h 858"/>
                <a:gd name="T18" fmla="*/ 2147483647 w 967"/>
                <a:gd name="T19" fmla="*/ 2147483647 h 858"/>
                <a:gd name="T20" fmla="*/ 2147483647 w 967"/>
                <a:gd name="T21" fmla="*/ 2147483647 h 858"/>
                <a:gd name="T22" fmla="*/ 2147483647 w 967"/>
                <a:gd name="T23" fmla="*/ 2147483647 h 858"/>
                <a:gd name="T24" fmla="*/ 2147483647 w 967"/>
                <a:gd name="T25" fmla="*/ 2147483647 h 858"/>
                <a:gd name="T26" fmla="*/ 2147483647 w 967"/>
                <a:gd name="T27" fmla="*/ 2147483647 h 858"/>
                <a:gd name="T28" fmla="*/ 2147483647 w 967"/>
                <a:gd name="T29" fmla="*/ 2147483647 h 858"/>
                <a:gd name="T30" fmla="*/ 2147483647 w 967"/>
                <a:gd name="T31" fmla="*/ 2147483647 h 858"/>
                <a:gd name="T32" fmla="*/ 2147483647 w 967"/>
                <a:gd name="T33" fmla="*/ 2147483647 h 858"/>
                <a:gd name="T34" fmla="*/ 2147483647 w 967"/>
                <a:gd name="T35" fmla="*/ 2147483647 h 858"/>
                <a:gd name="T36" fmla="*/ 2147483647 w 967"/>
                <a:gd name="T37" fmla="*/ 2147483647 h 858"/>
                <a:gd name="T38" fmla="*/ 2147483647 w 967"/>
                <a:gd name="T39" fmla="*/ 2147483647 h 858"/>
                <a:gd name="T40" fmla="*/ 2147483647 w 967"/>
                <a:gd name="T41" fmla="*/ 2147483647 h 858"/>
                <a:gd name="T42" fmla="*/ 2147483647 w 967"/>
                <a:gd name="T43" fmla="*/ 2147483647 h 858"/>
                <a:gd name="T44" fmla="*/ 2147483647 w 967"/>
                <a:gd name="T45" fmla="*/ 2147483647 h 858"/>
                <a:gd name="T46" fmla="*/ 2147483647 w 967"/>
                <a:gd name="T47" fmla="*/ 2147483647 h 858"/>
                <a:gd name="T48" fmla="*/ 2147483647 w 967"/>
                <a:gd name="T49" fmla="*/ 2147483647 h 858"/>
                <a:gd name="T50" fmla="*/ 2147483647 w 967"/>
                <a:gd name="T51" fmla="*/ 2147483647 h 858"/>
                <a:gd name="T52" fmla="*/ 2147483647 w 967"/>
                <a:gd name="T53" fmla="*/ 2147483647 h 858"/>
                <a:gd name="T54" fmla="*/ 2147483647 w 967"/>
                <a:gd name="T55" fmla="*/ 2147483647 h 858"/>
                <a:gd name="T56" fmla="*/ 2147483647 w 967"/>
                <a:gd name="T57" fmla="*/ 2147483647 h 858"/>
                <a:gd name="T58" fmla="*/ 2147483647 w 967"/>
                <a:gd name="T59" fmla="*/ 2147483647 h 858"/>
                <a:gd name="T60" fmla="*/ 2147483647 w 967"/>
                <a:gd name="T61" fmla="*/ 2147483647 h 858"/>
                <a:gd name="T62" fmla="*/ 2147483647 w 967"/>
                <a:gd name="T63" fmla="*/ 2147483647 h 858"/>
                <a:gd name="T64" fmla="*/ 2147483647 w 967"/>
                <a:gd name="T65" fmla="*/ 2147483647 h 858"/>
                <a:gd name="T66" fmla="*/ 2147483647 w 967"/>
                <a:gd name="T67" fmla="*/ 2147483647 h 858"/>
                <a:gd name="T68" fmla="*/ 2147483647 w 967"/>
                <a:gd name="T69" fmla="*/ 2147483647 h 858"/>
                <a:gd name="T70" fmla="*/ 2147483647 w 967"/>
                <a:gd name="T71" fmla="*/ 2147483647 h 858"/>
                <a:gd name="T72" fmla="*/ 2147483647 w 967"/>
                <a:gd name="T73" fmla="*/ 0 h 8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67"/>
                <a:gd name="T112" fmla="*/ 0 h 858"/>
                <a:gd name="T113" fmla="*/ 967 w 967"/>
                <a:gd name="T114" fmla="*/ 858 h 8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67" h="858">
                  <a:moveTo>
                    <a:pt x="833" y="0"/>
                  </a:moveTo>
                  <a:cubicBezTo>
                    <a:pt x="826" y="6"/>
                    <a:pt x="817" y="10"/>
                    <a:pt x="810" y="16"/>
                  </a:cubicBezTo>
                  <a:cubicBezTo>
                    <a:pt x="805" y="34"/>
                    <a:pt x="798" y="32"/>
                    <a:pt x="781" y="29"/>
                  </a:cubicBezTo>
                  <a:cubicBezTo>
                    <a:pt x="780" y="31"/>
                    <a:pt x="772" y="44"/>
                    <a:pt x="769" y="45"/>
                  </a:cubicBezTo>
                  <a:cubicBezTo>
                    <a:pt x="763" y="48"/>
                    <a:pt x="749" y="51"/>
                    <a:pt x="749" y="51"/>
                  </a:cubicBezTo>
                  <a:cubicBezTo>
                    <a:pt x="742" y="60"/>
                    <a:pt x="733" y="61"/>
                    <a:pt x="724" y="67"/>
                  </a:cubicBezTo>
                  <a:cubicBezTo>
                    <a:pt x="713" y="58"/>
                    <a:pt x="715" y="52"/>
                    <a:pt x="701" y="58"/>
                  </a:cubicBezTo>
                  <a:cubicBezTo>
                    <a:pt x="696" y="72"/>
                    <a:pt x="675" y="83"/>
                    <a:pt x="660" y="86"/>
                  </a:cubicBezTo>
                  <a:cubicBezTo>
                    <a:pt x="655" y="84"/>
                    <a:pt x="646" y="80"/>
                    <a:pt x="641" y="86"/>
                  </a:cubicBezTo>
                  <a:cubicBezTo>
                    <a:pt x="638" y="90"/>
                    <a:pt x="641" y="96"/>
                    <a:pt x="637" y="99"/>
                  </a:cubicBezTo>
                  <a:cubicBezTo>
                    <a:pt x="633" y="102"/>
                    <a:pt x="626" y="101"/>
                    <a:pt x="621" y="102"/>
                  </a:cubicBezTo>
                  <a:cubicBezTo>
                    <a:pt x="612" y="109"/>
                    <a:pt x="607" y="114"/>
                    <a:pt x="596" y="118"/>
                  </a:cubicBezTo>
                  <a:cubicBezTo>
                    <a:pt x="583" y="131"/>
                    <a:pt x="575" y="118"/>
                    <a:pt x="567" y="106"/>
                  </a:cubicBezTo>
                  <a:cubicBezTo>
                    <a:pt x="548" y="112"/>
                    <a:pt x="534" y="125"/>
                    <a:pt x="516" y="131"/>
                  </a:cubicBezTo>
                  <a:cubicBezTo>
                    <a:pt x="502" y="145"/>
                    <a:pt x="485" y="154"/>
                    <a:pt x="465" y="157"/>
                  </a:cubicBezTo>
                  <a:cubicBezTo>
                    <a:pt x="462" y="155"/>
                    <a:pt x="459" y="150"/>
                    <a:pt x="455" y="150"/>
                  </a:cubicBezTo>
                  <a:cubicBezTo>
                    <a:pt x="451" y="150"/>
                    <a:pt x="449" y="155"/>
                    <a:pt x="445" y="157"/>
                  </a:cubicBezTo>
                  <a:cubicBezTo>
                    <a:pt x="430" y="165"/>
                    <a:pt x="418" y="173"/>
                    <a:pt x="401" y="179"/>
                  </a:cubicBezTo>
                  <a:cubicBezTo>
                    <a:pt x="391" y="189"/>
                    <a:pt x="388" y="190"/>
                    <a:pt x="375" y="186"/>
                  </a:cubicBezTo>
                  <a:cubicBezTo>
                    <a:pt x="366" y="156"/>
                    <a:pt x="372" y="161"/>
                    <a:pt x="337" y="173"/>
                  </a:cubicBezTo>
                  <a:cubicBezTo>
                    <a:pt x="325" y="183"/>
                    <a:pt x="306" y="190"/>
                    <a:pt x="292" y="195"/>
                  </a:cubicBezTo>
                  <a:cubicBezTo>
                    <a:pt x="284" y="203"/>
                    <a:pt x="277" y="208"/>
                    <a:pt x="266" y="211"/>
                  </a:cubicBezTo>
                  <a:cubicBezTo>
                    <a:pt x="244" y="207"/>
                    <a:pt x="241" y="215"/>
                    <a:pt x="221" y="221"/>
                  </a:cubicBezTo>
                  <a:cubicBezTo>
                    <a:pt x="209" y="240"/>
                    <a:pt x="216" y="238"/>
                    <a:pt x="193" y="246"/>
                  </a:cubicBezTo>
                  <a:cubicBezTo>
                    <a:pt x="186" y="245"/>
                    <a:pt x="179" y="246"/>
                    <a:pt x="173" y="243"/>
                  </a:cubicBezTo>
                  <a:cubicBezTo>
                    <a:pt x="164" y="238"/>
                    <a:pt x="164" y="214"/>
                    <a:pt x="164" y="214"/>
                  </a:cubicBezTo>
                  <a:cubicBezTo>
                    <a:pt x="150" y="220"/>
                    <a:pt x="144" y="230"/>
                    <a:pt x="132" y="237"/>
                  </a:cubicBezTo>
                  <a:cubicBezTo>
                    <a:pt x="119" y="245"/>
                    <a:pt x="96" y="248"/>
                    <a:pt x="81" y="253"/>
                  </a:cubicBezTo>
                  <a:cubicBezTo>
                    <a:pt x="58" y="273"/>
                    <a:pt x="44" y="280"/>
                    <a:pt x="13" y="285"/>
                  </a:cubicBezTo>
                  <a:cubicBezTo>
                    <a:pt x="8" y="363"/>
                    <a:pt x="9" y="312"/>
                    <a:pt x="20" y="349"/>
                  </a:cubicBezTo>
                  <a:cubicBezTo>
                    <a:pt x="17" y="360"/>
                    <a:pt x="13" y="370"/>
                    <a:pt x="10" y="381"/>
                  </a:cubicBezTo>
                  <a:cubicBezTo>
                    <a:pt x="7" y="426"/>
                    <a:pt x="11" y="470"/>
                    <a:pt x="4" y="515"/>
                  </a:cubicBezTo>
                  <a:cubicBezTo>
                    <a:pt x="10" y="550"/>
                    <a:pt x="8" y="583"/>
                    <a:pt x="1" y="618"/>
                  </a:cubicBezTo>
                  <a:cubicBezTo>
                    <a:pt x="2" y="627"/>
                    <a:pt x="2" y="637"/>
                    <a:pt x="4" y="646"/>
                  </a:cubicBezTo>
                  <a:cubicBezTo>
                    <a:pt x="5" y="653"/>
                    <a:pt x="10" y="666"/>
                    <a:pt x="10" y="666"/>
                  </a:cubicBezTo>
                  <a:cubicBezTo>
                    <a:pt x="6" y="702"/>
                    <a:pt x="0" y="717"/>
                    <a:pt x="10" y="749"/>
                  </a:cubicBezTo>
                  <a:cubicBezTo>
                    <a:pt x="6" y="788"/>
                    <a:pt x="2" y="821"/>
                    <a:pt x="13" y="858"/>
                  </a:cubicBezTo>
                  <a:cubicBezTo>
                    <a:pt x="31" y="840"/>
                    <a:pt x="59" y="832"/>
                    <a:pt x="84" y="829"/>
                  </a:cubicBezTo>
                  <a:cubicBezTo>
                    <a:pt x="94" y="826"/>
                    <a:pt x="103" y="822"/>
                    <a:pt x="113" y="819"/>
                  </a:cubicBezTo>
                  <a:cubicBezTo>
                    <a:pt x="132" y="800"/>
                    <a:pt x="123" y="807"/>
                    <a:pt x="138" y="797"/>
                  </a:cubicBezTo>
                  <a:cubicBezTo>
                    <a:pt x="143" y="781"/>
                    <a:pt x="152" y="780"/>
                    <a:pt x="167" y="774"/>
                  </a:cubicBezTo>
                  <a:cubicBezTo>
                    <a:pt x="175" y="761"/>
                    <a:pt x="173" y="757"/>
                    <a:pt x="161" y="749"/>
                  </a:cubicBezTo>
                  <a:cubicBezTo>
                    <a:pt x="156" y="736"/>
                    <a:pt x="158" y="733"/>
                    <a:pt x="167" y="723"/>
                  </a:cubicBezTo>
                  <a:cubicBezTo>
                    <a:pt x="172" y="709"/>
                    <a:pt x="181" y="711"/>
                    <a:pt x="193" y="704"/>
                  </a:cubicBezTo>
                  <a:cubicBezTo>
                    <a:pt x="204" y="697"/>
                    <a:pt x="214" y="684"/>
                    <a:pt x="225" y="678"/>
                  </a:cubicBezTo>
                  <a:cubicBezTo>
                    <a:pt x="241" y="670"/>
                    <a:pt x="259" y="671"/>
                    <a:pt x="276" y="669"/>
                  </a:cubicBezTo>
                  <a:cubicBezTo>
                    <a:pt x="279" y="668"/>
                    <a:pt x="282" y="668"/>
                    <a:pt x="285" y="666"/>
                  </a:cubicBezTo>
                  <a:cubicBezTo>
                    <a:pt x="288" y="664"/>
                    <a:pt x="289" y="660"/>
                    <a:pt x="292" y="659"/>
                  </a:cubicBezTo>
                  <a:cubicBezTo>
                    <a:pt x="314" y="650"/>
                    <a:pt x="339" y="648"/>
                    <a:pt x="362" y="640"/>
                  </a:cubicBezTo>
                  <a:cubicBezTo>
                    <a:pt x="377" y="627"/>
                    <a:pt x="396" y="619"/>
                    <a:pt x="413" y="608"/>
                  </a:cubicBezTo>
                  <a:cubicBezTo>
                    <a:pt x="422" y="595"/>
                    <a:pt x="419" y="587"/>
                    <a:pt x="413" y="573"/>
                  </a:cubicBezTo>
                  <a:cubicBezTo>
                    <a:pt x="421" y="553"/>
                    <a:pt x="429" y="553"/>
                    <a:pt x="449" y="547"/>
                  </a:cubicBezTo>
                  <a:cubicBezTo>
                    <a:pt x="464" y="532"/>
                    <a:pt x="479" y="528"/>
                    <a:pt x="500" y="525"/>
                  </a:cubicBezTo>
                  <a:cubicBezTo>
                    <a:pt x="519" y="519"/>
                    <a:pt x="531" y="512"/>
                    <a:pt x="551" y="509"/>
                  </a:cubicBezTo>
                  <a:cubicBezTo>
                    <a:pt x="571" y="503"/>
                    <a:pt x="570" y="497"/>
                    <a:pt x="596" y="493"/>
                  </a:cubicBezTo>
                  <a:cubicBezTo>
                    <a:pt x="609" y="477"/>
                    <a:pt x="589" y="475"/>
                    <a:pt x="577" y="470"/>
                  </a:cubicBezTo>
                  <a:cubicBezTo>
                    <a:pt x="591" y="427"/>
                    <a:pt x="646" y="441"/>
                    <a:pt x="676" y="416"/>
                  </a:cubicBezTo>
                  <a:cubicBezTo>
                    <a:pt x="648" y="392"/>
                    <a:pt x="698" y="386"/>
                    <a:pt x="714" y="381"/>
                  </a:cubicBezTo>
                  <a:cubicBezTo>
                    <a:pt x="736" y="359"/>
                    <a:pt x="794" y="340"/>
                    <a:pt x="826" y="333"/>
                  </a:cubicBezTo>
                  <a:cubicBezTo>
                    <a:pt x="817" y="318"/>
                    <a:pt x="810" y="316"/>
                    <a:pt x="794" y="310"/>
                  </a:cubicBezTo>
                  <a:cubicBezTo>
                    <a:pt x="781" y="297"/>
                    <a:pt x="786" y="296"/>
                    <a:pt x="801" y="291"/>
                  </a:cubicBezTo>
                  <a:cubicBezTo>
                    <a:pt x="827" y="274"/>
                    <a:pt x="811" y="270"/>
                    <a:pt x="849" y="266"/>
                  </a:cubicBezTo>
                  <a:cubicBezTo>
                    <a:pt x="861" y="261"/>
                    <a:pt x="864" y="257"/>
                    <a:pt x="871" y="246"/>
                  </a:cubicBezTo>
                  <a:cubicBezTo>
                    <a:pt x="868" y="244"/>
                    <a:pt x="863" y="243"/>
                    <a:pt x="861" y="240"/>
                  </a:cubicBezTo>
                  <a:cubicBezTo>
                    <a:pt x="857" y="234"/>
                    <a:pt x="855" y="221"/>
                    <a:pt x="855" y="221"/>
                  </a:cubicBezTo>
                  <a:cubicBezTo>
                    <a:pt x="860" y="215"/>
                    <a:pt x="864" y="199"/>
                    <a:pt x="868" y="195"/>
                  </a:cubicBezTo>
                  <a:cubicBezTo>
                    <a:pt x="877" y="188"/>
                    <a:pt x="900" y="186"/>
                    <a:pt x="900" y="186"/>
                  </a:cubicBezTo>
                  <a:cubicBezTo>
                    <a:pt x="910" y="175"/>
                    <a:pt x="915" y="176"/>
                    <a:pt x="929" y="179"/>
                  </a:cubicBezTo>
                  <a:cubicBezTo>
                    <a:pt x="944" y="174"/>
                    <a:pt x="953" y="167"/>
                    <a:pt x="967" y="163"/>
                  </a:cubicBezTo>
                  <a:cubicBezTo>
                    <a:pt x="962" y="149"/>
                    <a:pt x="959" y="136"/>
                    <a:pt x="954" y="122"/>
                  </a:cubicBezTo>
                  <a:cubicBezTo>
                    <a:pt x="951" y="80"/>
                    <a:pt x="959" y="89"/>
                    <a:pt x="932" y="80"/>
                  </a:cubicBezTo>
                  <a:cubicBezTo>
                    <a:pt x="915" y="66"/>
                    <a:pt x="902" y="55"/>
                    <a:pt x="881" y="48"/>
                  </a:cubicBezTo>
                  <a:cubicBezTo>
                    <a:pt x="864" y="51"/>
                    <a:pt x="848" y="57"/>
                    <a:pt x="842" y="38"/>
                  </a:cubicBezTo>
                  <a:cubicBezTo>
                    <a:pt x="846" y="21"/>
                    <a:pt x="840" y="15"/>
                    <a:pt x="833" y="0"/>
                  </a:cubicBezTo>
                  <a:close/>
                </a:path>
              </a:pathLst>
            </a:custGeom>
            <a:solidFill>
              <a:srgbClr val="FF9900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CuadroTexto 2">
            <a:extLst>
              <a:ext uri="{FF2B5EF4-FFF2-40B4-BE49-F238E27FC236}">
                <a16:creationId xmlns:a16="http://schemas.microsoft.com/office/drawing/2014/main" id="{2FD3D7B8-3B37-46FF-A408-73C149687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598" y="3352800"/>
            <a:ext cx="1126067" cy="461665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>
                <a:solidFill>
                  <a:srgbClr val="0000CC"/>
                </a:solidFill>
              </a:rPr>
              <a:t>Parte superior de la inversión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6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5252" grpId="0"/>
      <p:bldP spid="56525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914400" y="654050"/>
            <a:ext cx="7883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4000" b="1" dirty="0">
                <a:solidFill>
                  <a:srgbClr val="000066"/>
                </a:solidFill>
              </a:rPr>
              <a:t>La elevación y la ubicación del cinturón térmico varía según</a:t>
            </a:r>
            <a:r>
              <a:rPr lang="en-US" altLang="es-MX" sz="4000" b="1" dirty="0">
                <a:solidFill>
                  <a:srgbClr val="000066"/>
                </a:solidFill>
              </a:rPr>
              <a:t>: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795338" y="2614613"/>
            <a:ext cx="7739062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Lugar.</a:t>
            </a:r>
          </a:p>
          <a:p>
            <a:pPr eaLnBrk="1" hangingPunct="1"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Época del año.</a:t>
            </a:r>
          </a:p>
          <a:p>
            <a:pPr eaLnBrk="1" hangingPunct="1"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Duración de la oscuridad de la noche.</a:t>
            </a:r>
          </a:p>
          <a:p>
            <a:pPr eaLnBrk="1" hangingPunct="1">
              <a:buFontTx/>
              <a:buChar char="•"/>
            </a:pPr>
            <a:r>
              <a:rPr lang="es-MX" altLang="es-MX" sz="3600" b="1" dirty="0">
                <a:latin typeface="Arial Narrow" panose="020B0606020202030204" pitchFamily="34" charset="0"/>
              </a:rPr>
              <a:t>El tamaño y la inclinación del valle o cañón.</a:t>
            </a: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8089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228600"/>
            <a:ext cx="4711827" cy="6324600"/>
          </a:xfrm>
        </p:spPr>
      </p:pic>
      <p:sp>
        <p:nvSpPr>
          <p:cNvPr id="567299" name="Text Box 3"/>
          <p:cNvSpPr txBox="1">
            <a:spLocks noChangeArrowheads="1"/>
          </p:cNvSpPr>
          <p:nvPr/>
        </p:nvSpPr>
        <p:spPr bwMode="auto">
          <a:xfrm>
            <a:off x="1517714" y="457200"/>
            <a:ext cx="23952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000" b="1" dirty="0">
                <a:solidFill>
                  <a:srgbClr val="FFFF00"/>
                </a:solidFill>
                <a:latin typeface="Arial" charset="0"/>
              </a:rPr>
              <a:t>Noches de verano</a:t>
            </a:r>
          </a:p>
        </p:txBody>
      </p:sp>
      <p:sp>
        <p:nvSpPr>
          <p:cNvPr id="567300" name="Text Box 4"/>
          <p:cNvSpPr txBox="1">
            <a:spLocks noChangeArrowheads="1"/>
          </p:cNvSpPr>
          <p:nvPr/>
        </p:nvSpPr>
        <p:spPr bwMode="auto">
          <a:xfrm>
            <a:off x="1371600" y="3505200"/>
            <a:ext cx="2551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000" b="1" dirty="0">
                <a:solidFill>
                  <a:srgbClr val="FFFF00"/>
                </a:solidFill>
                <a:latin typeface="Arial" charset="0"/>
              </a:rPr>
              <a:t>Noches de invierno</a:t>
            </a:r>
          </a:p>
        </p:txBody>
      </p:sp>
      <p:sp>
        <p:nvSpPr>
          <p:cNvPr id="567301" name="Text Box 5"/>
          <p:cNvSpPr txBox="1">
            <a:spLocks noChangeArrowheads="1"/>
          </p:cNvSpPr>
          <p:nvPr/>
        </p:nvSpPr>
        <p:spPr bwMode="auto">
          <a:xfrm>
            <a:off x="1352040" y="2209800"/>
            <a:ext cx="23839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solidFill>
                  <a:srgbClr val="000C4A"/>
                </a:solidFill>
              </a:rPr>
              <a:t>Inversiones</a:t>
            </a:r>
            <a:r>
              <a:rPr lang="es-MX" altLang="es-MX" b="1" dirty="0">
                <a:solidFill>
                  <a:srgbClr val="000C4A"/>
                </a:solidFill>
              </a:rPr>
              <a:t> </a:t>
            </a:r>
          </a:p>
          <a:p>
            <a:pPr algn="ctr" eaLnBrk="1" hangingPunct="1"/>
            <a:r>
              <a:rPr lang="es-MX" altLang="es-MX" sz="2800" b="1" dirty="0">
                <a:solidFill>
                  <a:srgbClr val="000C4A"/>
                </a:solidFill>
              </a:rPr>
              <a:t>superficiales</a:t>
            </a:r>
          </a:p>
        </p:txBody>
      </p:sp>
      <p:sp>
        <p:nvSpPr>
          <p:cNvPr id="567302" name="Text Box 6"/>
          <p:cNvSpPr txBox="1">
            <a:spLocks noChangeArrowheads="1"/>
          </p:cNvSpPr>
          <p:nvPr/>
        </p:nvSpPr>
        <p:spPr bwMode="auto">
          <a:xfrm>
            <a:off x="1600200" y="4724400"/>
            <a:ext cx="19431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solidFill>
                  <a:srgbClr val="000C4A"/>
                </a:solidFill>
              </a:rPr>
              <a:t>Inversiones</a:t>
            </a:r>
          </a:p>
          <a:p>
            <a:pPr algn="ctr" eaLnBrk="1" hangingPunct="1"/>
            <a:r>
              <a:rPr lang="es-MX" altLang="es-MX" sz="2800" b="1" dirty="0">
                <a:solidFill>
                  <a:srgbClr val="000C4A"/>
                </a:solidFill>
              </a:rPr>
              <a:t>profundas</a:t>
            </a:r>
          </a:p>
        </p:txBody>
      </p:sp>
      <p:sp>
        <p:nvSpPr>
          <p:cNvPr id="567303" name="Text Box 7"/>
          <p:cNvSpPr txBox="1">
            <a:spLocks noChangeArrowheads="1"/>
          </p:cNvSpPr>
          <p:nvPr/>
        </p:nvSpPr>
        <p:spPr bwMode="auto">
          <a:xfrm>
            <a:off x="5043488" y="4135438"/>
            <a:ext cx="4114800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400" u="sng" dirty="0">
                <a:solidFill>
                  <a:schemeClr val="bg1"/>
                </a:solidFill>
                <a:latin typeface="Arial" charset="0"/>
              </a:rPr>
              <a:t>Más altas </a:t>
            </a: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en las noches de invierno con fuerte enfriamiento por radiación y el flujo de aire frío. Puede estar a miles de metros sobre el suelo del valle.</a:t>
            </a:r>
          </a:p>
        </p:txBody>
      </p:sp>
      <p:sp>
        <p:nvSpPr>
          <p:cNvPr id="567304" name="Text Box 8"/>
          <p:cNvSpPr txBox="1">
            <a:spLocks noChangeArrowheads="1"/>
          </p:cNvSpPr>
          <p:nvPr/>
        </p:nvSpPr>
        <p:spPr bwMode="auto">
          <a:xfrm>
            <a:off x="5029200" y="771525"/>
            <a:ext cx="41148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400" u="sng" dirty="0">
                <a:solidFill>
                  <a:schemeClr val="bg1"/>
                </a:solidFill>
                <a:latin typeface="Arial" charset="0"/>
              </a:rPr>
              <a:t>Más bajas </a:t>
            </a: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en las paredes de valles y laderas de las montañas durante el verano con noches más cortas y menos enfriamiento por radiación y flujo de aire frío. </a:t>
            </a:r>
            <a:endParaRPr lang="es-MX" altLang="es-MX" sz="2400" dirty="0">
              <a:solidFill>
                <a:srgbClr val="000C4A"/>
              </a:solidFill>
              <a:latin typeface="Arial" charset="0"/>
            </a:endParaRPr>
          </a:p>
        </p:txBody>
      </p:sp>
      <p:sp>
        <p:nvSpPr>
          <p:cNvPr id="8090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C7EC991E-DB9E-47F6-A1FB-1B118D57FB08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78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  <p:sp>
        <p:nvSpPr>
          <p:cNvPr id="80907" name="CuadroTexto 1"/>
          <p:cNvSpPr txBox="1">
            <a:spLocks noChangeArrowheads="1"/>
          </p:cNvSpPr>
          <p:nvPr/>
        </p:nvSpPr>
        <p:spPr bwMode="auto">
          <a:xfrm>
            <a:off x="3826870" y="2009979"/>
            <a:ext cx="973138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80908" name="CuadroTexto 11"/>
          <p:cNvSpPr txBox="1">
            <a:spLocks noChangeArrowheads="1"/>
          </p:cNvSpPr>
          <p:nvPr/>
        </p:nvSpPr>
        <p:spPr bwMode="auto">
          <a:xfrm>
            <a:off x="222314" y="1981200"/>
            <a:ext cx="966788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dirty="0"/>
              <a:t>Cinturón</a:t>
            </a:r>
          </a:p>
          <a:p>
            <a:pPr algn="ctr" eaLnBrk="1" hangingPunct="1"/>
            <a:r>
              <a:rPr lang="es-MX" altLang="es-MX" sz="1200" dirty="0"/>
              <a:t>térmico</a:t>
            </a:r>
          </a:p>
        </p:txBody>
      </p:sp>
      <p:sp>
        <p:nvSpPr>
          <p:cNvPr id="80909" name="CuadroTexto 12"/>
          <p:cNvSpPr txBox="1">
            <a:spLocks noChangeArrowheads="1"/>
          </p:cNvSpPr>
          <p:nvPr/>
        </p:nvSpPr>
        <p:spPr bwMode="auto">
          <a:xfrm rot="4107706">
            <a:off x="29947" y="4377872"/>
            <a:ext cx="11049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80910" name="CuadroTexto 13"/>
          <p:cNvSpPr txBox="1">
            <a:spLocks noChangeArrowheads="1"/>
          </p:cNvSpPr>
          <p:nvPr/>
        </p:nvSpPr>
        <p:spPr bwMode="auto">
          <a:xfrm>
            <a:off x="4191000" y="4419600"/>
            <a:ext cx="763587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289114" y="1710266"/>
            <a:ext cx="23050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1200" dirty="0"/>
              <a:t>  Parte alta de la inversión  </a:t>
            </a:r>
          </a:p>
          <a:p>
            <a:pPr algn="ctr" eaLnBrk="1" hangingPunct="1">
              <a:defRPr/>
            </a:pPr>
            <a:r>
              <a:rPr lang="es-MX" sz="1200" dirty="0"/>
              <a:t> nocturna  de valle 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1517714" y="3960813"/>
            <a:ext cx="2298700" cy="4619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1200"/>
            </a:lvl1pPr>
          </a:lstStyle>
          <a:p>
            <a:r>
              <a:rPr lang="es-MX" dirty="0"/>
              <a:t>  Parte alta de la Inversión  </a:t>
            </a:r>
          </a:p>
          <a:p>
            <a:r>
              <a:rPr lang="es-MX" dirty="0"/>
              <a:t> Nocturna  de Valle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7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7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7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7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7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7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7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7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7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7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67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7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7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7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7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7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67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7299" grpId="0"/>
      <p:bldP spid="567300" grpId="0"/>
      <p:bldP spid="567301" grpId="0"/>
      <p:bldP spid="567302" grpId="0"/>
      <p:bldP spid="567303" grpId="0"/>
      <p:bldP spid="56730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819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6" y="0"/>
            <a:ext cx="5017770" cy="6858000"/>
          </a:xfrm>
        </p:spPr>
      </p:pic>
      <p:sp>
        <p:nvSpPr>
          <p:cNvPr id="568323" name="Text Box 3"/>
          <p:cNvSpPr txBox="1">
            <a:spLocks noChangeArrowheads="1"/>
          </p:cNvSpPr>
          <p:nvPr/>
        </p:nvSpPr>
        <p:spPr bwMode="auto">
          <a:xfrm>
            <a:off x="5105400" y="704850"/>
            <a:ext cx="4038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dirty="0">
                <a:solidFill>
                  <a:schemeClr val="bg1"/>
                </a:solidFill>
              </a:rPr>
              <a:t>Los cinturones térmicos tienden a formarse </a:t>
            </a:r>
            <a:r>
              <a:rPr lang="es-MX" altLang="es-MX" sz="2800" u="sng" dirty="0">
                <a:solidFill>
                  <a:schemeClr val="bg1"/>
                </a:solidFill>
              </a:rPr>
              <a:t>más alto</a:t>
            </a:r>
            <a:r>
              <a:rPr lang="es-MX" altLang="es-MX" sz="2800" dirty="0">
                <a:solidFill>
                  <a:schemeClr val="bg1"/>
                </a:solidFill>
              </a:rPr>
              <a:t> en las paredes de valles amplios y en cañones de pendientes</a:t>
            </a:r>
          </a:p>
          <a:p>
            <a:pPr algn="ctr" eaLnBrk="1" hangingPunct="1"/>
            <a:r>
              <a:rPr lang="es-MX" altLang="es-MX" sz="2800" dirty="0">
                <a:solidFill>
                  <a:schemeClr val="bg1"/>
                </a:solidFill>
              </a:rPr>
              <a:t>suaves.</a:t>
            </a:r>
          </a:p>
        </p:txBody>
      </p:sp>
      <p:sp>
        <p:nvSpPr>
          <p:cNvPr id="568324" name="Text Box 4"/>
          <p:cNvSpPr txBox="1">
            <a:spLocks noChangeArrowheads="1"/>
          </p:cNvSpPr>
          <p:nvPr/>
        </p:nvSpPr>
        <p:spPr bwMode="auto">
          <a:xfrm>
            <a:off x="5208588" y="3998913"/>
            <a:ext cx="36576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u="sng" dirty="0">
                <a:solidFill>
                  <a:schemeClr val="bg1"/>
                </a:solidFill>
              </a:rPr>
              <a:t>Más abajo</a:t>
            </a:r>
            <a:r>
              <a:rPr lang="es-MX" altLang="es-MX" sz="2800" dirty="0">
                <a:solidFill>
                  <a:schemeClr val="bg1"/>
                </a:solidFill>
              </a:rPr>
              <a:t> en las laderas de las montañas y en los cañones escarpados con un fuerte drenaje. </a:t>
            </a:r>
          </a:p>
        </p:txBody>
      </p:sp>
      <p:sp>
        <p:nvSpPr>
          <p:cNvPr id="81926" name="Text Box 5"/>
          <p:cNvSpPr txBox="1">
            <a:spLocks noChangeArrowheads="1"/>
          </p:cNvSpPr>
          <p:nvPr/>
        </p:nvSpPr>
        <p:spPr bwMode="auto">
          <a:xfrm>
            <a:off x="1524000" y="1371600"/>
            <a:ext cx="1752600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latin typeface="Arial Narrow" panose="020B0606020202030204" pitchFamily="34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dirty="0"/>
              <a:t>Valles amplios</a:t>
            </a:r>
          </a:p>
        </p:txBody>
      </p:sp>
      <p:sp>
        <p:nvSpPr>
          <p:cNvPr id="8192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DFAFAD03-28E5-44AE-838F-AC984DFF8402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79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81928" name="CuadroTexto 7"/>
          <p:cNvSpPr txBox="1">
            <a:spLocks noChangeArrowheads="1"/>
          </p:cNvSpPr>
          <p:nvPr/>
        </p:nvSpPr>
        <p:spPr bwMode="auto">
          <a:xfrm>
            <a:off x="4114800" y="1219200"/>
            <a:ext cx="763588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Cinturón</a:t>
            </a:r>
          </a:p>
          <a:p>
            <a:pPr eaLnBrk="1" hangingPunct="1"/>
            <a:r>
              <a:rPr lang="es-MX" altLang="es-MX" sz="1200" dirty="0"/>
              <a:t>térmico</a:t>
            </a:r>
          </a:p>
        </p:txBody>
      </p:sp>
      <p:sp>
        <p:nvSpPr>
          <p:cNvPr id="81929" name="CuadroTexto 8"/>
          <p:cNvSpPr txBox="1">
            <a:spLocks noChangeArrowheads="1"/>
          </p:cNvSpPr>
          <p:nvPr/>
        </p:nvSpPr>
        <p:spPr bwMode="auto">
          <a:xfrm>
            <a:off x="112713" y="1563688"/>
            <a:ext cx="763587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35013" y="557213"/>
            <a:ext cx="302518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  Parte alta de capa de inversión nocturna</a:t>
            </a:r>
          </a:p>
        </p:txBody>
      </p:sp>
      <p:sp>
        <p:nvSpPr>
          <p:cNvPr id="81931" name="Text Box 5"/>
          <p:cNvSpPr txBox="1">
            <a:spLocks noChangeArrowheads="1"/>
          </p:cNvSpPr>
          <p:nvPr/>
        </p:nvSpPr>
        <p:spPr bwMode="auto">
          <a:xfrm>
            <a:off x="1371600" y="3581400"/>
            <a:ext cx="1981200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2000" b="1" dirty="0">
                <a:latin typeface="Arial Narrow" panose="020B0606020202030204" pitchFamily="34" charset="0"/>
              </a:rPr>
              <a:t>Valles y cañones angostos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722438" y="5025496"/>
            <a:ext cx="134684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es-MX" dirty="0"/>
              <a:t>  Parte alta de la </a:t>
            </a:r>
          </a:p>
          <a:p>
            <a:pPr algn="ctr"/>
            <a:r>
              <a:rPr lang="es-MX" dirty="0"/>
              <a:t>inversión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967840" y="5455181"/>
            <a:ext cx="91082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 nocturna  </a:t>
            </a:r>
          </a:p>
        </p:txBody>
      </p:sp>
      <p:sp>
        <p:nvSpPr>
          <p:cNvPr id="81934" name="CuadroTexto 13"/>
          <p:cNvSpPr txBox="1">
            <a:spLocks noChangeArrowheads="1"/>
          </p:cNvSpPr>
          <p:nvPr/>
        </p:nvSpPr>
        <p:spPr bwMode="auto">
          <a:xfrm>
            <a:off x="3021013" y="5715000"/>
            <a:ext cx="763587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81935" name="CuadroTexto 14"/>
          <p:cNvSpPr txBox="1">
            <a:spLocks noChangeArrowheads="1"/>
          </p:cNvSpPr>
          <p:nvPr/>
        </p:nvSpPr>
        <p:spPr bwMode="auto">
          <a:xfrm>
            <a:off x="1014413" y="5757863"/>
            <a:ext cx="763587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3" grpId="0"/>
      <p:bldP spid="5683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0" y="990600"/>
            <a:ext cx="914400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La relación entre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presión</a:t>
            </a:r>
            <a:r>
              <a:rPr lang="es-MX" altLang="es-MX" sz="3600" b="1" dirty="0">
                <a:latin typeface="Arial Narrow" panose="020B0606020202030204" pitchFamily="34" charset="0"/>
              </a:rPr>
              <a:t>,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temperatura</a:t>
            </a:r>
            <a:r>
              <a:rPr lang="en-US" altLang="es-MX" sz="3600" b="1" dirty="0">
                <a:latin typeface="Arial Narrow" panose="020B0606020202030204" pitchFamily="34" charset="0"/>
              </a:rPr>
              <a:t>,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y </a:t>
            </a:r>
            <a:r>
              <a:rPr lang="es-MX" altLang="es-MX" sz="3600" b="1" u="sng" dirty="0">
                <a:latin typeface="Arial Narrow" panose="020B0606020202030204" pitchFamily="34" charset="0"/>
              </a:rPr>
              <a:t>densidad</a:t>
            </a:r>
            <a:r>
              <a:rPr lang="es-MX" altLang="es-MX" sz="3600" b="1" dirty="0">
                <a:latin typeface="Arial Narrow" panose="020B0606020202030204" pitchFamily="34" charset="0"/>
              </a:rPr>
              <a:t> (masa por volumen) puede ser expresado por la ecuación de ley de los gases</a:t>
            </a:r>
            <a:endParaRPr lang="en-US" altLang="es-MX" sz="3600" b="1" dirty="0">
              <a:latin typeface="Arial Narrow" panose="020B0606020202030204" pitchFamily="34" charset="0"/>
            </a:endParaRP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0" y="4191000"/>
            <a:ext cx="9144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dirty="0">
                <a:latin typeface="Arial Narrow" panose="020B0606020202030204" pitchFamily="34" charset="0"/>
              </a:rPr>
              <a:t>Dónde: P es presión, </a:t>
            </a:r>
            <a:r>
              <a:rPr lang="en-US" altLang="es-MX" sz="3600" dirty="0">
                <a:solidFill>
                  <a:schemeClr val="tx1"/>
                </a:solidFill>
                <a:sym typeface="Symbol" panose="05050102010706020507" pitchFamily="18" charset="2"/>
              </a:rPr>
              <a:t></a:t>
            </a:r>
            <a:r>
              <a:rPr lang="es-MX" altLang="es-MX" sz="3600" b="1" dirty="0">
                <a:latin typeface="Arial Narrow" panose="020B0606020202030204" pitchFamily="34" charset="0"/>
              </a:rPr>
              <a:t> es densidad, m es la masa del gas, V es volumen, R es una constante del gas, y T es la temperatura.</a:t>
            </a:r>
            <a:r>
              <a:rPr lang="en-US" altLang="es-MX" sz="3600" b="1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0" y="31242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4400" b="1">
                <a:latin typeface="Arial Narrow" panose="020B0606020202030204" pitchFamily="34" charset="0"/>
              </a:rPr>
              <a:t>P = (</a:t>
            </a:r>
            <a:r>
              <a:rPr lang="en-US" altLang="es-MX" sz="4400" b="1">
                <a:latin typeface="Arial Narrow" panose="020B0606020202030204" pitchFamily="34" charset="0"/>
                <a:sym typeface="Symbol" panose="05050102010706020507" pitchFamily="18" charset="2"/>
              </a:rPr>
              <a:t>)R</a:t>
            </a:r>
            <a:r>
              <a:rPr lang="en-US" altLang="es-MX" sz="4400" b="1">
                <a:latin typeface="Arial Narrow" panose="020B0606020202030204" pitchFamily="34" charset="0"/>
              </a:rPr>
              <a:t>T   or   </a:t>
            </a:r>
            <a:r>
              <a:rPr lang="en-US" altLang="es-MX" sz="4400" b="1"/>
              <a:t>P = (m/V)RT</a:t>
            </a: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8294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092" y="228600"/>
            <a:ext cx="4717415" cy="6477000"/>
          </a:xfrm>
        </p:spPr>
      </p:pic>
      <p:sp>
        <p:nvSpPr>
          <p:cNvPr id="569347" name="Text Box 3"/>
          <p:cNvSpPr txBox="1">
            <a:spLocks noChangeArrowheads="1"/>
          </p:cNvSpPr>
          <p:nvPr/>
        </p:nvSpPr>
        <p:spPr bwMode="auto">
          <a:xfrm>
            <a:off x="5105400" y="2098675"/>
            <a:ext cx="373538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3000" dirty="0">
                <a:solidFill>
                  <a:schemeClr val="bg1"/>
                </a:solidFill>
                <a:latin typeface="Arial" charset="0"/>
              </a:rPr>
              <a:t>La cobertura de nubes durante la noche limitará la profundidad de la inversión nocturna o por radiación.</a:t>
            </a:r>
            <a:endParaRPr lang="es-MX" altLang="es-MX" sz="2800" b="1" dirty="0">
              <a:solidFill>
                <a:srgbClr val="000C4A"/>
              </a:solidFill>
              <a:latin typeface="Arial" charset="0"/>
            </a:endParaRPr>
          </a:p>
        </p:txBody>
      </p:sp>
      <p:sp>
        <p:nvSpPr>
          <p:cNvPr id="569348" name="Text Box 4"/>
          <p:cNvSpPr txBox="1">
            <a:spLocks noChangeArrowheads="1"/>
          </p:cNvSpPr>
          <p:nvPr/>
        </p:nvSpPr>
        <p:spPr bwMode="auto">
          <a:xfrm>
            <a:off x="1394329" y="5638800"/>
            <a:ext cx="23358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 b="1" dirty="0">
                <a:solidFill>
                  <a:srgbClr val="000C4A"/>
                </a:solidFill>
              </a:rPr>
              <a:t>Inversión</a:t>
            </a:r>
          </a:p>
          <a:p>
            <a:pPr algn="ctr" eaLnBrk="1" hangingPunct="1"/>
            <a:r>
              <a:rPr lang="es-MX" altLang="es-MX" sz="2400" b="1" dirty="0">
                <a:solidFill>
                  <a:srgbClr val="000C4A"/>
                </a:solidFill>
              </a:rPr>
              <a:t>poco profunda</a:t>
            </a:r>
          </a:p>
        </p:txBody>
      </p:sp>
      <p:sp>
        <p:nvSpPr>
          <p:cNvPr id="569349" name="Text Box 5"/>
          <p:cNvSpPr txBox="1">
            <a:spLocks noChangeArrowheads="1"/>
          </p:cNvSpPr>
          <p:nvPr/>
        </p:nvSpPr>
        <p:spPr bwMode="auto">
          <a:xfrm>
            <a:off x="1429436" y="1600200"/>
            <a:ext cx="1959191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solidFill>
                  <a:srgbClr val="000C4A"/>
                </a:solidFill>
              </a:rPr>
              <a:t>Inversión</a:t>
            </a:r>
          </a:p>
          <a:p>
            <a:pPr algn="ctr" eaLnBrk="1" hangingPunct="1"/>
            <a:r>
              <a:rPr lang="es-MX" altLang="es-MX" sz="3200" b="1" dirty="0">
                <a:solidFill>
                  <a:srgbClr val="000C4A"/>
                </a:solidFill>
              </a:rPr>
              <a:t>profunda</a:t>
            </a:r>
          </a:p>
        </p:txBody>
      </p:sp>
      <p:sp>
        <p:nvSpPr>
          <p:cNvPr id="569350" name="Text Box 6"/>
          <p:cNvSpPr txBox="1">
            <a:spLocks noChangeArrowheads="1"/>
          </p:cNvSpPr>
          <p:nvPr/>
        </p:nvSpPr>
        <p:spPr bwMode="auto">
          <a:xfrm>
            <a:off x="1371600" y="304800"/>
            <a:ext cx="26244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Noches claras</a:t>
            </a:r>
          </a:p>
        </p:txBody>
      </p:sp>
      <p:sp>
        <p:nvSpPr>
          <p:cNvPr id="569351" name="Text Box 7"/>
          <p:cNvSpPr txBox="1">
            <a:spLocks noChangeArrowheads="1"/>
          </p:cNvSpPr>
          <p:nvPr/>
        </p:nvSpPr>
        <p:spPr bwMode="auto">
          <a:xfrm>
            <a:off x="1219200" y="3429000"/>
            <a:ext cx="31630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Noches nubladas</a:t>
            </a:r>
          </a:p>
        </p:txBody>
      </p:sp>
      <p:sp>
        <p:nvSpPr>
          <p:cNvPr id="8295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EFF84DF3-03AA-4018-94C1-7D41A0513EFF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80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  <p:sp>
        <p:nvSpPr>
          <p:cNvPr id="82958" name="CuadroTexto 13"/>
          <p:cNvSpPr txBox="1">
            <a:spLocks noChangeArrowheads="1"/>
          </p:cNvSpPr>
          <p:nvPr/>
        </p:nvSpPr>
        <p:spPr bwMode="auto">
          <a:xfrm>
            <a:off x="4114800" y="1371600"/>
            <a:ext cx="710451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 b="1">
                <a:latin typeface="Arial Narrow" panose="020B0606020202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82959" name="CuadroTexto 14"/>
          <p:cNvSpPr txBox="1">
            <a:spLocks noChangeArrowheads="1"/>
          </p:cNvSpPr>
          <p:nvPr/>
        </p:nvSpPr>
        <p:spPr bwMode="auto">
          <a:xfrm>
            <a:off x="304800" y="1371600"/>
            <a:ext cx="710451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>
                <a:latin typeface="Arial Narrow" panose="020B0606020202030204" pitchFamily="34" charset="0"/>
              </a:rPr>
              <a:t>Cinturón</a:t>
            </a:r>
          </a:p>
          <a:p>
            <a:pPr eaLnBrk="1" hangingPunct="1"/>
            <a:r>
              <a:rPr lang="es-MX" altLang="es-MX" sz="1200" b="1" dirty="0">
                <a:latin typeface="Arial Narrow" panose="020B0606020202030204" pitchFamily="34" charset="0"/>
              </a:rPr>
              <a:t>térmico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1084262" y="1066800"/>
            <a:ext cx="3335338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1200" dirty="0"/>
              <a:t>Parte alta de la inversión de valle nocturna</a:t>
            </a:r>
          </a:p>
        </p:txBody>
      </p:sp>
      <p:sp>
        <p:nvSpPr>
          <p:cNvPr id="82961" name="CuadroTexto 16"/>
          <p:cNvSpPr txBox="1">
            <a:spLocks noChangeArrowheads="1"/>
          </p:cNvSpPr>
          <p:nvPr/>
        </p:nvSpPr>
        <p:spPr bwMode="auto">
          <a:xfrm>
            <a:off x="304800" y="4495800"/>
            <a:ext cx="710451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 b="1">
                <a:latin typeface="Arial Narrow" panose="020B0606020202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82962" name="CuadroTexto 17"/>
          <p:cNvSpPr txBox="1">
            <a:spLocks noChangeArrowheads="1"/>
          </p:cNvSpPr>
          <p:nvPr/>
        </p:nvSpPr>
        <p:spPr bwMode="auto">
          <a:xfrm>
            <a:off x="4191000" y="4572000"/>
            <a:ext cx="710451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200" b="1">
                <a:latin typeface="Arial Narrow" panose="020B0606020202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Cinturón</a:t>
            </a:r>
          </a:p>
          <a:p>
            <a:r>
              <a:rPr lang="es-MX" altLang="es-MX" dirty="0"/>
              <a:t>térmico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524000" y="5181600"/>
            <a:ext cx="2105025" cy="4619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defRPr sz="1200"/>
            </a:lvl1pPr>
          </a:lstStyle>
          <a:p>
            <a:pPr algn="ctr"/>
            <a:r>
              <a:rPr lang="es-MX" dirty="0"/>
              <a:t>Parte alta de la inversión de valle nocturna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9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9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9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9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9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6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69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347" grpId="0"/>
      <p:bldP spid="569348" grpId="0"/>
      <p:bldP spid="569349" grpId="0"/>
      <p:bldP spid="569350" grpId="0"/>
      <p:bldP spid="569351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83971" name="Picture 5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4" y="685800"/>
            <a:ext cx="9119611" cy="4392613"/>
          </a:xfrm>
        </p:spPr>
      </p:pic>
      <p:sp>
        <p:nvSpPr>
          <p:cNvPr id="83972" name="Text Box 6"/>
          <p:cNvSpPr txBox="1">
            <a:spLocks noChangeArrowheads="1"/>
          </p:cNvSpPr>
          <p:nvPr/>
        </p:nvSpPr>
        <p:spPr bwMode="auto">
          <a:xfrm>
            <a:off x="2368550" y="0"/>
            <a:ext cx="4413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3600" b="1" dirty="0">
                <a:solidFill>
                  <a:srgbClr val="FFFF00"/>
                </a:solidFill>
              </a:rPr>
              <a:t>Inversion frontal</a:t>
            </a:r>
          </a:p>
        </p:txBody>
      </p:sp>
      <p:sp>
        <p:nvSpPr>
          <p:cNvPr id="113669" name="Rectangle 7"/>
          <p:cNvSpPr>
            <a:spLocks noChangeArrowheads="1"/>
          </p:cNvSpPr>
          <p:nvPr/>
        </p:nvSpPr>
        <p:spPr bwMode="auto">
          <a:xfrm>
            <a:off x="49213" y="5257800"/>
            <a:ext cx="8942387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altLang="es-MX" sz="2800" dirty="0">
                <a:solidFill>
                  <a:schemeClr val="bg1"/>
                </a:solidFill>
                <a:latin typeface="Arial" charset="0"/>
              </a:rPr>
              <a:t>La inversión frontal es más fuerte detrás del límite frontal que avanza, hasta cientos de kilómetros o más.</a:t>
            </a:r>
          </a:p>
        </p:txBody>
      </p:sp>
      <p:sp>
        <p:nvSpPr>
          <p:cNvPr id="347165" name="Text Box 29"/>
          <p:cNvSpPr txBox="1">
            <a:spLocks noChangeArrowheads="1"/>
          </p:cNvSpPr>
          <p:nvPr/>
        </p:nvSpPr>
        <p:spPr bwMode="auto">
          <a:xfrm>
            <a:off x="228600" y="838200"/>
            <a:ext cx="2716213" cy="40005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 dirty="0">
                <a:latin typeface="Arial Narrow" panose="020B0606020202030204" pitchFamily="34" charset="0"/>
              </a:rPr>
              <a:t>Aire mas caliente y ligero</a:t>
            </a:r>
          </a:p>
        </p:txBody>
      </p:sp>
      <p:sp>
        <p:nvSpPr>
          <p:cNvPr id="347167" name="Text Box 31"/>
          <p:cNvSpPr txBox="1">
            <a:spLocks noChangeArrowheads="1"/>
          </p:cNvSpPr>
          <p:nvPr/>
        </p:nvSpPr>
        <p:spPr bwMode="auto">
          <a:xfrm>
            <a:off x="152400" y="2438400"/>
            <a:ext cx="2436812" cy="40005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000" b="1">
                <a:latin typeface="Arial Narrow" panose="020B0606020202030204" pitchFamily="34" charset="0"/>
              </a:rPr>
              <a:t>Aire mas frío y pesado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</a:rPr>
              <a:t>6-</a:t>
            </a:r>
            <a:fld id="{1C8776FD-C147-4C64-A821-60511B22A310}" type="slidenum">
              <a:rPr lang="en-US" altLang="es-MX" sz="1000" smtClean="0">
                <a:solidFill>
                  <a:srgbClr val="DDDDDD"/>
                </a:solidFill>
              </a:rPr>
              <a:pPr algn="r" eaLnBrk="1" hangingPunct="1"/>
              <a:t>81</a:t>
            </a:fld>
            <a:r>
              <a:rPr lang="en-US" altLang="es-MX" sz="100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57200" y="1947863"/>
            <a:ext cx="11477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600" b="1" dirty="0"/>
              <a:t>FRONTAL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590800" y="2209800"/>
            <a:ext cx="59531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Frío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776663" y="2625725"/>
            <a:ext cx="59531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Frío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746625" y="3216275"/>
            <a:ext cx="5953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Frío</a:t>
            </a:r>
          </a:p>
        </p:txBody>
      </p:sp>
      <p:sp>
        <p:nvSpPr>
          <p:cNvPr id="83982" name="CuadroTexto 3"/>
          <p:cNvSpPr txBox="1">
            <a:spLocks noChangeArrowheads="1"/>
          </p:cNvSpPr>
          <p:nvPr/>
        </p:nvSpPr>
        <p:spPr bwMode="auto">
          <a:xfrm>
            <a:off x="2549525" y="1538288"/>
            <a:ext cx="89058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dirty="0"/>
              <a:t>Cálido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856038" y="1876425"/>
            <a:ext cx="8905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Cálido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043488" y="2441575"/>
            <a:ext cx="8905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Cálido</a:t>
            </a:r>
          </a:p>
        </p:txBody>
      </p:sp>
      <p:sp>
        <p:nvSpPr>
          <p:cNvPr id="83985" name="CuadroTexto 4"/>
          <p:cNvSpPr txBox="1">
            <a:spLocks noChangeArrowheads="1"/>
          </p:cNvSpPr>
          <p:nvPr/>
        </p:nvSpPr>
        <p:spPr bwMode="auto">
          <a:xfrm>
            <a:off x="2759075" y="4267200"/>
            <a:ext cx="1314450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/>
              <a:t>160 km </a:t>
            </a:r>
          </a:p>
        </p:txBody>
      </p:sp>
      <p:sp>
        <p:nvSpPr>
          <p:cNvPr id="83986" name="CuadroTexto 17"/>
          <p:cNvSpPr txBox="1">
            <a:spLocks noChangeArrowheads="1"/>
          </p:cNvSpPr>
          <p:nvPr/>
        </p:nvSpPr>
        <p:spPr bwMode="auto">
          <a:xfrm>
            <a:off x="228600" y="4191000"/>
            <a:ext cx="1314450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/>
              <a:t>320 km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915988" y="3105150"/>
            <a:ext cx="14814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sz="2000" dirty="0"/>
              <a:t>AIRE FRÍO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7921625" y="2854325"/>
            <a:ext cx="10699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dirty="0"/>
              <a:t>AIRE </a:t>
            </a:r>
          </a:p>
          <a:p>
            <a:r>
              <a:rPr lang="es-MX" dirty="0"/>
              <a:t>CÁLIDO</a:t>
            </a:r>
          </a:p>
        </p:txBody>
      </p:sp>
      <p:sp>
        <p:nvSpPr>
          <p:cNvPr id="83989" name="CuadroTexto 6"/>
          <p:cNvSpPr txBox="1">
            <a:spLocks noChangeArrowheads="1"/>
          </p:cNvSpPr>
          <p:nvPr/>
        </p:nvSpPr>
        <p:spPr bwMode="auto">
          <a:xfrm>
            <a:off x="6858000" y="4114800"/>
            <a:ext cx="2162772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800" dirty="0">
                <a:solidFill>
                  <a:schemeClr val="bg1"/>
                </a:solidFill>
              </a:rPr>
              <a:t> Frente Frío </a:t>
            </a:r>
          </a:p>
          <a:p>
            <a:pPr eaLnBrk="1" hangingPunct="1"/>
            <a:r>
              <a:rPr lang="es-MX" altLang="es-MX" sz="2800" dirty="0">
                <a:solidFill>
                  <a:schemeClr val="bg1"/>
                </a:solidFill>
              </a:rPr>
              <a:t>avanzando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17A05C7-51D3-4F4B-BD99-A8025E3BA8F8}"/>
              </a:ext>
            </a:extLst>
          </p:cNvPr>
          <p:cNvSpPr txBox="1"/>
          <p:nvPr/>
        </p:nvSpPr>
        <p:spPr>
          <a:xfrm>
            <a:off x="457200" y="1524000"/>
            <a:ext cx="131157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600" b="1" dirty="0"/>
              <a:t>INVERSIÓN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65" grpId="0" animBg="1"/>
      <p:bldP spid="34716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400" b="1">
                <a:solidFill>
                  <a:schemeClr val="bg1"/>
                </a:solidFill>
              </a:rPr>
              <a:t>06-</a:t>
            </a:r>
            <a:fld id="{5D47E8FE-4348-4E99-918E-9C0ACBB37EFD}" type="slidenum">
              <a:rPr lang="en-US" altLang="es-MX" sz="1400" b="1">
                <a:solidFill>
                  <a:schemeClr val="bg1"/>
                </a:solidFill>
              </a:rPr>
              <a:pPr algn="r" eaLnBrk="1" hangingPunct="1"/>
              <a:t>82</a:t>
            </a:fld>
            <a:r>
              <a:rPr lang="en-US" altLang="es-MX" sz="1400" b="1">
                <a:solidFill>
                  <a:schemeClr val="bg1"/>
                </a:solidFill>
              </a:rPr>
              <a:t>-S290-EP</a:t>
            </a:r>
          </a:p>
        </p:txBody>
      </p:sp>
      <p:pic>
        <p:nvPicPr>
          <p:cNvPr id="84995" name="Picture 2" descr="Inversions - Intro slid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9350"/>
            <a:ext cx="91440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Rectangle 3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gradFill rotWithShape="0">
            <a:gsLst>
              <a:gs pos="0">
                <a:srgbClr val="130074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MX" altLang="es-MX" sz="2400" b="1" dirty="0">
              <a:solidFill>
                <a:schemeClr val="bg1"/>
              </a:solidFill>
            </a:endParaRPr>
          </a:p>
        </p:txBody>
      </p:sp>
      <p:sp>
        <p:nvSpPr>
          <p:cNvPr id="114693" name="Text Box 4"/>
          <p:cNvSpPr txBox="1">
            <a:spLocks noChangeArrowheads="1"/>
          </p:cNvSpPr>
          <p:nvPr/>
        </p:nvSpPr>
        <p:spPr bwMode="auto">
          <a:xfrm>
            <a:off x="2590800" y="152400"/>
            <a:ext cx="38779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3600" b="1" dirty="0">
                <a:solidFill>
                  <a:srgbClr val="FAF400"/>
                </a:solidFill>
                <a:latin typeface="Arial" charset="0"/>
              </a:rPr>
              <a:t>Inversión marina</a:t>
            </a:r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228600" y="857250"/>
            <a:ext cx="87296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55600" indent="-355600" algn="just" eaLnBrk="1" hangingPunct="1">
              <a:buFontTx/>
              <a:buChar char="•"/>
              <a:defRPr/>
            </a:pP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Comúnmente se encuentran a lo largo de las orillas de los grandes lagos y en la costa oeste de los Estados Unidos. </a:t>
            </a:r>
          </a:p>
        </p:txBody>
      </p:sp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228600" y="1925638"/>
            <a:ext cx="87296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55600" indent="-355600" algn="just" eaLnBrk="1" hangingPunct="1">
              <a:buFontTx/>
              <a:buChar char="•"/>
              <a:defRPr/>
            </a:pP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Varía en profundidad desde unos pocos cientos de metros a varios miles de metros, y puede extenderse a cientos de kilómetros tierra adentro.</a:t>
            </a:r>
          </a:p>
        </p:txBody>
      </p:sp>
      <p:sp>
        <p:nvSpPr>
          <p:cNvPr id="396296" name="AutoShape 8"/>
          <p:cNvSpPr>
            <a:spLocks noChangeArrowheads="1"/>
          </p:cNvSpPr>
          <p:nvPr/>
        </p:nvSpPr>
        <p:spPr bwMode="auto">
          <a:xfrm rot="9457853">
            <a:off x="1600200" y="3505200"/>
            <a:ext cx="1131888" cy="4000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68612835 h 21600"/>
              <a:gd name="T4" fmla="*/ 2147483646 w 21600"/>
              <a:gd name="T5" fmla="*/ 137225651 h 21600"/>
              <a:gd name="T6" fmla="*/ 2147483646 w 21600"/>
              <a:gd name="T7" fmla="*/ 6861283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6297" name="AutoShape 9"/>
          <p:cNvSpPr>
            <a:spLocks noChangeArrowheads="1"/>
          </p:cNvSpPr>
          <p:nvPr/>
        </p:nvSpPr>
        <p:spPr bwMode="auto">
          <a:xfrm rot="6825510">
            <a:off x="4520407" y="4155281"/>
            <a:ext cx="1143000" cy="44608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95131027 h 21600"/>
              <a:gd name="T4" fmla="*/ 2147483646 w 21600"/>
              <a:gd name="T5" fmla="*/ 190261620 h 21600"/>
              <a:gd name="T6" fmla="*/ 2147483646 w 21600"/>
              <a:gd name="T7" fmla="*/ 9513102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6298" name="AutoShape 10"/>
          <p:cNvSpPr>
            <a:spLocks noChangeArrowheads="1"/>
          </p:cNvSpPr>
          <p:nvPr/>
        </p:nvSpPr>
        <p:spPr bwMode="auto">
          <a:xfrm rot="7050558">
            <a:off x="6096000" y="4114800"/>
            <a:ext cx="1165225" cy="40322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70259287 h 21600"/>
              <a:gd name="T4" fmla="*/ 2147483646 w 21600"/>
              <a:gd name="T5" fmla="*/ 140518928 h 21600"/>
              <a:gd name="T6" fmla="*/ 2147483646 w 21600"/>
              <a:gd name="T7" fmla="*/ 7025928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6299" name="AutoShape 11"/>
          <p:cNvSpPr>
            <a:spLocks noChangeArrowheads="1"/>
          </p:cNvSpPr>
          <p:nvPr/>
        </p:nvSpPr>
        <p:spPr bwMode="auto">
          <a:xfrm rot="5942888">
            <a:off x="7677944" y="4653756"/>
            <a:ext cx="1447800" cy="496888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31473436 h 21600"/>
              <a:gd name="T4" fmla="*/ 2147483646 w 21600"/>
              <a:gd name="T5" fmla="*/ 262946872 h 21600"/>
              <a:gd name="T6" fmla="*/ 2147483646 w 21600"/>
              <a:gd name="T7" fmla="*/ 13147343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4053" dir="3542175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 dirty="0">
              <a:latin typeface="Arial" charset="0"/>
            </a:endParaRPr>
          </a:p>
        </p:txBody>
      </p:sp>
      <p:sp>
        <p:nvSpPr>
          <p:cNvPr id="396300" name="Text Box 12"/>
          <p:cNvSpPr txBox="1">
            <a:spLocks noChangeArrowheads="1"/>
          </p:cNvSpPr>
          <p:nvPr/>
        </p:nvSpPr>
        <p:spPr bwMode="auto">
          <a:xfrm>
            <a:off x="7620000" y="3124200"/>
            <a:ext cx="1263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i="1" dirty="0"/>
              <a:t>Océano</a:t>
            </a:r>
          </a:p>
        </p:txBody>
      </p:sp>
      <p:sp>
        <p:nvSpPr>
          <p:cNvPr id="396301" name="Text Box 13"/>
          <p:cNvSpPr txBox="1">
            <a:spLocks noChangeArrowheads="1"/>
          </p:cNvSpPr>
          <p:nvPr/>
        </p:nvSpPr>
        <p:spPr bwMode="auto">
          <a:xfrm>
            <a:off x="2209800" y="3962400"/>
            <a:ext cx="2271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400" b="1" dirty="0">
                <a:solidFill>
                  <a:srgbClr val="0000AC"/>
                </a:solidFill>
                <a:latin typeface="Arial" charset="0"/>
              </a:rPr>
              <a:t>Nubes Stratus</a:t>
            </a:r>
          </a:p>
        </p:txBody>
      </p:sp>
      <p:sp>
        <p:nvSpPr>
          <p:cNvPr id="396302" name="Text Box 14"/>
          <p:cNvSpPr txBox="1">
            <a:spLocks noChangeArrowheads="1"/>
          </p:cNvSpPr>
          <p:nvPr/>
        </p:nvSpPr>
        <p:spPr bwMode="auto">
          <a:xfrm>
            <a:off x="0" y="5867400"/>
            <a:ext cx="52453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b="1" dirty="0">
                <a:solidFill>
                  <a:schemeClr val="bg1"/>
                </a:solidFill>
              </a:rPr>
              <a:t>Similar a las inversiones frontales,</a:t>
            </a:r>
          </a:p>
          <a:p>
            <a:pPr eaLnBrk="1" hangingPunct="1"/>
            <a:r>
              <a:rPr lang="es-MX" altLang="es-MX" sz="2400" b="1" dirty="0">
                <a:solidFill>
                  <a:schemeClr val="bg1"/>
                </a:solidFill>
              </a:rPr>
              <a:t>pero a menudo con más humedad</a:t>
            </a:r>
          </a:p>
        </p:txBody>
      </p:sp>
      <p:sp>
        <p:nvSpPr>
          <p:cNvPr id="396303" name="Text Box 15"/>
          <p:cNvSpPr txBox="1">
            <a:spLocks noChangeArrowheads="1"/>
          </p:cNvSpPr>
          <p:nvPr/>
        </p:nvSpPr>
        <p:spPr bwMode="auto">
          <a:xfrm>
            <a:off x="4114800" y="3124200"/>
            <a:ext cx="1263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400" i="1" dirty="0"/>
              <a:t>Océano</a:t>
            </a:r>
          </a:p>
        </p:txBody>
      </p:sp>
      <p:sp>
        <p:nvSpPr>
          <p:cNvPr id="8500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F188630C-A013-4FAC-AE92-178E51786DD2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82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96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9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96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96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96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6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6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6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6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96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3" grpId="0"/>
      <p:bldP spid="396295" grpId="0"/>
      <p:bldP spid="396300" grpId="0"/>
      <p:bldP spid="396301" grpId="0"/>
      <p:bldP spid="396302" grpId="0"/>
      <p:bldP spid="39630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" y="1371600"/>
            <a:ext cx="8839200" cy="2357120"/>
          </a:xfrm>
        </p:spPr>
      </p:pic>
      <p:sp>
        <p:nvSpPr>
          <p:cNvPr id="468011" name="Line 43"/>
          <p:cNvSpPr>
            <a:spLocks noChangeShapeType="1"/>
          </p:cNvSpPr>
          <p:nvPr/>
        </p:nvSpPr>
        <p:spPr bwMode="auto">
          <a:xfrm>
            <a:off x="457200" y="3350260"/>
            <a:ext cx="3810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2" name="Line 44"/>
          <p:cNvSpPr>
            <a:spLocks noChangeShapeType="1"/>
          </p:cNvSpPr>
          <p:nvPr/>
        </p:nvSpPr>
        <p:spPr bwMode="auto">
          <a:xfrm>
            <a:off x="990600" y="3350260"/>
            <a:ext cx="3810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3" name="Line 45"/>
          <p:cNvSpPr>
            <a:spLocks noChangeShapeType="1"/>
          </p:cNvSpPr>
          <p:nvPr/>
        </p:nvSpPr>
        <p:spPr bwMode="auto">
          <a:xfrm flipV="1">
            <a:off x="1524000" y="3274060"/>
            <a:ext cx="5334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4" name="Line 46"/>
          <p:cNvSpPr>
            <a:spLocks noChangeShapeType="1"/>
          </p:cNvSpPr>
          <p:nvPr/>
        </p:nvSpPr>
        <p:spPr bwMode="auto">
          <a:xfrm>
            <a:off x="2209800" y="3274060"/>
            <a:ext cx="3810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5" name="Line 47"/>
          <p:cNvSpPr>
            <a:spLocks noChangeShapeType="1"/>
          </p:cNvSpPr>
          <p:nvPr/>
        </p:nvSpPr>
        <p:spPr bwMode="auto">
          <a:xfrm>
            <a:off x="2819400" y="3274060"/>
            <a:ext cx="3810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6" name="Line 48"/>
          <p:cNvSpPr>
            <a:spLocks noChangeShapeType="1"/>
          </p:cNvSpPr>
          <p:nvPr/>
        </p:nvSpPr>
        <p:spPr bwMode="auto">
          <a:xfrm flipV="1">
            <a:off x="3352800" y="3197860"/>
            <a:ext cx="3048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7" name="Line 49"/>
          <p:cNvSpPr>
            <a:spLocks noChangeShapeType="1"/>
          </p:cNvSpPr>
          <p:nvPr/>
        </p:nvSpPr>
        <p:spPr bwMode="auto">
          <a:xfrm flipV="1">
            <a:off x="3733800" y="3121660"/>
            <a:ext cx="3048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8" name="Line 50"/>
          <p:cNvSpPr>
            <a:spLocks noChangeShapeType="1"/>
          </p:cNvSpPr>
          <p:nvPr/>
        </p:nvSpPr>
        <p:spPr bwMode="auto">
          <a:xfrm flipV="1">
            <a:off x="4114800" y="2893060"/>
            <a:ext cx="1524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19" name="Line 51"/>
          <p:cNvSpPr>
            <a:spLocks noChangeShapeType="1"/>
          </p:cNvSpPr>
          <p:nvPr/>
        </p:nvSpPr>
        <p:spPr bwMode="auto">
          <a:xfrm flipV="1">
            <a:off x="4343400" y="2664460"/>
            <a:ext cx="2286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0" name="Line 52"/>
          <p:cNvSpPr>
            <a:spLocks noChangeShapeType="1"/>
          </p:cNvSpPr>
          <p:nvPr/>
        </p:nvSpPr>
        <p:spPr bwMode="auto">
          <a:xfrm>
            <a:off x="4724400" y="2664460"/>
            <a:ext cx="3048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1" name="Line 53"/>
          <p:cNvSpPr>
            <a:spLocks noChangeShapeType="1"/>
          </p:cNvSpPr>
          <p:nvPr/>
        </p:nvSpPr>
        <p:spPr bwMode="auto">
          <a:xfrm>
            <a:off x="5105400" y="2893060"/>
            <a:ext cx="3810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2" name="Line 54"/>
          <p:cNvSpPr>
            <a:spLocks noChangeShapeType="1"/>
          </p:cNvSpPr>
          <p:nvPr/>
        </p:nvSpPr>
        <p:spPr bwMode="auto">
          <a:xfrm>
            <a:off x="5562600" y="3045460"/>
            <a:ext cx="3810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3" name="Line 55"/>
          <p:cNvSpPr>
            <a:spLocks noChangeShapeType="1"/>
          </p:cNvSpPr>
          <p:nvPr/>
        </p:nvSpPr>
        <p:spPr bwMode="auto">
          <a:xfrm>
            <a:off x="6019800" y="3121660"/>
            <a:ext cx="3048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4" name="Line 56"/>
          <p:cNvSpPr>
            <a:spLocks noChangeShapeType="1"/>
          </p:cNvSpPr>
          <p:nvPr/>
        </p:nvSpPr>
        <p:spPr bwMode="auto">
          <a:xfrm>
            <a:off x="6400800" y="3197860"/>
            <a:ext cx="3048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5" name="Line 57"/>
          <p:cNvSpPr>
            <a:spLocks noChangeShapeType="1"/>
          </p:cNvSpPr>
          <p:nvPr/>
        </p:nvSpPr>
        <p:spPr bwMode="auto">
          <a:xfrm>
            <a:off x="6781800" y="3197860"/>
            <a:ext cx="304800" cy="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6" name="Line 58"/>
          <p:cNvSpPr>
            <a:spLocks noChangeShapeType="1"/>
          </p:cNvSpPr>
          <p:nvPr/>
        </p:nvSpPr>
        <p:spPr bwMode="auto">
          <a:xfrm flipV="1">
            <a:off x="7162800" y="3121660"/>
            <a:ext cx="304800" cy="762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7" name="Line 59"/>
          <p:cNvSpPr>
            <a:spLocks noChangeShapeType="1"/>
          </p:cNvSpPr>
          <p:nvPr/>
        </p:nvSpPr>
        <p:spPr bwMode="auto">
          <a:xfrm flipV="1">
            <a:off x="7620000" y="2893060"/>
            <a:ext cx="3048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68028" name="Line 60"/>
          <p:cNvSpPr>
            <a:spLocks noChangeShapeType="1"/>
          </p:cNvSpPr>
          <p:nvPr/>
        </p:nvSpPr>
        <p:spPr bwMode="auto">
          <a:xfrm flipH="1">
            <a:off x="7543800" y="2969260"/>
            <a:ext cx="228600" cy="152400"/>
          </a:xfrm>
          <a:prstGeom prst="line">
            <a:avLst/>
          </a:prstGeom>
          <a:noFill/>
          <a:ln w="57150">
            <a:solidFill>
              <a:srgbClr val="0E005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86037" name="Text Box 61"/>
          <p:cNvSpPr txBox="1">
            <a:spLocks noChangeArrowheads="1"/>
          </p:cNvSpPr>
          <p:nvPr/>
        </p:nvSpPr>
        <p:spPr bwMode="auto">
          <a:xfrm>
            <a:off x="1066800" y="1521460"/>
            <a:ext cx="2027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latin typeface="Arial Narrow" panose="020B0606020202030204" pitchFamily="34" charset="0"/>
              </a:rPr>
              <a:t>Aire cálido y mas seco en lo alto</a:t>
            </a:r>
          </a:p>
        </p:txBody>
      </p:sp>
      <p:sp>
        <p:nvSpPr>
          <p:cNvPr id="86038" name="Text Box 68"/>
          <p:cNvSpPr txBox="1">
            <a:spLocks noChangeArrowheads="1"/>
          </p:cNvSpPr>
          <p:nvPr/>
        </p:nvSpPr>
        <p:spPr bwMode="auto">
          <a:xfrm>
            <a:off x="0" y="304800"/>
            <a:ext cx="91440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600" b="1">
                <a:solidFill>
                  <a:srgbClr val="000066"/>
                </a:solidFill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3400" dirty="0"/>
              <a:t>Extensión interior de las inversiones marinas</a:t>
            </a:r>
          </a:p>
        </p:txBody>
      </p:sp>
      <p:sp>
        <p:nvSpPr>
          <p:cNvPr id="86039" name="Text Box 69"/>
          <p:cNvSpPr txBox="1">
            <a:spLocks noChangeArrowheads="1"/>
          </p:cNvSpPr>
          <p:nvPr/>
        </p:nvSpPr>
        <p:spPr bwMode="auto">
          <a:xfrm>
            <a:off x="304800" y="4206875"/>
            <a:ext cx="8575675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s-MX" altLang="es-MX" sz="3200" b="1" dirty="0">
                <a:latin typeface="Arial Narrow" panose="020B0606020202030204" pitchFamily="34" charset="0"/>
              </a:rPr>
              <a:t>Aire marino frío, húmedo y estable por debajo de una capa de aire caliente, seco e inestable se desplazará con frecuencia sobre las llanuras a lo largo de la costa oeste con el ciclo diurno de vientos y temperatura.</a:t>
            </a:r>
            <a:r>
              <a:rPr lang="es-MX" altLang="es-MX" sz="2400" b="1" dirty="0"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96568" y="2272348"/>
            <a:ext cx="133882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Niebla del </a:t>
            </a:r>
          </a:p>
          <a:p>
            <a:r>
              <a:rPr lang="es-MX" dirty="0"/>
              <a:t>océano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2244725" y="2380298"/>
            <a:ext cx="17621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Niebla costera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4038600" y="1826260"/>
            <a:ext cx="11334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Colinas</a:t>
            </a:r>
          </a:p>
          <a:p>
            <a:pPr eaLnBrk="1" hangingPunct="1">
              <a:defRPr/>
            </a:pP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costeras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019800" y="1860256"/>
            <a:ext cx="13103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Niebla</a:t>
            </a:r>
          </a:p>
          <a:p>
            <a:r>
              <a:rPr lang="es-MX" dirty="0"/>
              <a:t>del valle interior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7467600" y="1445260"/>
            <a:ext cx="12618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Cordillera</a:t>
            </a:r>
          </a:p>
          <a:p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6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8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6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8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8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8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68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68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8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68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8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8"/>
          <p:cNvSpPr txBox="1">
            <a:spLocks noChangeArrowheads="1"/>
          </p:cNvSpPr>
          <p:nvPr/>
        </p:nvSpPr>
        <p:spPr bwMode="auto">
          <a:xfrm>
            <a:off x="1538288" y="352425"/>
            <a:ext cx="6372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600" b="1" dirty="0">
                <a:solidFill>
                  <a:srgbClr val="000066"/>
                </a:solidFill>
              </a:rPr>
              <a:t>Inversión de subsidencia</a:t>
            </a:r>
          </a:p>
        </p:txBody>
      </p:sp>
      <p:sp>
        <p:nvSpPr>
          <p:cNvPr id="87043" name="Text Box 12"/>
          <p:cNvSpPr txBox="1">
            <a:spLocks noChangeArrowheads="1"/>
          </p:cNvSpPr>
          <p:nvPr/>
        </p:nvSpPr>
        <p:spPr bwMode="auto">
          <a:xfrm>
            <a:off x="0" y="5738813"/>
            <a:ext cx="9144000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s-MX" altLang="es-MX" sz="2800" b="1" dirty="0">
                <a:latin typeface="Arial Narrow" panose="020B0606020202030204" pitchFamily="34" charset="0"/>
              </a:rPr>
              <a:t>Se forman cuando una extensa capa de la atmósfera desciende lentamente bajo una gran cresta o dorsal de alta presión.</a:t>
            </a:r>
          </a:p>
        </p:txBody>
      </p:sp>
      <p:pic>
        <p:nvPicPr>
          <p:cNvPr id="870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95400" y="914400"/>
            <a:ext cx="6400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5" name="CuadroTexto 1"/>
          <p:cNvSpPr txBox="1">
            <a:spLocks noChangeArrowheads="1"/>
          </p:cNvSpPr>
          <p:nvPr/>
        </p:nvSpPr>
        <p:spPr bwMode="auto">
          <a:xfrm>
            <a:off x="4102100" y="928688"/>
            <a:ext cx="850900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200" b="1" dirty="0"/>
              <a:t>A</a:t>
            </a:r>
          </a:p>
        </p:txBody>
      </p:sp>
      <p:sp>
        <p:nvSpPr>
          <p:cNvPr id="87046" name="CuadroTexto 2"/>
          <p:cNvSpPr txBox="1">
            <a:spLocks noChangeArrowheads="1"/>
          </p:cNvSpPr>
          <p:nvPr/>
        </p:nvSpPr>
        <p:spPr bwMode="auto">
          <a:xfrm>
            <a:off x="1981200" y="1447800"/>
            <a:ext cx="979487" cy="646113"/>
          </a:xfrm>
          <a:prstGeom prst="rect">
            <a:avLst/>
          </a:prstGeom>
          <a:noFill/>
          <a:ln>
            <a:noFill/>
          </a:ln>
          <a:effectLst>
            <a:outerShdw blurRad="215900" dist="241300" dir="5400000" algn="t" rotWithShape="0">
              <a:prstClr val="black">
                <a:alpha val="49000"/>
              </a:prstClr>
            </a:outerShdw>
          </a:effec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</a:rPr>
              <a:t>Capa</a:t>
            </a:r>
          </a:p>
          <a:p>
            <a:pPr eaLnBrk="1" hangingPunct="1"/>
            <a:r>
              <a:rPr lang="es-MX" altLang="es-MX" b="1" dirty="0">
                <a:solidFill>
                  <a:schemeClr val="bg1"/>
                </a:solidFill>
              </a:rPr>
              <a:t>estable</a:t>
            </a:r>
          </a:p>
        </p:txBody>
      </p:sp>
      <p:sp>
        <p:nvSpPr>
          <p:cNvPr id="87047" name="CuadroTexto 6"/>
          <p:cNvSpPr txBox="1">
            <a:spLocks noChangeArrowheads="1"/>
          </p:cNvSpPr>
          <p:nvPr/>
        </p:nvSpPr>
        <p:spPr bwMode="auto">
          <a:xfrm>
            <a:off x="1905000" y="3810000"/>
            <a:ext cx="1249060" cy="646331"/>
          </a:xfrm>
          <a:prstGeom prst="rect">
            <a:avLst/>
          </a:prstGeom>
          <a:noFill/>
          <a:ln>
            <a:noFill/>
          </a:ln>
          <a:effectLst>
            <a:outerShdw blurRad="215900" dist="241300" dir="5400000" algn="t" rotWithShape="0">
              <a:prstClr val="black">
                <a:alpha val="4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>
                <a:solidFill>
                  <a:schemeClr val="bg1"/>
                </a:solidFill>
              </a:rPr>
              <a:t> Capa</a:t>
            </a:r>
          </a:p>
          <a:p>
            <a:r>
              <a:rPr lang="es-MX" altLang="es-MX" dirty="0">
                <a:solidFill>
                  <a:schemeClr val="bg1"/>
                </a:solidFill>
              </a:rPr>
              <a:t>inestable </a:t>
            </a:r>
          </a:p>
        </p:txBody>
      </p:sp>
      <p:sp>
        <p:nvSpPr>
          <p:cNvPr id="87048" name="CuadroTexto 3"/>
          <p:cNvSpPr txBox="1">
            <a:spLocks noChangeArrowheads="1"/>
          </p:cNvSpPr>
          <p:nvPr/>
        </p:nvSpPr>
        <p:spPr bwMode="auto">
          <a:xfrm>
            <a:off x="4876800" y="2359223"/>
            <a:ext cx="2819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 b="1"/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1400" dirty="0"/>
              <a:t>Parte alta de la capa de mezcla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1A331AE-7311-4F15-B0FB-52C4257D205B}"/>
              </a:ext>
            </a:extLst>
          </p:cNvPr>
          <p:cNvSpPr txBox="1"/>
          <p:nvPr/>
        </p:nvSpPr>
        <p:spPr>
          <a:xfrm>
            <a:off x="3970865" y="2057400"/>
            <a:ext cx="10967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1600" b="1" dirty="0"/>
              <a:t>Inversión</a:t>
            </a: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6108" y="1163638"/>
            <a:ext cx="7924184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Text Box 6"/>
          <p:cNvSpPr txBox="1">
            <a:spLocks noChangeArrowheads="1"/>
          </p:cNvSpPr>
          <p:nvPr/>
        </p:nvSpPr>
        <p:spPr bwMode="auto">
          <a:xfrm>
            <a:off x="425450" y="506413"/>
            <a:ext cx="8108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2800" b="1" dirty="0">
                <a:solidFill>
                  <a:srgbClr val="000066"/>
                </a:solidFill>
                <a:latin typeface="Tahoma" panose="020B0604030504040204" pitchFamily="34" charset="0"/>
              </a:rPr>
              <a:t>Descenso de la inversión por subsidencia</a:t>
            </a:r>
          </a:p>
        </p:txBody>
      </p:sp>
      <p:sp>
        <p:nvSpPr>
          <p:cNvPr id="88068" name="Text Box 9"/>
          <p:cNvSpPr txBox="1">
            <a:spLocks noChangeArrowheads="1"/>
          </p:cNvSpPr>
          <p:nvPr/>
        </p:nvSpPr>
        <p:spPr bwMode="auto">
          <a:xfrm>
            <a:off x="838200" y="5391150"/>
            <a:ext cx="76962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MX" altLang="es-MX" sz="3200" dirty="0"/>
              <a:t>La subsidencia es un proceso lento que puede ocurrir durante varios días.</a:t>
            </a:r>
          </a:p>
        </p:txBody>
      </p:sp>
      <p:sp>
        <p:nvSpPr>
          <p:cNvPr id="88069" name="CuadroTexto 1"/>
          <p:cNvSpPr txBox="1">
            <a:spLocks noChangeArrowheads="1"/>
          </p:cNvSpPr>
          <p:nvPr/>
        </p:nvSpPr>
        <p:spPr bwMode="auto">
          <a:xfrm>
            <a:off x="1731963" y="1787525"/>
            <a:ext cx="1419225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Capa de inversión</a:t>
            </a:r>
          </a:p>
        </p:txBody>
      </p:sp>
      <p:sp>
        <p:nvSpPr>
          <p:cNvPr id="88070" name="CuadroTexto 5"/>
          <p:cNvSpPr txBox="1">
            <a:spLocks noChangeArrowheads="1"/>
          </p:cNvSpPr>
          <p:nvPr/>
        </p:nvSpPr>
        <p:spPr bwMode="auto">
          <a:xfrm>
            <a:off x="6040438" y="3408363"/>
            <a:ext cx="1419225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Capa de inversión</a:t>
            </a:r>
          </a:p>
        </p:txBody>
      </p:sp>
      <p:sp>
        <p:nvSpPr>
          <p:cNvPr id="88071" name="CuadroTexto 2"/>
          <p:cNvSpPr txBox="1">
            <a:spLocks noChangeArrowheads="1"/>
          </p:cNvSpPr>
          <p:nvPr/>
        </p:nvSpPr>
        <p:spPr bwMode="auto">
          <a:xfrm>
            <a:off x="762000" y="1524000"/>
            <a:ext cx="747713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3,000 m</a:t>
            </a:r>
          </a:p>
        </p:txBody>
      </p:sp>
      <p:sp>
        <p:nvSpPr>
          <p:cNvPr id="88072" name="CuadroTexto 7"/>
          <p:cNvSpPr txBox="1">
            <a:spLocks noChangeArrowheads="1"/>
          </p:cNvSpPr>
          <p:nvPr/>
        </p:nvSpPr>
        <p:spPr bwMode="auto">
          <a:xfrm>
            <a:off x="3313115" y="2813050"/>
            <a:ext cx="747712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1,800 m</a:t>
            </a:r>
          </a:p>
        </p:txBody>
      </p:sp>
      <p:sp>
        <p:nvSpPr>
          <p:cNvPr id="88073" name="CuadroTexto 8"/>
          <p:cNvSpPr txBox="1">
            <a:spLocks noChangeArrowheads="1"/>
          </p:cNvSpPr>
          <p:nvPr/>
        </p:nvSpPr>
        <p:spPr bwMode="auto">
          <a:xfrm>
            <a:off x="6002338" y="3709988"/>
            <a:ext cx="619125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900 m</a:t>
            </a:r>
          </a:p>
        </p:txBody>
      </p:sp>
      <p:sp>
        <p:nvSpPr>
          <p:cNvPr id="88074" name="CuadroTexto 9"/>
          <p:cNvSpPr txBox="1">
            <a:spLocks noChangeArrowheads="1"/>
          </p:cNvSpPr>
          <p:nvPr/>
        </p:nvSpPr>
        <p:spPr bwMode="auto">
          <a:xfrm>
            <a:off x="3613150" y="2498725"/>
            <a:ext cx="806450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 Capa de</a:t>
            </a:r>
          </a:p>
        </p:txBody>
      </p:sp>
      <p:sp>
        <p:nvSpPr>
          <p:cNvPr id="88075" name="CuadroTexto 10"/>
          <p:cNvSpPr txBox="1">
            <a:spLocks noChangeArrowheads="1"/>
          </p:cNvSpPr>
          <p:nvPr/>
        </p:nvSpPr>
        <p:spPr bwMode="auto">
          <a:xfrm>
            <a:off x="4950355" y="2492376"/>
            <a:ext cx="796925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dirty="0"/>
              <a:t>inversión</a:t>
            </a:r>
          </a:p>
        </p:txBody>
      </p:sp>
      <p:sp>
        <p:nvSpPr>
          <p:cNvPr id="88076" name="CuadroTexto 11"/>
          <p:cNvSpPr txBox="1">
            <a:spLocks noChangeArrowheads="1"/>
          </p:cNvSpPr>
          <p:nvPr/>
        </p:nvSpPr>
        <p:spPr bwMode="auto">
          <a:xfrm>
            <a:off x="1568450" y="2789238"/>
            <a:ext cx="1293813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200" b="1" dirty="0"/>
              <a:t>Perfil vertical</a:t>
            </a:r>
          </a:p>
          <a:p>
            <a:pPr eaLnBrk="1" hangingPunct="1"/>
            <a:r>
              <a:rPr lang="es-MX" altLang="es-MX" sz="1200" b="1" dirty="0"/>
              <a:t>de temperatura</a:t>
            </a:r>
          </a:p>
        </p:txBody>
      </p:sp>
      <p:sp>
        <p:nvSpPr>
          <p:cNvPr id="88077" name="CuadroTexto 3"/>
          <p:cNvSpPr txBox="1">
            <a:spLocks noChangeArrowheads="1"/>
          </p:cNvSpPr>
          <p:nvPr/>
        </p:nvSpPr>
        <p:spPr bwMode="auto">
          <a:xfrm>
            <a:off x="1474788" y="4852988"/>
            <a:ext cx="1030287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rgbClr val="0000CC"/>
                </a:solidFill>
              </a:rPr>
              <a:t>Día uno</a:t>
            </a:r>
          </a:p>
        </p:txBody>
      </p:sp>
      <p:sp>
        <p:nvSpPr>
          <p:cNvPr id="88078" name="CuadroTexto 13"/>
          <p:cNvSpPr txBox="1">
            <a:spLocks noChangeArrowheads="1"/>
          </p:cNvSpPr>
          <p:nvPr/>
        </p:nvSpPr>
        <p:spPr bwMode="auto">
          <a:xfrm>
            <a:off x="6680200" y="4848225"/>
            <a:ext cx="1211263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rgbClr val="0000CC"/>
                </a:solidFill>
              </a:rPr>
              <a:t>Día cinco</a:t>
            </a:r>
          </a:p>
        </p:txBody>
      </p:sp>
      <p:sp>
        <p:nvSpPr>
          <p:cNvPr id="88079" name="CuadroTexto 14"/>
          <p:cNvSpPr txBox="1">
            <a:spLocks noChangeArrowheads="1"/>
          </p:cNvSpPr>
          <p:nvPr/>
        </p:nvSpPr>
        <p:spPr bwMode="auto">
          <a:xfrm>
            <a:off x="4100513" y="4846638"/>
            <a:ext cx="1095375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rgbClr val="0000CC"/>
                </a:solidFill>
              </a:rPr>
              <a:t> Día tres</a:t>
            </a:r>
          </a:p>
        </p:txBody>
      </p:sp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9626" y="533400"/>
            <a:ext cx="4948174" cy="5867400"/>
          </a:xfrm>
        </p:spPr>
      </p:pic>
      <p:sp>
        <p:nvSpPr>
          <p:cNvPr id="398339" name="Freeform 3"/>
          <p:cNvSpPr>
            <a:spLocks/>
          </p:cNvSpPr>
          <p:nvPr/>
        </p:nvSpPr>
        <p:spPr bwMode="auto">
          <a:xfrm>
            <a:off x="1477963" y="4229100"/>
            <a:ext cx="3724275" cy="1470025"/>
          </a:xfrm>
          <a:custGeom>
            <a:avLst/>
            <a:gdLst>
              <a:gd name="T0" fmla="*/ 2147483647 w 2346"/>
              <a:gd name="T1" fmla="*/ 2147483647 h 926"/>
              <a:gd name="T2" fmla="*/ 2147483647 w 2346"/>
              <a:gd name="T3" fmla="*/ 2147483647 h 926"/>
              <a:gd name="T4" fmla="*/ 2147483647 w 2346"/>
              <a:gd name="T5" fmla="*/ 2147483647 h 926"/>
              <a:gd name="T6" fmla="*/ 2147483647 w 2346"/>
              <a:gd name="T7" fmla="*/ 2147483647 h 926"/>
              <a:gd name="T8" fmla="*/ 2147483647 w 2346"/>
              <a:gd name="T9" fmla="*/ 2147483647 h 926"/>
              <a:gd name="T10" fmla="*/ 2147483647 w 2346"/>
              <a:gd name="T11" fmla="*/ 2147483647 h 926"/>
              <a:gd name="T12" fmla="*/ 2147483647 w 2346"/>
              <a:gd name="T13" fmla="*/ 2147483647 h 926"/>
              <a:gd name="T14" fmla="*/ 2147483647 w 2346"/>
              <a:gd name="T15" fmla="*/ 2147483647 h 926"/>
              <a:gd name="T16" fmla="*/ 2147483647 w 2346"/>
              <a:gd name="T17" fmla="*/ 2147483647 h 926"/>
              <a:gd name="T18" fmla="*/ 2147483647 w 2346"/>
              <a:gd name="T19" fmla="*/ 2147483647 h 926"/>
              <a:gd name="T20" fmla="*/ 2147483647 w 2346"/>
              <a:gd name="T21" fmla="*/ 2147483647 h 926"/>
              <a:gd name="T22" fmla="*/ 2147483647 w 2346"/>
              <a:gd name="T23" fmla="*/ 2147483647 h 926"/>
              <a:gd name="T24" fmla="*/ 2147483647 w 2346"/>
              <a:gd name="T25" fmla="*/ 2147483647 h 926"/>
              <a:gd name="T26" fmla="*/ 2147483647 w 2346"/>
              <a:gd name="T27" fmla="*/ 2147483647 h 926"/>
              <a:gd name="T28" fmla="*/ 2147483647 w 2346"/>
              <a:gd name="T29" fmla="*/ 2147483647 h 926"/>
              <a:gd name="T30" fmla="*/ 2147483647 w 2346"/>
              <a:gd name="T31" fmla="*/ 2147483647 h 926"/>
              <a:gd name="T32" fmla="*/ 2147483647 w 2346"/>
              <a:gd name="T33" fmla="*/ 2147483647 h 926"/>
              <a:gd name="T34" fmla="*/ 2147483647 w 2346"/>
              <a:gd name="T35" fmla="*/ 2147483647 h 926"/>
              <a:gd name="T36" fmla="*/ 0 w 2346"/>
              <a:gd name="T37" fmla="*/ 2147483647 h 926"/>
              <a:gd name="T38" fmla="*/ 2147483647 w 2346"/>
              <a:gd name="T39" fmla="*/ 2147483647 h 926"/>
              <a:gd name="T40" fmla="*/ 2147483647 w 2346"/>
              <a:gd name="T41" fmla="*/ 2147483647 h 926"/>
              <a:gd name="T42" fmla="*/ 2147483647 w 2346"/>
              <a:gd name="T43" fmla="*/ 2147483647 h 926"/>
              <a:gd name="T44" fmla="*/ 2147483647 w 2346"/>
              <a:gd name="T45" fmla="*/ 2147483647 h 926"/>
              <a:gd name="T46" fmla="*/ 2147483647 w 2346"/>
              <a:gd name="T47" fmla="*/ 2147483647 h 926"/>
              <a:gd name="T48" fmla="*/ 2147483647 w 2346"/>
              <a:gd name="T49" fmla="*/ 2147483647 h 926"/>
              <a:gd name="T50" fmla="*/ 2147483647 w 2346"/>
              <a:gd name="T51" fmla="*/ 2147483647 h 926"/>
              <a:gd name="T52" fmla="*/ 2147483647 w 2346"/>
              <a:gd name="T53" fmla="*/ 2147483647 h 926"/>
              <a:gd name="T54" fmla="*/ 2147483647 w 2346"/>
              <a:gd name="T55" fmla="*/ 2147483647 h 926"/>
              <a:gd name="T56" fmla="*/ 2147483647 w 2346"/>
              <a:gd name="T57" fmla="*/ 2147483647 h 926"/>
              <a:gd name="T58" fmla="*/ 2147483647 w 2346"/>
              <a:gd name="T59" fmla="*/ 2147483647 h 926"/>
              <a:gd name="T60" fmla="*/ 2147483647 w 2346"/>
              <a:gd name="T61" fmla="*/ 2147483647 h 926"/>
              <a:gd name="T62" fmla="*/ 2147483647 w 2346"/>
              <a:gd name="T63" fmla="*/ 2147483647 h 926"/>
              <a:gd name="T64" fmla="*/ 2147483647 w 2346"/>
              <a:gd name="T65" fmla="*/ 2147483647 h 926"/>
              <a:gd name="T66" fmla="*/ 2147483647 w 2346"/>
              <a:gd name="T67" fmla="*/ 2147483647 h 926"/>
              <a:gd name="T68" fmla="*/ 2147483647 w 2346"/>
              <a:gd name="T69" fmla="*/ 2147483647 h 926"/>
              <a:gd name="T70" fmla="*/ 2147483647 w 2346"/>
              <a:gd name="T71" fmla="*/ 2147483647 h 926"/>
              <a:gd name="T72" fmla="*/ 2147483647 w 2346"/>
              <a:gd name="T73" fmla="*/ 2147483647 h 926"/>
              <a:gd name="T74" fmla="*/ 2147483647 w 2346"/>
              <a:gd name="T75" fmla="*/ 2147483647 h 926"/>
              <a:gd name="T76" fmla="*/ 2147483647 w 2346"/>
              <a:gd name="T77" fmla="*/ 2147483647 h 926"/>
              <a:gd name="T78" fmla="*/ 2147483647 w 2346"/>
              <a:gd name="T79" fmla="*/ 2147483647 h 926"/>
              <a:gd name="T80" fmla="*/ 2147483647 w 2346"/>
              <a:gd name="T81" fmla="*/ 2147483647 h 926"/>
              <a:gd name="T82" fmla="*/ 2147483647 w 2346"/>
              <a:gd name="T83" fmla="*/ 2147483647 h 926"/>
              <a:gd name="T84" fmla="*/ 2147483647 w 2346"/>
              <a:gd name="T85" fmla="*/ 2147483647 h 926"/>
              <a:gd name="T86" fmla="*/ 2147483647 w 2346"/>
              <a:gd name="T87" fmla="*/ 2147483647 h 926"/>
              <a:gd name="T88" fmla="*/ 2147483647 w 2346"/>
              <a:gd name="T89" fmla="*/ 2147483647 h 926"/>
              <a:gd name="T90" fmla="*/ 2147483647 w 2346"/>
              <a:gd name="T91" fmla="*/ 2147483647 h 926"/>
              <a:gd name="T92" fmla="*/ 2147483647 w 2346"/>
              <a:gd name="T93" fmla="*/ 2147483647 h 926"/>
              <a:gd name="T94" fmla="*/ 2147483647 w 2346"/>
              <a:gd name="T95" fmla="*/ 2147483647 h 926"/>
              <a:gd name="T96" fmla="*/ 2147483647 w 2346"/>
              <a:gd name="T97" fmla="*/ 2147483647 h 926"/>
              <a:gd name="T98" fmla="*/ 2147483647 w 2346"/>
              <a:gd name="T99" fmla="*/ 2147483647 h 926"/>
              <a:gd name="T100" fmla="*/ 2147483647 w 2346"/>
              <a:gd name="T101" fmla="*/ 2147483647 h 926"/>
              <a:gd name="T102" fmla="*/ 2147483647 w 2346"/>
              <a:gd name="T103" fmla="*/ 2147483647 h 926"/>
              <a:gd name="T104" fmla="*/ 2147483647 w 2346"/>
              <a:gd name="T105" fmla="*/ 2147483647 h 926"/>
              <a:gd name="T106" fmla="*/ 2147483647 w 2346"/>
              <a:gd name="T107" fmla="*/ 2147483647 h 926"/>
              <a:gd name="T108" fmla="*/ 2147483647 w 2346"/>
              <a:gd name="T109" fmla="*/ 2147483647 h 926"/>
              <a:gd name="T110" fmla="*/ 2147483647 w 2346"/>
              <a:gd name="T111" fmla="*/ 2147483647 h 926"/>
              <a:gd name="T112" fmla="*/ 2147483647 w 2346"/>
              <a:gd name="T113" fmla="*/ 2147483647 h 926"/>
              <a:gd name="T114" fmla="*/ 2147483647 w 2346"/>
              <a:gd name="T115" fmla="*/ 2147483647 h 926"/>
              <a:gd name="T116" fmla="*/ 2147483647 w 2346"/>
              <a:gd name="T117" fmla="*/ 2147483647 h 926"/>
              <a:gd name="T118" fmla="*/ 2147483647 w 2346"/>
              <a:gd name="T119" fmla="*/ 2147483647 h 9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46"/>
              <a:gd name="T181" fmla="*/ 0 h 926"/>
              <a:gd name="T182" fmla="*/ 2346 w 2346"/>
              <a:gd name="T183" fmla="*/ 926 h 92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46" h="926">
                <a:moveTo>
                  <a:pt x="1191" y="850"/>
                </a:moveTo>
                <a:cubicBezTo>
                  <a:pt x="1162" y="846"/>
                  <a:pt x="1117" y="849"/>
                  <a:pt x="1095" y="821"/>
                </a:cubicBezTo>
                <a:cubicBezTo>
                  <a:pt x="1089" y="813"/>
                  <a:pt x="1094" y="797"/>
                  <a:pt x="1085" y="792"/>
                </a:cubicBezTo>
                <a:cubicBezTo>
                  <a:pt x="1062" y="780"/>
                  <a:pt x="985" y="775"/>
                  <a:pt x="951" y="763"/>
                </a:cubicBezTo>
                <a:cubicBezTo>
                  <a:pt x="918" y="732"/>
                  <a:pt x="914" y="751"/>
                  <a:pt x="874" y="763"/>
                </a:cubicBezTo>
                <a:cubicBezTo>
                  <a:pt x="802" y="750"/>
                  <a:pt x="765" y="752"/>
                  <a:pt x="711" y="715"/>
                </a:cubicBezTo>
                <a:cubicBezTo>
                  <a:pt x="643" y="738"/>
                  <a:pt x="725" y="715"/>
                  <a:pt x="595" y="715"/>
                </a:cubicBezTo>
                <a:cubicBezTo>
                  <a:pt x="554" y="715"/>
                  <a:pt x="512" y="722"/>
                  <a:pt x="471" y="725"/>
                </a:cubicBezTo>
                <a:cubicBezTo>
                  <a:pt x="486" y="775"/>
                  <a:pt x="466" y="768"/>
                  <a:pt x="423" y="782"/>
                </a:cubicBezTo>
                <a:cubicBezTo>
                  <a:pt x="420" y="781"/>
                  <a:pt x="368" y="765"/>
                  <a:pt x="365" y="763"/>
                </a:cubicBezTo>
                <a:cubicBezTo>
                  <a:pt x="306" y="715"/>
                  <a:pt x="388" y="747"/>
                  <a:pt x="317" y="725"/>
                </a:cubicBezTo>
                <a:cubicBezTo>
                  <a:pt x="289" y="644"/>
                  <a:pt x="329" y="751"/>
                  <a:pt x="288" y="667"/>
                </a:cubicBezTo>
                <a:cubicBezTo>
                  <a:pt x="284" y="658"/>
                  <a:pt x="287" y="644"/>
                  <a:pt x="279" y="638"/>
                </a:cubicBezTo>
                <a:cubicBezTo>
                  <a:pt x="265" y="629"/>
                  <a:pt x="247" y="632"/>
                  <a:pt x="231" y="629"/>
                </a:cubicBezTo>
                <a:cubicBezTo>
                  <a:pt x="208" y="607"/>
                  <a:pt x="190" y="588"/>
                  <a:pt x="163" y="571"/>
                </a:cubicBezTo>
                <a:cubicBezTo>
                  <a:pt x="156" y="549"/>
                  <a:pt x="163" y="518"/>
                  <a:pt x="144" y="504"/>
                </a:cubicBezTo>
                <a:cubicBezTo>
                  <a:pt x="136" y="498"/>
                  <a:pt x="125" y="511"/>
                  <a:pt x="115" y="514"/>
                </a:cubicBezTo>
                <a:cubicBezTo>
                  <a:pt x="76" y="486"/>
                  <a:pt x="40" y="426"/>
                  <a:pt x="29" y="379"/>
                </a:cubicBezTo>
                <a:cubicBezTo>
                  <a:pt x="12" y="308"/>
                  <a:pt x="35" y="338"/>
                  <a:pt x="0" y="302"/>
                </a:cubicBezTo>
                <a:cubicBezTo>
                  <a:pt x="11" y="259"/>
                  <a:pt x="15" y="239"/>
                  <a:pt x="58" y="226"/>
                </a:cubicBezTo>
                <a:cubicBezTo>
                  <a:pt x="77" y="143"/>
                  <a:pt x="142" y="138"/>
                  <a:pt x="221" y="130"/>
                </a:cubicBezTo>
                <a:cubicBezTo>
                  <a:pt x="396" y="113"/>
                  <a:pt x="236" y="126"/>
                  <a:pt x="442" y="110"/>
                </a:cubicBezTo>
                <a:cubicBezTo>
                  <a:pt x="502" y="96"/>
                  <a:pt x="548" y="110"/>
                  <a:pt x="605" y="130"/>
                </a:cubicBezTo>
                <a:cubicBezTo>
                  <a:pt x="635" y="140"/>
                  <a:pt x="669" y="136"/>
                  <a:pt x="701" y="139"/>
                </a:cubicBezTo>
                <a:cubicBezTo>
                  <a:pt x="711" y="142"/>
                  <a:pt x="720" y="150"/>
                  <a:pt x="730" y="149"/>
                </a:cubicBezTo>
                <a:cubicBezTo>
                  <a:pt x="733" y="149"/>
                  <a:pt x="800" y="125"/>
                  <a:pt x="816" y="120"/>
                </a:cubicBezTo>
                <a:cubicBezTo>
                  <a:pt x="841" y="112"/>
                  <a:pt x="910" y="104"/>
                  <a:pt x="931" y="101"/>
                </a:cubicBezTo>
                <a:cubicBezTo>
                  <a:pt x="960" y="106"/>
                  <a:pt x="988" y="120"/>
                  <a:pt x="1018" y="120"/>
                </a:cubicBezTo>
                <a:cubicBezTo>
                  <a:pt x="1034" y="120"/>
                  <a:pt x="1050" y="111"/>
                  <a:pt x="1066" y="110"/>
                </a:cubicBezTo>
                <a:cubicBezTo>
                  <a:pt x="1136" y="105"/>
                  <a:pt x="1207" y="104"/>
                  <a:pt x="1277" y="101"/>
                </a:cubicBezTo>
                <a:cubicBezTo>
                  <a:pt x="1320" y="87"/>
                  <a:pt x="1351" y="66"/>
                  <a:pt x="1392" y="53"/>
                </a:cubicBezTo>
                <a:cubicBezTo>
                  <a:pt x="1470" y="65"/>
                  <a:pt x="1470" y="77"/>
                  <a:pt x="1546" y="53"/>
                </a:cubicBezTo>
                <a:cubicBezTo>
                  <a:pt x="1626" y="0"/>
                  <a:pt x="1670" y="54"/>
                  <a:pt x="1757" y="62"/>
                </a:cubicBezTo>
                <a:cubicBezTo>
                  <a:pt x="1811" y="67"/>
                  <a:pt x="1866" y="69"/>
                  <a:pt x="1920" y="72"/>
                </a:cubicBezTo>
                <a:cubicBezTo>
                  <a:pt x="2050" y="115"/>
                  <a:pt x="2059" y="111"/>
                  <a:pt x="2227" y="120"/>
                </a:cubicBezTo>
                <a:cubicBezTo>
                  <a:pt x="2265" y="130"/>
                  <a:pt x="2291" y="136"/>
                  <a:pt x="2323" y="158"/>
                </a:cubicBezTo>
                <a:cubicBezTo>
                  <a:pt x="2314" y="198"/>
                  <a:pt x="2305" y="217"/>
                  <a:pt x="2275" y="245"/>
                </a:cubicBezTo>
                <a:cubicBezTo>
                  <a:pt x="2346" y="312"/>
                  <a:pt x="2218" y="340"/>
                  <a:pt x="2179" y="360"/>
                </a:cubicBezTo>
                <a:cubicBezTo>
                  <a:pt x="2152" y="374"/>
                  <a:pt x="2132" y="397"/>
                  <a:pt x="2112" y="418"/>
                </a:cubicBezTo>
                <a:cubicBezTo>
                  <a:pt x="2129" y="467"/>
                  <a:pt x="2153" y="469"/>
                  <a:pt x="2199" y="485"/>
                </a:cubicBezTo>
                <a:cubicBezTo>
                  <a:pt x="2202" y="498"/>
                  <a:pt x="2198" y="515"/>
                  <a:pt x="2208" y="523"/>
                </a:cubicBezTo>
                <a:cubicBezTo>
                  <a:pt x="2221" y="534"/>
                  <a:pt x="2241" y="527"/>
                  <a:pt x="2256" y="533"/>
                </a:cubicBezTo>
                <a:cubicBezTo>
                  <a:pt x="2267" y="537"/>
                  <a:pt x="2275" y="546"/>
                  <a:pt x="2285" y="552"/>
                </a:cubicBezTo>
                <a:cubicBezTo>
                  <a:pt x="2291" y="562"/>
                  <a:pt x="2302" y="570"/>
                  <a:pt x="2304" y="581"/>
                </a:cubicBezTo>
                <a:cubicBezTo>
                  <a:pt x="2315" y="658"/>
                  <a:pt x="2205" y="670"/>
                  <a:pt x="2160" y="677"/>
                </a:cubicBezTo>
                <a:cubicBezTo>
                  <a:pt x="2104" y="694"/>
                  <a:pt x="2106" y="656"/>
                  <a:pt x="2055" y="638"/>
                </a:cubicBezTo>
                <a:cubicBezTo>
                  <a:pt x="2035" y="695"/>
                  <a:pt x="2060" y="642"/>
                  <a:pt x="2016" y="686"/>
                </a:cubicBezTo>
                <a:cubicBezTo>
                  <a:pt x="1972" y="730"/>
                  <a:pt x="2029" y="706"/>
                  <a:pt x="1959" y="734"/>
                </a:cubicBezTo>
                <a:cubicBezTo>
                  <a:pt x="1940" y="742"/>
                  <a:pt x="1901" y="754"/>
                  <a:pt x="1901" y="754"/>
                </a:cubicBezTo>
                <a:cubicBezTo>
                  <a:pt x="1882" y="747"/>
                  <a:pt x="1862" y="741"/>
                  <a:pt x="1843" y="734"/>
                </a:cubicBezTo>
                <a:cubicBezTo>
                  <a:pt x="1834" y="731"/>
                  <a:pt x="1815" y="725"/>
                  <a:pt x="1815" y="725"/>
                </a:cubicBezTo>
                <a:cubicBezTo>
                  <a:pt x="1760" y="738"/>
                  <a:pt x="1707" y="763"/>
                  <a:pt x="1651" y="773"/>
                </a:cubicBezTo>
                <a:cubicBezTo>
                  <a:pt x="1579" y="786"/>
                  <a:pt x="1504" y="794"/>
                  <a:pt x="1431" y="802"/>
                </a:cubicBezTo>
                <a:cubicBezTo>
                  <a:pt x="1410" y="822"/>
                  <a:pt x="1382" y="836"/>
                  <a:pt x="1363" y="859"/>
                </a:cubicBezTo>
                <a:cubicBezTo>
                  <a:pt x="1356" y="868"/>
                  <a:pt x="1353" y="880"/>
                  <a:pt x="1344" y="888"/>
                </a:cubicBezTo>
                <a:cubicBezTo>
                  <a:pt x="1327" y="903"/>
                  <a:pt x="1287" y="926"/>
                  <a:pt x="1287" y="926"/>
                </a:cubicBezTo>
                <a:cubicBezTo>
                  <a:pt x="1280" y="920"/>
                  <a:pt x="1267" y="916"/>
                  <a:pt x="1267" y="907"/>
                </a:cubicBezTo>
                <a:cubicBezTo>
                  <a:pt x="1267" y="846"/>
                  <a:pt x="1315" y="905"/>
                  <a:pt x="1267" y="859"/>
                </a:cubicBezTo>
                <a:cubicBezTo>
                  <a:pt x="1242" y="898"/>
                  <a:pt x="1238" y="913"/>
                  <a:pt x="1191" y="898"/>
                </a:cubicBezTo>
                <a:cubicBezTo>
                  <a:pt x="1218" y="811"/>
                  <a:pt x="1154" y="830"/>
                  <a:pt x="1085" y="830"/>
                </a:cubicBezTo>
              </a:path>
            </a:pathLst>
          </a:custGeom>
          <a:gradFill rotWithShape="1">
            <a:gsLst>
              <a:gs pos="0">
                <a:srgbClr val="B8B8B8"/>
              </a:gs>
              <a:gs pos="100000">
                <a:srgbClr val="C29CA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5410200" y="838200"/>
            <a:ext cx="3443288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dirty="0"/>
              <a:t>La cimas de cordilleras experimentarán primero las condiciones cálidas y muy secas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400" dirty="0"/>
              <a:t>de la inversión por subsidencia.</a:t>
            </a:r>
            <a:r>
              <a:rPr lang="es-MX" altLang="es-MX" sz="2400" b="1" dirty="0"/>
              <a:t>  </a:t>
            </a:r>
          </a:p>
        </p:txBody>
      </p:sp>
      <p:sp>
        <p:nvSpPr>
          <p:cNvPr id="398341" name="Text Box 5"/>
          <p:cNvSpPr txBox="1">
            <a:spLocks noChangeArrowheads="1"/>
          </p:cNvSpPr>
          <p:nvPr/>
        </p:nvSpPr>
        <p:spPr bwMode="auto">
          <a:xfrm>
            <a:off x="5353050" y="3221038"/>
            <a:ext cx="3810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dirty="0"/>
              <a:t>Las condiciones de mala dispersión del humo  pueden también desarrollarse bajo una inversión por subsidencia descendente.</a:t>
            </a:r>
          </a:p>
        </p:txBody>
      </p:sp>
      <p:sp>
        <p:nvSpPr>
          <p:cNvPr id="398342" name="AutoShape 6"/>
          <p:cNvSpPr>
            <a:spLocks noChangeArrowheads="1"/>
          </p:cNvSpPr>
          <p:nvPr/>
        </p:nvSpPr>
        <p:spPr bwMode="auto">
          <a:xfrm rot="7308164">
            <a:off x="723900" y="30099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s-MX" altLang="es-MX" sz="3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98343" name="Freeform 7"/>
          <p:cNvSpPr>
            <a:spLocks/>
          </p:cNvSpPr>
          <p:nvPr/>
        </p:nvSpPr>
        <p:spPr bwMode="auto">
          <a:xfrm>
            <a:off x="1600200" y="4343400"/>
            <a:ext cx="3586163" cy="1495425"/>
          </a:xfrm>
          <a:custGeom>
            <a:avLst/>
            <a:gdLst>
              <a:gd name="T0" fmla="*/ 2147483647 w 1817"/>
              <a:gd name="T1" fmla="*/ 2147483647 h 841"/>
              <a:gd name="T2" fmla="*/ 2147483647 w 1817"/>
              <a:gd name="T3" fmla="*/ 2147483647 h 841"/>
              <a:gd name="T4" fmla="*/ 2147483647 w 1817"/>
              <a:gd name="T5" fmla="*/ 2147483647 h 841"/>
              <a:gd name="T6" fmla="*/ 2147483647 w 1817"/>
              <a:gd name="T7" fmla="*/ 2147483647 h 841"/>
              <a:gd name="T8" fmla="*/ 2147483647 w 1817"/>
              <a:gd name="T9" fmla="*/ 2147483647 h 841"/>
              <a:gd name="T10" fmla="*/ 2147483647 w 1817"/>
              <a:gd name="T11" fmla="*/ 2147483647 h 841"/>
              <a:gd name="T12" fmla="*/ 2147483647 w 1817"/>
              <a:gd name="T13" fmla="*/ 2147483647 h 841"/>
              <a:gd name="T14" fmla="*/ 2147483647 w 1817"/>
              <a:gd name="T15" fmla="*/ 2147483647 h 841"/>
              <a:gd name="T16" fmla="*/ 2147483647 w 1817"/>
              <a:gd name="T17" fmla="*/ 2147483647 h 841"/>
              <a:gd name="T18" fmla="*/ 2147483647 w 1817"/>
              <a:gd name="T19" fmla="*/ 2147483647 h 841"/>
              <a:gd name="T20" fmla="*/ 2147483647 w 1817"/>
              <a:gd name="T21" fmla="*/ 2147483647 h 841"/>
              <a:gd name="T22" fmla="*/ 2147483647 w 1817"/>
              <a:gd name="T23" fmla="*/ 2147483647 h 841"/>
              <a:gd name="T24" fmla="*/ 2147483647 w 1817"/>
              <a:gd name="T25" fmla="*/ 2147483647 h 841"/>
              <a:gd name="T26" fmla="*/ 2147483647 w 1817"/>
              <a:gd name="T27" fmla="*/ 2147483647 h 841"/>
              <a:gd name="T28" fmla="*/ 2147483647 w 1817"/>
              <a:gd name="T29" fmla="*/ 2147483647 h 841"/>
              <a:gd name="T30" fmla="*/ 2147483647 w 1817"/>
              <a:gd name="T31" fmla="*/ 2147483647 h 841"/>
              <a:gd name="T32" fmla="*/ 2147483647 w 1817"/>
              <a:gd name="T33" fmla="*/ 2147483647 h 841"/>
              <a:gd name="T34" fmla="*/ 2147483647 w 1817"/>
              <a:gd name="T35" fmla="*/ 2147483647 h 841"/>
              <a:gd name="T36" fmla="*/ 2147483647 w 1817"/>
              <a:gd name="T37" fmla="*/ 2147483647 h 841"/>
              <a:gd name="T38" fmla="*/ 2147483647 w 1817"/>
              <a:gd name="T39" fmla="*/ 2147483647 h 841"/>
              <a:gd name="T40" fmla="*/ 2147483647 w 1817"/>
              <a:gd name="T41" fmla="*/ 2147483647 h 841"/>
              <a:gd name="T42" fmla="*/ 2147483647 w 1817"/>
              <a:gd name="T43" fmla="*/ 2147483647 h 841"/>
              <a:gd name="T44" fmla="*/ 2147483647 w 1817"/>
              <a:gd name="T45" fmla="*/ 2147483647 h 841"/>
              <a:gd name="T46" fmla="*/ 2147483647 w 1817"/>
              <a:gd name="T47" fmla="*/ 2147483647 h 841"/>
              <a:gd name="T48" fmla="*/ 2147483647 w 1817"/>
              <a:gd name="T49" fmla="*/ 2147483647 h 841"/>
              <a:gd name="T50" fmla="*/ 2147483647 w 1817"/>
              <a:gd name="T51" fmla="*/ 2147483647 h 841"/>
              <a:gd name="T52" fmla="*/ 2147483647 w 1817"/>
              <a:gd name="T53" fmla="*/ 2147483647 h 841"/>
              <a:gd name="T54" fmla="*/ 2147483647 w 1817"/>
              <a:gd name="T55" fmla="*/ 2147483647 h 841"/>
              <a:gd name="T56" fmla="*/ 2147483647 w 1817"/>
              <a:gd name="T57" fmla="*/ 2147483647 h 841"/>
              <a:gd name="T58" fmla="*/ 2147483647 w 1817"/>
              <a:gd name="T59" fmla="*/ 2147483647 h 841"/>
              <a:gd name="T60" fmla="*/ 2147483647 w 1817"/>
              <a:gd name="T61" fmla="*/ 0 h 841"/>
              <a:gd name="T62" fmla="*/ 2147483647 w 1817"/>
              <a:gd name="T63" fmla="*/ 2147483647 h 841"/>
              <a:gd name="T64" fmla="*/ 2147483647 w 1817"/>
              <a:gd name="T65" fmla="*/ 2147483647 h 841"/>
              <a:gd name="T66" fmla="*/ 2147483647 w 1817"/>
              <a:gd name="T67" fmla="*/ 2147483647 h 841"/>
              <a:gd name="T68" fmla="*/ 2147483647 w 1817"/>
              <a:gd name="T69" fmla="*/ 2147483647 h 841"/>
              <a:gd name="T70" fmla="*/ 2147483647 w 1817"/>
              <a:gd name="T71" fmla="*/ 2147483647 h 841"/>
              <a:gd name="T72" fmla="*/ 2147483647 w 1817"/>
              <a:gd name="T73" fmla="*/ 2147483647 h 841"/>
              <a:gd name="T74" fmla="*/ 2147483647 w 1817"/>
              <a:gd name="T75" fmla="*/ 2147483647 h 841"/>
              <a:gd name="T76" fmla="*/ 2147483647 w 1817"/>
              <a:gd name="T77" fmla="*/ 2147483647 h 841"/>
              <a:gd name="T78" fmla="*/ 2147483647 w 1817"/>
              <a:gd name="T79" fmla="*/ 2147483647 h 841"/>
              <a:gd name="T80" fmla="*/ 2147483647 w 1817"/>
              <a:gd name="T81" fmla="*/ 2147483647 h 841"/>
              <a:gd name="T82" fmla="*/ 2147483647 w 1817"/>
              <a:gd name="T83" fmla="*/ 2147483647 h 841"/>
              <a:gd name="T84" fmla="*/ 2147483647 w 1817"/>
              <a:gd name="T85" fmla="*/ 2147483647 h 841"/>
              <a:gd name="T86" fmla="*/ 2147483647 w 1817"/>
              <a:gd name="T87" fmla="*/ 2147483647 h 841"/>
              <a:gd name="T88" fmla="*/ 2147483647 w 1817"/>
              <a:gd name="T89" fmla="*/ 2147483647 h 841"/>
              <a:gd name="T90" fmla="*/ 2147483647 w 1817"/>
              <a:gd name="T91" fmla="*/ 2147483647 h 841"/>
              <a:gd name="T92" fmla="*/ 2147483647 w 1817"/>
              <a:gd name="T93" fmla="*/ 2147483647 h 841"/>
              <a:gd name="T94" fmla="*/ 2147483647 w 1817"/>
              <a:gd name="T95" fmla="*/ 2147483647 h 841"/>
              <a:gd name="T96" fmla="*/ 2147483647 w 1817"/>
              <a:gd name="T97" fmla="*/ 2147483647 h 84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817"/>
              <a:gd name="T148" fmla="*/ 0 h 841"/>
              <a:gd name="T149" fmla="*/ 1817 w 1817"/>
              <a:gd name="T150" fmla="*/ 841 h 84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817" h="841">
                <a:moveTo>
                  <a:pt x="916" y="806"/>
                </a:moveTo>
                <a:cubicBezTo>
                  <a:pt x="911" y="792"/>
                  <a:pt x="900" y="778"/>
                  <a:pt x="902" y="763"/>
                </a:cubicBezTo>
                <a:cubicBezTo>
                  <a:pt x="905" y="733"/>
                  <a:pt x="931" y="677"/>
                  <a:pt x="931" y="677"/>
                </a:cubicBezTo>
                <a:cubicBezTo>
                  <a:pt x="917" y="667"/>
                  <a:pt x="903" y="656"/>
                  <a:pt x="888" y="648"/>
                </a:cubicBezTo>
                <a:cubicBezTo>
                  <a:pt x="874" y="641"/>
                  <a:pt x="853" y="646"/>
                  <a:pt x="844" y="633"/>
                </a:cubicBezTo>
                <a:cubicBezTo>
                  <a:pt x="826" y="608"/>
                  <a:pt x="816" y="547"/>
                  <a:pt x="816" y="547"/>
                </a:cubicBezTo>
                <a:cubicBezTo>
                  <a:pt x="796" y="551"/>
                  <a:pt x="710" y="578"/>
                  <a:pt x="686" y="547"/>
                </a:cubicBezTo>
                <a:cubicBezTo>
                  <a:pt x="677" y="535"/>
                  <a:pt x="695" y="518"/>
                  <a:pt x="700" y="504"/>
                </a:cubicBezTo>
                <a:cubicBezTo>
                  <a:pt x="667" y="499"/>
                  <a:pt x="633" y="496"/>
                  <a:pt x="600" y="489"/>
                </a:cubicBezTo>
                <a:cubicBezTo>
                  <a:pt x="585" y="486"/>
                  <a:pt x="558" y="490"/>
                  <a:pt x="556" y="475"/>
                </a:cubicBezTo>
                <a:cubicBezTo>
                  <a:pt x="543" y="390"/>
                  <a:pt x="637" y="372"/>
                  <a:pt x="542" y="403"/>
                </a:cubicBezTo>
                <a:cubicBezTo>
                  <a:pt x="523" y="398"/>
                  <a:pt x="503" y="394"/>
                  <a:pt x="484" y="389"/>
                </a:cubicBezTo>
                <a:cubicBezTo>
                  <a:pt x="469" y="385"/>
                  <a:pt x="455" y="368"/>
                  <a:pt x="441" y="374"/>
                </a:cubicBezTo>
                <a:cubicBezTo>
                  <a:pt x="425" y="380"/>
                  <a:pt x="425" y="406"/>
                  <a:pt x="412" y="417"/>
                </a:cubicBezTo>
                <a:cubicBezTo>
                  <a:pt x="400" y="427"/>
                  <a:pt x="383" y="427"/>
                  <a:pt x="369" y="432"/>
                </a:cubicBezTo>
                <a:cubicBezTo>
                  <a:pt x="355" y="427"/>
                  <a:pt x="338" y="427"/>
                  <a:pt x="326" y="417"/>
                </a:cubicBezTo>
                <a:cubicBezTo>
                  <a:pt x="313" y="406"/>
                  <a:pt x="312" y="383"/>
                  <a:pt x="297" y="374"/>
                </a:cubicBezTo>
                <a:cubicBezTo>
                  <a:pt x="271" y="358"/>
                  <a:pt x="211" y="345"/>
                  <a:pt x="211" y="345"/>
                </a:cubicBezTo>
                <a:cubicBezTo>
                  <a:pt x="165" y="277"/>
                  <a:pt x="198" y="307"/>
                  <a:pt x="96" y="273"/>
                </a:cubicBezTo>
                <a:cubicBezTo>
                  <a:pt x="81" y="268"/>
                  <a:pt x="52" y="259"/>
                  <a:pt x="52" y="259"/>
                </a:cubicBezTo>
                <a:cubicBezTo>
                  <a:pt x="48" y="247"/>
                  <a:pt x="0" y="156"/>
                  <a:pt x="38" y="129"/>
                </a:cubicBezTo>
                <a:cubicBezTo>
                  <a:pt x="62" y="111"/>
                  <a:pt x="124" y="101"/>
                  <a:pt x="124" y="101"/>
                </a:cubicBezTo>
                <a:cubicBezTo>
                  <a:pt x="148" y="31"/>
                  <a:pt x="170" y="46"/>
                  <a:pt x="240" y="29"/>
                </a:cubicBezTo>
                <a:cubicBezTo>
                  <a:pt x="305" y="40"/>
                  <a:pt x="352" y="63"/>
                  <a:pt x="412" y="43"/>
                </a:cubicBezTo>
                <a:cubicBezTo>
                  <a:pt x="427" y="48"/>
                  <a:pt x="442" y="50"/>
                  <a:pt x="456" y="57"/>
                </a:cubicBezTo>
                <a:cubicBezTo>
                  <a:pt x="471" y="65"/>
                  <a:pt x="482" y="89"/>
                  <a:pt x="499" y="86"/>
                </a:cubicBezTo>
                <a:cubicBezTo>
                  <a:pt x="519" y="83"/>
                  <a:pt x="525" y="54"/>
                  <a:pt x="542" y="43"/>
                </a:cubicBezTo>
                <a:cubicBezTo>
                  <a:pt x="555" y="35"/>
                  <a:pt x="571" y="34"/>
                  <a:pt x="585" y="29"/>
                </a:cubicBezTo>
                <a:cubicBezTo>
                  <a:pt x="713" y="45"/>
                  <a:pt x="767" y="68"/>
                  <a:pt x="888" y="29"/>
                </a:cubicBezTo>
                <a:cubicBezTo>
                  <a:pt x="917" y="38"/>
                  <a:pt x="945" y="66"/>
                  <a:pt x="974" y="57"/>
                </a:cubicBezTo>
                <a:cubicBezTo>
                  <a:pt x="1046" y="34"/>
                  <a:pt x="1119" y="23"/>
                  <a:pt x="1190" y="0"/>
                </a:cubicBezTo>
                <a:cubicBezTo>
                  <a:pt x="1307" y="11"/>
                  <a:pt x="1379" y="0"/>
                  <a:pt x="1492" y="14"/>
                </a:cubicBezTo>
                <a:cubicBezTo>
                  <a:pt x="1595" y="49"/>
                  <a:pt x="1471" y="14"/>
                  <a:pt x="1665" y="14"/>
                </a:cubicBezTo>
                <a:cubicBezTo>
                  <a:pt x="1699" y="14"/>
                  <a:pt x="1732" y="24"/>
                  <a:pt x="1766" y="29"/>
                </a:cubicBezTo>
                <a:cubicBezTo>
                  <a:pt x="1772" y="38"/>
                  <a:pt x="1817" y="96"/>
                  <a:pt x="1809" y="115"/>
                </a:cubicBezTo>
                <a:cubicBezTo>
                  <a:pt x="1803" y="131"/>
                  <a:pt x="1781" y="136"/>
                  <a:pt x="1766" y="144"/>
                </a:cubicBezTo>
                <a:cubicBezTo>
                  <a:pt x="1722" y="166"/>
                  <a:pt x="1668" y="172"/>
                  <a:pt x="1622" y="187"/>
                </a:cubicBezTo>
                <a:cubicBezTo>
                  <a:pt x="1632" y="201"/>
                  <a:pt x="1649" y="213"/>
                  <a:pt x="1651" y="230"/>
                </a:cubicBezTo>
                <a:cubicBezTo>
                  <a:pt x="1666" y="339"/>
                  <a:pt x="1539" y="356"/>
                  <a:pt x="1464" y="374"/>
                </a:cubicBezTo>
                <a:cubicBezTo>
                  <a:pt x="1473" y="403"/>
                  <a:pt x="1483" y="432"/>
                  <a:pt x="1492" y="461"/>
                </a:cubicBezTo>
                <a:cubicBezTo>
                  <a:pt x="1497" y="477"/>
                  <a:pt x="1465" y="482"/>
                  <a:pt x="1449" y="489"/>
                </a:cubicBezTo>
                <a:cubicBezTo>
                  <a:pt x="1421" y="501"/>
                  <a:pt x="1363" y="518"/>
                  <a:pt x="1363" y="518"/>
                </a:cubicBezTo>
                <a:cubicBezTo>
                  <a:pt x="1349" y="513"/>
                  <a:pt x="1332" y="495"/>
                  <a:pt x="1320" y="504"/>
                </a:cubicBezTo>
                <a:cubicBezTo>
                  <a:pt x="1292" y="524"/>
                  <a:pt x="1281" y="561"/>
                  <a:pt x="1262" y="590"/>
                </a:cubicBezTo>
                <a:cubicBezTo>
                  <a:pt x="1253" y="604"/>
                  <a:pt x="1143" y="626"/>
                  <a:pt x="1118" y="633"/>
                </a:cubicBezTo>
                <a:cubicBezTo>
                  <a:pt x="1103" y="637"/>
                  <a:pt x="1089" y="643"/>
                  <a:pt x="1075" y="648"/>
                </a:cubicBezTo>
                <a:cubicBezTo>
                  <a:pt x="1054" y="680"/>
                  <a:pt x="1028" y="757"/>
                  <a:pt x="1003" y="777"/>
                </a:cubicBezTo>
                <a:cubicBezTo>
                  <a:pt x="991" y="787"/>
                  <a:pt x="974" y="785"/>
                  <a:pt x="960" y="792"/>
                </a:cubicBezTo>
                <a:cubicBezTo>
                  <a:pt x="912" y="816"/>
                  <a:pt x="916" y="841"/>
                  <a:pt x="916" y="806"/>
                </a:cubicBezTo>
                <a:close/>
              </a:path>
            </a:pathLst>
          </a:custGeom>
          <a:gradFill rotWithShape="1">
            <a:gsLst>
              <a:gs pos="0">
                <a:srgbClr val="F9FFB1">
                  <a:alpha val="75000"/>
                </a:srgbClr>
              </a:gs>
              <a:gs pos="100000">
                <a:srgbClr val="D10B4D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98346" name="Freeform 10"/>
          <p:cNvSpPr>
            <a:spLocks/>
          </p:cNvSpPr>
          <p:nvPr/>
        </p:nvSpPr>
        <p:spPr bwMode="auto">
          <a:xfrm>
            <a:off x="2971800" y="4800600"/>
            <a:ext cx="1524000" cy="990600"/>
          </a:xfrm>
          <a:custGeom>
            <a:avLst/>
            <a:gdLst>
              <a:gd name="T0" fmla="*/ 2147483647 w 909"/>
              <a:gd name="T1" fmla="*/ 2147483647 h 586"/>
              <a:gd name="T2" fmla="*/ 2147483647 w 909"/>
              <a:gd name="T3" fmla="*/ 2147483647 h 586"/>
              <a:gd name="T4" fmla="*/ 2147483647 w 909"/>
              <a:gd name="T5" fmla="*/ 2147483647 h 586"/>
              <a:gd name="T6" fmla="*/ 2147483647 w 909"/>
              <a:gd name="T7" fmla="*/ 2147483647 h 586"/>
              <a:gd name="T8" fmla="*/ 2147483647 w 909"/>
              <a:gd name="T9" fmla="*/ 2147483647 h 586"/>
              <a:gd name="T10" fmla="*/ 2147483647 w 909"/>
              <a:gd name="T11" fmla="*/ 2147483647 h 586"/>
              <a:gd name="T12" fmla="*/ 2147483647 w 909"/>
              <a:gd name="T13" fmla="*/ 2147483647 h 586"/>
              <a:gd name="T14" fmla="*/ 2147483647 w 909"/>
              <a:gd name="T15" fmla="*/ 2147483647 h 586"/>
              <a:gd name="T16" fmla="*/ 2147483647 w 909"/>
              <a:gd name="T17" fmla="*/ 2147483647 h 586"/>
              <a:gd name="T18" fmla="*/ 2147483647 w 909"/>
              <a:gd name="T19" fmla="*/ 2147483647 h 586"/>
              <a:gd name="T20" fmla="*/ 2147483647 w 909"/>
              <a:gd name="T21" fmla="*/ 2147483647 h 586"/>
              <a:gd name="T22" fmla="*/ 2147483647 w 909"/>
              <a:gd name="T23" fmla="*/ 2147483647 h 586"/>
              <a:gd name="T24" fmla="*/ 2147483647 w 909"/>
              <a:gd name="T25" fmla="*/ 2147483647 h 586"/>
              <a:gd name="T26" fmla="*/ 2147483647 w 909"/>
              <a:gd name="T27" fmla="*/ 2147483647 h 586"/>
              <a:gd name="T28" fmla="*/ 2147483647 w 909"/>
              <a:gd name="T29" fmla="*/ 2147483647 h 586"/>
              <a:gd name="T30" fmla="*/ 2147483647 w 909"/>
              <a:gd name="T31" fmla="*/ 2147483647 h 586"/>
              <a:gd name="T32" fmla="*/ 2147483647 w 909"/>
              <a:gd name="T33" fmla="*/ 2147483647 h 586"/>
              <a:gd name="T34" fmla="*/ 2147483647 w 909"/>
              <a:gd name="T35" fmla="*/ 2147483647 h 586"/>
              <a:gd name="T36" fmla="*/ 2147483647 w 909"/>
              <a:gd name="T37" fmla="*/ 2147483647 h 586"/>
              <a:gd name="T38" fmla="*/ 2147483647 w 909"/>
              <a:gd name="T39" fmla="*/ 2147483647 h 586"/>
              <a:gd name="T40" fmla="*/ 2147483647 w 909"/>
              <a:gd name="T41" fmla="*/ 2147483647 h 586"/>
              <a:gd name="T42" fmla="*/ 2147483647 w 909"/>
              <a:gd name="T43" fmla="*/ 2147483647 h 586"/>
              <a:gd name="T44" fmla="*/ 2147483647 w 909"/>
              <a:gd name="T45" fmla="*/ 2147483647 h 586"/>
              <a:gd name="T46" fmla="*/ 2147483647 w 909"/>
              <a:gd name="T47" fmla="*/ 0 h 586"/>
              <a:gd name="T48" fmla="*/ 2147483647 w 909"/>
              <a:gd name="T49" fmla="*/ 2147483647 h 586"/>
              <a:gd name="T50" fmla="*/ 2147483647 w 909"/>
              <a:gd name="T51" fmla="*/ 2147483647 h 586"/>
              <a:gd name="T52" fmla="*/ 2147483647 w 909"/>
              <a:gd name="T53" fmla="*/ 2147483647 h 586"/>
              <a:gd name="T54" fmla="*/ 2147483647 w 909"/>
              <a:gd name="T55" fmla="*/ 2147483647 h 586"/>
              <a:gd name="T56" fmla="*/ 2147483647 w 909"/>
              <a:gd name="T57" fmla="*/ 2147483647 h 586"/>
              <a:gd name="T58" fmla="*/ 2147483647 w 909"/>
              <a:gd name="T59" fmla="*/ 2147483647 h 586"/>
              <a:gd name="T60" fmla="*/ 2147483647 w 909"/>
              <a:gd name="T61" fmla="*/ 2147483647 h 586"/>
              <a:gd name="T62" fmla="*/ 2147483647 w 909"/>
              <a:gd name="T63" fmla="*/ 2147483647 h 586"/>
              <a:gd name="T64" fmla="*/ 2147483647 w 909"/>
              <a:gd name="T65" fmla="*/ 2147483647 h 586"/>
              <a:gd name="T66" fmla="*/ 2147483647 w 909"/>
              <a:gd name="T67" fmla="*/ 2147483647 h 586"/>
              <a:gd name="T68" fmla="*/ 2147483647 w 909"/>
              <a:gd name="T69" fmla="*/ 2147483647 h 586"/>
              <a:gd name="T70" fmla="*/ 2147483647 w 909"/>
              <a:gd name="T71" fmla="*/ 2147483647 h 586"/>
              <a:gd name="T72" fmla="*/ 2147483647 w 909"/>
              <a:gd name="T73" fmla="*/ 2147483647 h 586"/>
              <a:gd name="T74" fmla="*/ 2147483647 w 909"/>
              <a:gd name="T75" fmla="*/ 2147483647 h 586"/>
              <a:gd name="T76" fmla="*/ 2147483647 w 909"/>
              <a:gd name="T77" fmla="*/ 2147483647 h 586"/>
              <a:gd name="T78" fmla="*/ 2147483647 w 909"/>
              <a:gd name="T79" fmla="*/ 2147483647 h 586"/>
              <a:gd name="T80" fmla="*/ 2147483647 w 909"/>
              <a:gd name="T81" fmla="*/ 2147483647 h 586"/>
              <a:gd name="T82" fmla="*/ 2147483647 w 909"/>
              <a:gd name="T83" fmla="*/ 2147483647 h 586"/>
              <a:gd name="T84" fmla="*/ 2147483647 w 909"/>
              <a:gd name="T85" fmla="*/ 2147483647 h 586"/>
              <a:gd name="T86" fmla="*/ 2147483647 w 909"/>
              <a:gd name="T87" fmla="*/ 2147483647 h 586"/>
              <a:gd name="T88" fmla="*/ 2147483647 w 909"/>
              <a:gd name="T89" fmla="*/ 2147483647 h 586"/>
              <a:gd name="T90" fmla="*/ 2147483647 w 909"/>
              <a:gd name="T91" fmla="*/ 2147483647 h 586"/>
              <a:gd name="T92" fmla="*/ 2147483647 w 909"/>
              <a:gd name="T93" fmla="*/ 2147483647 h 586"/>
              <a:gd name="T94" fmla="*/ 2147483647 w 909"/>
              <a:gd name="T95" fmla="*/ 2147483647 h 586"/>
              <a:gd name="T96" fmla="*/ 2147483647 w 909"/>
              <a:gd name="T97" fmla="*/ 2147483647 h 586"/>
              <a:gd name="T98" fmla="*/ 2147483647 w 909"/>
              <a:gd name="T99" fmla="*/ 2147483647 h 586"/>
              <a:gd name="T100" fmla="*/ 2147483647 w 909"/>
              <a:gd name="T101" fmla="*/ 2147483647 h 586"/>
              <a:gd name="T102" fmla="*/ 2147483647 w 909"/>
              <a:gd name="T103" fmla="*/ 2147483647 h 586"/>
              <a:gd name="T104" fmla="*/ 2147483647 w 909"/>
              <a:gd name="T105" fmla="*/ 2147483647 h 586"/>
              <a:gd name="T106" fmla="*/ 2147483647 w 909"/>
              <a:gd name="T107" fmla="*/ 2147483647 h 586"/>
              <a:gd name="T108" fmla="*/ 2147483647 w 909"/>
              <a:gd name="T109" fmla="*/ 2147483647 h 586"/>
              <a:gd name="T110" fmla="*/ 2147483647 w 909"/>
              <a:gd name="T111" fmla="*/ 2147483647 h 58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909"/>
              <a:gd name="T169" fmla="*/ 0 h 586"/>
              <a:gd name="T170" fmla="*/ 909 w 909"/>
              <a:gd name="T171" fmla="*/ 586 h 58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909" h="586">
                <a:moveTo>
                  <a:pt x="251" y="518"/>
                </a:moveTo>
                <a:cubicBezTo>
                  <a:pt x="266" y="498"/>
                  <a:pt x="271" y="495"/>
                  <a:pt x="265" y="470"/>
                </a:cubicBezTo>
                <a:cubicBezTo>
                  <a:pt x="277" y="435"/>
                  <a:pt x="249" y="425"/>
                  <a:pt x="222" y="413"/>
                </a:cubicBezTo>
                <a:cubicBezTo>
                  <a:pt x="213" y="409"/>
                  <a:pt x="203" y="406"/>
                  <a:pt x="193" y="403"/>
                </a:cubicBezTo>
                <a:cubicBezTo>
                  <a:pt x="188" y="401"/>
                  <a:pt x="179" y="398"/>
                  <a:pt x="179" y="398"/>
                </a:cubicBezTo>
                <a:cubicBezTo>
                  <a:pt x="168" y="382"/>
                  <a:pt x="162" y="371"/>
                  <a:pt x="145" y="360"/>
                </a:cubicBezTo>
                <a:cubicBezTo>
                  <a:pt x="132" y="340"/>
                  <a:pt x="136" y="334"/>
                  <a:pt x="155" y="322"/>
                </a:cubicBezTo>
                <a:cubicBezTo>
                  <a:pt x="169" y="300"/>
                  <a:pt x="166" y="278"/>
                  <a:pt x="174" y="254"/>
                </a:cubicBezTo>
                <a:cubicBezTo>
                  <a:pt x="172" y="249"/>
                  <a:pt x="173" y="243"/>
                  <a:pt x="169" y="240"/>
                </a:cubicBezTo>
                <a:cubicBezTo>
                  <a:pt x="161" y="234"/>
                  <a:pt x="141" y="230"/>
                  <a:pt x="141" y="230"/>
                </a:cubicBezTo>
                <a:cubicBezTo>
                  <a:pt x="127" y="211"/>
                  <a:pt x="122" y="207"/>
                  <a:pt x="136" y="187"/>
                </a:cubicBezTo>
                <a:cubicBezTo>
                  <a:pt x="120" y="165"/>
                  <a:pt x="94" y="162"/>
                  <a:pt x="69" y="154"/>
                </a:cubicBezTo>
                <a:cubicBezTo>
                  <a:pt x="59" y="151"/>
                  <a:pt x="50" y="147"/>
                  <a:pt x="40" y="144"/>
                </a:cubicBezTo>
                <a:cubicBezTo>
                  <a:pt x="35" y="142"/>
                  <a:pt x="25" y="139"/>
                  <a:pt x="25" y="139"/>
                </a:cubicBezTo>
                <a:cubicBezTo>
                  <a:pt x="12" y="119"/>
                  <a:pt x="0" y="91"/>
                  <a:pt x="30" y="82"/>
                </a:cubicBezTo>
                <a:cubicBezTo>
                  <a:pt x="42" y="64"/>
                  <a:pt x="41" y="51"/>
                  <a:pt x="59" y="38"/>
                </a:cubicBezTo>
                <a:cubicBezTo>
                  <a:pt x="70" y="40"/>
                  <a:pt x="82" y="40"/>
                  <a:pt x="93" y="43"/>
                </a:cubicBezTo>
                <a:cubicBezTo>
                  <a:pt x="114" y="49"/>
                  <a:pt x="106" y="65"/>
                  <a:pt x="126" y="72"/>
                </a:cubicBezTo>
                <a:cubicBezTo>
                  <a:pt x="136" y="58"/>
                  <a:pt x="165" y="38"/>
                  <a:pt x="165" y="38"/>
                </a:cubicBezTo>
                <a:cubicBezTo>
                  <a:pt x="181" y="41"/>
                  <a:pt x="196" y="40"/>
                  <a:pt x="208" y="53"/>
                </a:cubicBezTo>
                <a:cubicBezTo>
                  <a:pt x="216" y="62"/>
                  <a:pt x="227" y="82"/>
                  <a:pt x="227" y="82"/>
                </a:cubicBezTo>
                <a:cubicBezTo>
                  <a:pt x="249" y="67"/>
                  <a:pt x="260" y="52"/>
                  <a:pt x="280" y="38"/>
                </a:cubicBezTo>
                <a:cubicBezTo>
                  <a:pt x="296" y="13"/>
                  <a:pt x="302" y="25"/>
                  <a:pt x="323" y="38"/>
                </a:cubicBezTo>
                <a:cubicBezTo>
                  <a:pt x="329" y="15"/>
                  <a:pt x="334" y="8"/>
                  <a:pt x="357" y="0"/>
                </a:cubicBezTo>
                <a:cubicBezTo>
                  <a:pt x="409" y="8"/>
                  <a:pt x="391" y="12"/>
                  <a:pt x="414" y="48"/>
                </a:cubicBezTo>
                <a:cubicBezTo>
                  <a:pt x="436" y="41"/>
                  <a:pt x="426" y="31"/>
                  <a:pt x="448" y="24"/>
                </a:cubicBezTo>
                <a:cubicBezTo>
                  <a:pt x="453" y="26"/>
                  <a:pt x="457" y="30"/>
                  <a:pt x="462" y="29"/>
                </a:cubicBezTo>
                <a:cubicBezTo>
                  <a:pt x="472" y="28"/>
                  <a:pt x="491" y="19"/>
                  <a:pt x="491" y="19"/>
                </a:cubicBezTo>
                <a:cubicBezTo>
                  <a:pt x="512" y="23"/>
                  <a:pt x="525" y="27"/>
                  <a:pt x="544" y="38"/>
                </a:cubicBezTo>
                <a:cubicBezTo>
                  <a:pt x="572" y="20"/>
                  <a:pt x="578" y="25"/>
                  <a:pt x="616" y="29"/>
                </a:cubicBezTo>
                <a:cubicBezTo>
                  <a:pt x="627" y="46"/>
                  <a:pt x="625" y="69"/>
                  <a:pt x="640" y="82"/>
                </a:cubicBezTo>
                <a:cubicBezTo>
                  <a:pt x="649" y="90"/>
                  <a:pt x="669" y="101"/>
                  <a:pt x="669" y="101"/>
                </a:cubicBezTo>
                <a:cubicBezTo>
                  <a:pt x="689" y="68"/>
                  <a:pt x="711" y="89"/>
                  <a:pt x="736" y="106"/>
                </a:cubicBezTo>
                <a:cubicBezTo>
                  <a:pt x="754" y="100"/>
                  <a:pt x="761" y="105"/>
                  <a:pt x="779" y="110"/>
                </a:cubicBezTo>
                <a:cubicBezTo>
                  <a:pt x="782" y="114"/>
                  <a:pt x="797" y="139"/>
                  <a:pt x="803" y="139"/>
                </a:cubicBezTo>
                <a:cubicBezTo>
                  <a:pt x="809" y="139"/>
                  <a:pt x="808" y="128"/>
                  <a:pt x="813" y="125"/>
                </a:cubicBezTo>
                <a:cubicBezTo>
                  <a:pt x="821" y="120"/>
                  <a:pt x="832" y="118"/>
                  <a:pt x="841" y="115"/>
                </a:cubicBezTo>
                <a:cubicBezTo>
                  <a:pt x="846" y="113"/>
                  <a:pt x="856" y="110"/>
                  <a:pt x="856" y="110"/>
                </a:cubicBezTo>
                <a:cubicBezTo>
                  <a:pt x="888" y="118"/>
                  <a:pt x="887" y="114"/>
                  <a:pt x="899" y="149"/>
                </a:cubicBezTo>
                <a:cubicBezTo>
                  <a:pt x="902" y="159"/>
                  <a:pt x="909" y="178"/>
                  <a:pt x="909" y="178"/>
                </a:cubicBezTo>
                <a:cubicBezTo>
                  <a:pt x="892" y="225"/>
                  <a:pt x="884" y="219"/>
                  <a:pt x="832" y="226"/>
                </a:cubicBezTo>
                <a:cubicBezTo>
                  <a:pt x="818" y="246"/>
                  <a:pt x="800" y="247"/>
                  <a:pt x="779" y="254"/>
                </a:cubicBezTo>
                <a:cubicBezTo>
                  <a:pt x="769" y="257"/>
                  <a:pt x="750" y="264"/>
                  <a:pt x="750" y="264"/>
                </a:cubicBezTo>
                <a:cubicBezTo>
                  <a:pt x="716" y="316"/>
                  <a:pt x="769" y="239"/>
                  <a:pt x="726" y="288"/>
                </a:cubicBezTo>
                <a:cubicBezTo>
                  <a:pt x="707" y="310"/>
                  <a:pt x="706" y="320"/>
                  <a:pt x="697" y="346"/>
                </a:cubicBezTo>
                <a:cubicBezTo>
                  <a:pt x="695" y="351"/>
                  <a:pt x="688" y="348"/>
                  <a:pt x="683" y="350"/>
                </a:cubicBezTo>
                <a:cubicBezTo>
                  <a:pt x="642" y="363"/>
                  <a:pt x="621" y="370"/>
                  <a:pt x="577" y="374"/>
                </a:cubicBezTo>
                <a:cubicBezTo>
                  <a:pt x="550" y="393"/>
                  <a:pt x="528" y="395"/>
                  <a:pt x="496" y="398"/>
                </a:cubicBezTo>
                <a:cubicBezTo>
                  <a:pt x="479" y="404"/>
                  <a:pt x="466" y="405"/>
                  <a:pt x="453" y="418"/>
                </a:cubicBezTo>
                <a:cubicBezTo>
                  <a:pt x="439" y="432"/>
                  <a:pt x="441" y="444"/>
                  <a:pt x="424" y="456"/>
                </a:cubicBezTo>
                <a:cubicBezTo>
                  <a:pt x="416" y="480"/>
                  <a:pt x="405" y="496"/>
                  <a:pt x="385" y="509"/>
                </a:cubicBezTo>
                <a:cubicBezTo>
                  <a:pt x="373" y="527"/>
                  <a:pt x="364" y="555"/>
                  <a:pt x="347" y="566"/>
                </a:cubicBezTo>
                <a:cubicBezTo>
                  <a:pt x="334" y="575"/>
                  <a:pt x="304" y="586"/>
                  <a:pt x="304" y="586"/>
                </a:cubicBezTo>
                <a:cubicBezTo>
                  <a:pt x="285" y="581"/>
                  <a:pt x="272" y="577"/>
                  <a:pt x="256" y="566"/>
                </a:cubicBezTo>
                <a:cubicBezTo>
                  <a:pt x="249" y="545"/>
                  <a:pt x="259" y="529"/>
                  <a:pt x="265" y="509"/>
                </a:cubicBezTo>
                <a:cubicBezTo>
                  <a:pt x="270" y="469"/>
                  <a:pt x="270" y="483"/>
                  <a:pt x="270" y="466"/>
                </a:cubicBezTo>
              </a:path>
            </a:pathLst>
          </a:custGeom>
          <a:gradFill rotWithShape="1">
            <a:gsLst>
              <a:gs pos="0">
                <a:srgbClr val="F4FCA4">
                  <a:alpha val="32999"/>
                </a:srgbClr>
              </a:gs>
              <a:gs pos="100000">
                <a:srgbClr val="FF5C01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98347" name="Freeform 11"/>
          <p:cNvSpPr>
            <a:spLocks/>
          </p:cNvSpPr>
          <p:nvPr/>
        </p:nvSpPr>
        <p:spPr bwMode="auto">
          <a:xfrm>
            <a:off x="3352800" y="5638800"/>
            <a:ext cx="200025" cy="260350"/>
          </a:xfrm>
          <a:custGeom>
            <a:avLst/>
            <a:gdLst>
              <a:gd name="T0" fmla="*/ 2147483647 w 108"/>
              <a:gd name="T1" fmla="*/ 2147483647 h 164"/>
              <a:gd name="T2" fmla="*/ 2147483647 w 108"/>
              <a:gd name="T3" fmla="*/ 2147483647 h 164"/>
              <a:gd name="T4" fmla="*/ 2147483647 w 108"/>
              <a:gd name="T5" fmla="*/ 2147483647 h 164"/>
              <a:gd name="T6" fmla="*/ 2147483647 w 108"/>
              <a:gd name="T7" fmla="*/ 2147483647 h 164"/>
              <a:gd name="T8" fmla="*/ 2147483647 w 108"/>
              <a:gd name="T9" fmla="*/ 2147483647 h 164"/>
              <a:gd name="T10" fmla="*/ 2147483647 w 108"/>
              <a:gd name="T11" fmla="*/ 2147483647 h 164"/>
              <a:gd name="T12" fmla="*/ 2147483647 w 108"/>
              <a:gd name="T13" fmla="*/ 2147483647 h 164"/>
              <a:gd name="T14" fmla="*/ 2147483647 w 108"/>
              <a:gd name="T15" fmla="*/ 2147483647 h 164"/>
              <a:gd name="T16" fmla="*/ 2147483647 w 108"/>
              <a:gd name="T17" fmla="*/ 2147483647 h 164"/>
              <a:gd name="T18" fmla="*/ 2147483647 w 108"/>
              <a:gd name="T19" fmla="*/ 2147483647 h 164"/>
              <a:gd name="T20" fmla="*/ 2147483647 w 108"/>
              <a:gd name="T21" fmla="*/ 2147483647 h 164"/>
              <a:gd name="T22" fmla="*/ 2147483647 w 108"/>
              <a:gd name="T23" fmla="*/ 2147483647 h 164"/>
              <a:gd name="T24" fmla="*/ 2147483647 w 108"/>
              <a:gd name="T25" fmla="*/ 2147483647 h 164"/>
              <a:gd name="T26" fmla="*/ 2147483647 w 108"/>
              <a:gd name="T27" fmla="*/ 0 h 164"/>
              <a:gd name="T28" fmla="*/ 2147483647 w 108"/>
              <a:gd name="T29" fmla="*/ 2147483647 h 164"/>
              <a:gd name="T30" fmla="*/ 2147483647 w 108"/>
              <a:gd name="T31" fmla="*/ 2147483647 h 164"/>
              <a:gd name="T32" fmla="*/ 2147483647 w 108"/>
              <a:gd name="T33" fmla="*/ 2147483647 h 164"/>
              <a:gd name="T34" fmla="*/ 2147483647 w 108"/>
              <a:gd name="T35" fmla="*/ 2147483647 h 164"/>
              <a:gd name="T36" fmla="*/ 2147483647 w 108"/>
              <a:gd name="T37" fmla="*/ 2147483647 h 164"/>
              <a:gd name="T38" fmla="*/ 2147483647 w 108"/>
              <a:gd name="T39" fmla="*/ 2147483647 h 164"/>
              <a:gd name="T40" fmla="*/ 2147483647 w 108"/>
              <a:gd name="T41" fmla="*/ 2147483647 h 164"/>
              <a:gd name="T42" fmla="*/ 2147483647 w 108"/>
              <a:gd name="T43" fmla="*/ 2147483647 h 164"/>
              <a:gd name="T44" fmla="*/ 2147483647 w 108"/>
              <a:gd name="T45" fmla="*/ 2147483647 h 164"/>
              <a:gd name="T46" fmla="*/ 2147483647 w 108"/>
              <a:gd name="T47" fmla="*/ 2147483647 h 164"/>
              <a:gd name="T48" fmla="*/ 2147483647 w 108"/>
              <a:gd name="T49" fmla="*/ 2147483647 h 164"/>
              <a:gd name="T50" fmla="*/ 2147483647 w 108"/>
              <a:gd name="T51" fmla="*/ 2147483647 h 164"/>
              <a:gd name="T52" fmla="*/ 2147483647 w 108"/>
              <a:gd name="T53" fmla="*/ 2147483647 h 164"/>
              <a:gd name="T54" fmla="*/ 2147483647 w 108"/>
              <a:gd name="T55" fmla="*/ 2147483647 h 164"/>
              <a:gd name="T56" fmla="*/ 2147483647 w 108"/>
              <a:gd name="T57" fmla="*/ 2147483647 h 16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8"/>
              <a:gd name="T88" fmla="*/ 0 h 164"/>
              <a:gd name="T89" fmla="*/ 108 w 108"/>
              <a:gd name="T90" fmla="*/ 164 h 16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8" h="164">
                <a:moveTo>
                  <a:pt x="9" y="124"/>
                </a:moveTo>
                <a:cubicBezTo>
                  <a:pt x="0" y="111"/>
                  <a:pt x="5" y="103"/>
                  <a:pt x="9" y="89"/>
                </a:cubicBezTo>
                <a:cubicBezTo>
                  <a:pt x="11" y="91"/>
                  <a:pt x="14" y="93"/>
                  <a:pt x="16" y="96"/>
                </a:cubicBezTo>
                <a:cubicBezTo>
                  <a:pt x="18" y="99"/>
                  <a:pt x="16" y="105"/>
                  <a:pt x="19" y="105"/>
                </a:cubicBezTo>
                <a:cubicBezTo>
                  <a:pt x="22" y="105"/>
                  <a:pt x="21" y="99"/>
                  <a:pt x="22" y="96"/>
                </a:cubicBezTo>
                <a:cubicBezTo>
                  <a:pt x="29" y="72"/>
                  <a:pt x="24" y="82"/>
                  <a:pt x="35" y="67"/>
                </a:cubicBezTo>
                <a:cubicBezTo>
                  <a:pt x="36" y="64"/>
                  <a:pt x="35" y="57"/>
                  <a:pt x="38" y="57"/>
                </a:cubicBezTo>
                <a:cubicBezTo>
                  <a:pt x="44" y="57"/>
                  <a:pt x="38" y="82"/>
                  <a:pt x="38" y="76"/>
                </a:cubicBezTo>
                <a:cubicBezTo>
                  <a:pt x="38" y="74"/>
                  <a:pt x="43" y="57"/>
                  <a:pt x="44" y="54"/>
                </a:cubicBezTo>
                <a:cubicBezTo>
                  <a:pt x="49" y="39"/>
                  <a:pt x="55" y="27"/>
                  <a:pt x="60" y="12"/>
                </a:cubicBezTo>
                <a:cubicBezTo>
                  <a:pt x="61" y="9"/>
                  <a:pt x="64" y="0"/>
                  <a:pt x="64" y="3"/>
                </a:cubicBezTo>
                <a:cubicBezTo>
                  <a:pt x="64" y="22"/>
                  <a:pt x="52" y="45"/>
                  <a:pt x="48" y="64"/>
                </a:cubicBezTo>
                <a:cubicBezTo>
                  <a:pt x="55" y="94"/>
                  <a:pt x="63" y="53"/>
                  <a:pt x="70" y="41"/>
                </a:cubicBezTo>
                <a:cubicBezTo>
                  <a:pt x="73" y="26"/>
                  <a:pt x="77" y="13"/>
                  <a:pt x="86" y="0"/>
                </a:cubicBezTo>
                <a:cubicBezTo>
                  <a:pt x="91" y="14"/>
                  <a:pt x="81" y="30"/>
                  <a:pt x="76" y="44"/>
                </a:cubicBezTo>
                <a:cubicBezTo>
                  <a:pt x="74" y="51"/>
                  <a:pt x="70" y="64"/>
                  <a:pt x="70" y="64"/>
                </a:cubicBezTo>
                <a:cubicBezTo>
                  <a:pt x="77" y="84"/>
                  <a:pt x="81" y="50"/>
                  <a:pt x="86" y="41"/>
                </a:cubicBezTo>
                <a:cubicBezTo>
                  <a:pt x="90" y="34"/>
                  <a:pt x="99" y="22"/>
                  <a:pt x="99" y="22"/>
                </a:cubicBezTo>
                <a:cubicBezTo>
                  <a:pt x="103" y="35"/>
                  <a:pt x="99" y="44"/>
                  <a:pt x="96" y="57"/>
                </a:cubicBezTo>
                <a:cubicBezTo>
                  <a:pt x="94" y="65"/>
                  <a:pt x="87" y="88"/>
                  <a:pt x="89" y="80"/>
                </a:cubicBezTo>
                <a:cubicBezTo>
                  <a:pt x="93" y="64"/>
                  <a:pt x="89" y="70"/>
                  <a:pt x="99" y="60"/>
                </a:cubicBezTo>
                <a:cubicBezTo>
                  <a:pt x="97" y="91"/>
                  <a:pt x="92" y="117"/>
                  <a:pt x="108" y="144"/>
                </a:cubicBezTo>
                <a:cubicBezTo>
                  <a:pt x="107" y="147"/>
                  <a:pt x="107" y="151"/>
                  <a:pt x="105" y="153"/>
                </a:cubicBezTo>
                <a:cubicBezTo>
                  <a:pt x="103" y="155"/>
                  <a:pt x="97" y="153"/>
                  <a:pt x="96" y="156"/>
                </a:cubicBezTo>
                <a:cubicBezTo>
                  <a:pt x="95" y="159"/>
                  <a:pt x="105" y="164"/>
                  <a:pt x="102" y="163"/>
                </a:cubicBezTo>
                <a:cubicBezTo>
                  <a:pt x="95" y="160"/>
                  <a:pt x="90" y="152"/>
                  <a:pt x="83" y="150"/>
                </a:cubicBezTo>
                <a:cubicBezTo>
                  <a:pt x="80" y="149"/>
                  <a:pt x="76" y="148"/>
                  <a:pt x="73" y="147"/>
                </a:cubicBezTo>
                <a:cubicBezTo>
                  <a:pt x="66" y="123"/>
                  <a:pt x="46" y="130"/>
                  <a:pt x="22" y="128"/>
                </a:cubicBezTo>
                <a:cubicBezTo>
                  <a:pt x="10" y="120"/>
                  <a:pt x="6" y="116"/>
                  <a:pt x="6" y="102"/>
                </a:cubicBezTo>
              </a:path>
            </a:pathLst>
          </a:custGeom>
          <a:gradFill rotWithShape="1">
            <a:gsLst>
              <a:gs pos="0">
                <a:srgbClr val="FD1E13"/>
              </a:gs>
              <a:gs pos="100000">
                <a:srgbClr val="FFFF00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 flipH="1">
            <a:off x="3733800" y="1752600"/>
            <a:ext cx="2286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9102" name="CuadroTexto 1"/>
          <p:cNvSpPr txBox="1">
            <a:spLocks noChangeArrowheads="1"/>
          </p:cNvSpPr>
          <p:nvPr/>
        </p:nvSpPr>
        <p:spPr bwMode="auto">
          <a:xfrm>
            <a:off x="3236913" y="1055688"/>
            <a:ext cx="1716087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/>
              <a:t>Sondeo de</a:t>
            </a:r>
          </a:p>
          <a:p>
            <a:pPr algn="ctr" eaLnBrk="1" hangingPunct="1"/>
            <a:r>
              <a:rPr lang="es-MX" altLang="es-MX" sz="2000" b="1" dirty="0"/>
              <a:t>temperatura</a:t>
            </a:r>
          </a:p>
        </p:txBody>
      </p:sp>
      <p:sp>
        <p:nvSpPr>
          <p:cNvPr id="89103" name="CuadroTexto 2"/>
          <p:cNvSpPr txBox="1">
            <a:spLocks noChangeArrowheads="1"/>
          </p:cNvSpPr>
          <p:nvPr/>
        </p:nvSpPr>
        <p:spPr bwMode="auto">
          <a:xfrm>
            <a:off x="1981200" y="3657600"/>
            <a:ext cx="19097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 dirty="0"/>
              <a:t>Inversión por subsidencia</a:t>
            </a:r>
          </a:p>
        </p:txBody>
      </p:sp>
      <p:sp>
        <p:nvSpPr>
          <p:cNvPr id="89096" name="Freeform 8"/>
          <p:cNvSpPr>
            <a:spLocks/>
          </p:cNvSpPr>
          <p:nvPr/>
        </p:nvSpPr>
        <p:spPr bwMode="auto">
          <a:xfrm>
            <a:off x="914400" y="3505200"/>
            <a:ext cx="1350963" cy="814388"/>
          </a:xfrm>
          <a:custGeom>
            <a:avLst/>
            <a:gdLst>
              <a:gd name="T0" fmla="*/ 2147483647 w 851"/>
              <a:gd name="T1" fmla="*/ 2147483647 h 513"/>
              <a:gd name="T2" fmla="*/ 2147483647 w 851"/>
              <a:gd name="T3" fmla="*/ 2147483647 h 513"/>
              <a:gd name="T4" fmla="*/ 2147483647 w 851"/>
              <a:gd name="T5" fmla="*/ 2147483647 h 513"/>
              <a:gd name="T6" fmla="*/ 2147483647 w 851"/>
              <a:gd name="T7" fmla="*/ 2147483647 h 513"/>
              <a:gd name="T8" fmla="*/ 2147483647 w 851"/>
              <a:gd name="T9" fmla="*/ 2147483647 h 513"/>
              <a:gd name="T10" fmla="*/ 2147483647 w 851"/>
              <a:gd name="T11" fmla="*/ 2147483647 h 513"/>
              <a:gd name="T12" fmla="*/ 2147483647 w 851"/>
              <a:gd name="T13" fmla="*/ 2147483647 h 513"/>
              <a:gd name="T14" fmla="*/ 2147483647 w 851"/>
              <a:gd name="T15" fmla="*/ 2147483647 h 513"/>
              <a:gd name="T16" fmla="*/ 2147483647 w 851"/>
              <a:gd name="T17" fmla="*/ 2147483647 h 513"/>
              <a:gd name="T18" fmla="*/ 2147483647 w 851"/>
              <a:gd name="T19" fmla="*/ 2147483647 h 513"/>
              <a:gd name="T20" fmla="*/ 2147483647 w 851"/>
              <a:gd name="T21" fmla="*/ 2147483647 h 513"/>
              <a:gd name="T22" fmla="*/ 2147483647 w 851"/>
              <a:gd name="T23" fmla="*/ 2147483647 h 513"/>
              <a:gd name="T24" fmla="*/ 2147483647 w 851"/>
              <a:gd name="T25" fmla="*/ 2147483647 h 513"/>
              <a:gd name="T26" fmla="*/ 2147483647 w 851"/>
              <a:gd name="T27" fmla="*/ 2147483647 h 513"/>
              <a:gd name="T28" fmla="*/ 2147483647 w 851"/>
              <a:gd name="T29" fmla="*/ 2147483647 h 513"/>
              <a:gd name="T30" fmla="*/ 2147483647 w 851"/>
              <a:gd name="T31" fmla="*/ 0 h 513"/>
              <a:gd name="T32" fmla="*/ 2147483647 w 851"/>
              <a:gd name="T33" fmla="*/ 2147483647 h 513"/>
              <a:gd name="T34" fmla="*/ 2147483647 w 851"/>
              <a:gd name="T35" fmla="*/ 2147483647 h 513"/>
              <a:gd name="T36" fmla="*/ 2147483647 w 851"/>
              <a:gd name="T37" fmla="*/ 2147483647 h 513"/>
              <a:gd name="T38" fmla="*/ 2147483647 w 851"/>
              <a:gd name="T39" fmla="*/ 2147483647 h 513"/>
              <a:gd name="T40" fmla="*/ 2147483647 w 851"/>
              <a:gd name="T41" fmla="*/ 2147483647 h 513"/>
              <a:gd name="T42" fmla="*/ 2147483647 w 851"/>
              <a:gd name="T43" fmla="*/ 2147483647 h 513"/>
              <a:gd name="T44" fmla="*/ 2147483647 w 851"/>
              <a:gd name="T45" fmla="*/ 2147483647 h 513"/>
              <a:gd name="T46" fmla="*/ 2147483647 w 851"/>
              <a:gd name="T47" fmla="*/ 2147483647 h 513"/>
              <a:gd name="T48" fmla="*/ 2147483647 w 851"/>
              <a:gd name="T49" fmla="*/ 2147483647 h 513"/>
              <a:gd name="T50" fmla="*/ 2147483647 w 851"/>
              <a:gd name="T51" fmla="*/ 2147483647 h 513"/>
              <a:gd name="T52" fmla="*/ 2147483647 w 851"/>
              <a:gd name="T53" fmla="*/ 2147483647 h 513"/>
              <a:gd name="T54" fmla="*/ 2147483647 w 851"/>
              <a:gd name="T55" fmla="*/ 2147483647 h 513"/>
              <a:gd name="T56" fmla="*/ 2147483647 w 851"/>
              <a:gd name="T57" fmla="*/ 2147483647 h 513"/>
              <a:gd name="T58" fmla="*/ 2147483647 w 851"/>
              <a:gd name="T59" fmla="*/ 2147483647 h 513"/>
              <a:gd name="T60" fmla="*/ 2147483647 w 851"/>
              <a:gd name="T61" fmla="*/ 2147483647 h 513"/>
              <a:gd name="T62" fmla="*/ 2147483647 w 851"/>
              <a:gd name="T63" fmla="*/ 2147483647 h 513"/>
              <a:gd name="T64" fmla="*/ 2147483647 w 851"/>
              <a:gd name="T65" fmla="*/ 2147483647 h 513"/>
              <a:gd name="T66" fmla="*/ 2147483647 w 851"/>
              <a:gd name="T67" fmla="*/ 2147483647 h 513"/>
              <a:gd name="T68" fmla="*/ 2147483647 w 851"/>
              <a:gd name="T69" fmla="*/ 2147483647 h 513"/>
              <a:gd name="T70" fmla="*/ 2147483647 w 851"/>
              <a:gd name="T71" fmla="*/ 2147483647 h 513"/>
              <a:gd name="T72" fmla="*/ 2147483647 w 851"/>
              <a:gd name="T73" fmla="*/ 2147483647 h 513"/>
              <a:gd name="T74" fmla="*/ 2147483647 w 851"/>
              <a:gd name="T75" fmla="*/ 2147483647 h 513"/>
              <a:gd name="T76" fmla="*/ 2147483647 w 851"/>
              <a:gd name="T77" fmla="*/ 2147483647 h 513"/>
              <a:gd name="T78" fmla="*/ 2147483647 w 851"/>
              <a:gd name="T79" fmla="*/ 2147483647 h 513"/>
              <a:gd name="T80" fmla="*/ 2147483647 w 851"/>
              <a:gd name="T81" fmla="*/ 2147483647 h 513"/>
              <a:gd name="T82" fmla="*/ 2147483647 w 851"/>
              <a:gd name="T83" fmla="*/ 2147483647 h 513"/>
              <a:gd name="T84" fmla="*/ 2147483647 w 851"/>
              <a:gd name="T85" fmla="*/ 2147483647 h 513"/>
              <a:gd name="T86" fmla="*/ 2147483647 w 851"/>
              <a:gd name="T87" fmla="*/ 2147483647 h 513"/>
              <a:gd name="T88" fmla="*/ 2147483647 w 851"/>
              <a:gd name="T89" fmla="*/ 2147483647 h 513"/>
              <a:gd name="T90" fmla="*/ 2147483647 w 851"/>
              <a:gd name="T91" fmla="*/ 2147483647 h 513"/>
              <a:gd name="T92" fmla="*/ 2147483647 w 851"/>
              <a:gd name="T93" fmla="*/ 2147483647 h 513"/>
              <a:gd name="T94" fmla="*/ 2147483647 w 851"/>
              <a:gd name="T95" fmla="*/ 2147483647 h 513"/>
              <a:gd name="T96" fmla="*/ 2147483647 w 851"/>
              <a:gd name="T97" fmla="*/ 2147483647 h 513"/>
              <a:gd name="T98" fmla="*/ 2147483647 w 851"/>
              <a:gd name="T99" fmla="*/ 2147483647 h 513"/>
              <a:gd name="T100" fmla="*/ 2147483647 w 851"/>
              <a:gd name="T101" fmla="*/ 2147483647 h 513"/>
              <a:gd name="T102" fmla="*/ 2147483647 w 851"/>
              <a:gd name="T103" fmla="*/ 2147483647 h 513"/>
              <a:gd name="T104" fmla="*/ 2147483647 w 851"/>
              <a:gd name="T105" fmla="*/ 2147483647 h 513"/>
              <a:gd name="T106" fmla="*/ 2147483647 w 851"/>
              <a:gd name="T107" fmla="*/ 2147483647 h 513"/>
              <a:gd name="T108" fmla="*/ 2147483647 w 851"/>
              <a:gd name="T109" fmla="*/ 2147483647 h 513"/>
              <a:gd name="T110" fmla="*/ 2147483647 w 851"/>
              <a:gd name="T111" fmla="*/ 2147483647 h 513"/>
              <a:gd name="T112" fmla="*/ 2147483647 w 851"/>
              <a:gd name="T113" fmla="*/ 2147483647 h 513"/>
              <a:gd name="T114" fmla="*/ 2147483647 w 851"/>
              <a:gd name="T115" fmla="*/ 2147483647 h 513"/>
              <a:gd name="T116" fmla="*/ 2147483647 w 851"/>
              <a:gd name="T117" fmla="*/ 2147483647 h 513"/>
              <a:gd name="T118" fmla="*/ 2147483647 w 851"/>
              <a:gd name="T119" fmla="*/ 2147483647 h 513"/>
              <a:gd name="T120" fmla="*/ 2147483647 w 851"/>
              <a:gd name="T121" fmla="*/ 2147483647 h 513"/>
              <a:gd name="T122" fmla="*/ 2147483647 w 851"/>
              <a:gd name="T123" fmla="*/ 2147483647 h 513"/>
              <a:gd name="T124" fmla="*/ 2147483647 w 851"/>
              <a:gd name="T125" fmla="*/ 2147483647 h 51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51"/>
              <a:gd name="T190" fmla="*/ 0 h 513"/>
              <a:gd name="T191" fmla="*/ 851 w 851"/>
              <a:gd name="T192" fmla="*/ 513 h 51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51" h="513">
                <a:moveTo>
                  <a:pt x="112" y="254"/>
                </a:moveTo>
                <a:cubicBezTo>
                  <a:pt x="105" y="235"/>
                  <a:pt x="95" y="238"/>
                  <a:pt x="83" y="221"/>
                </a:cubicBezTo>
                <a:cubicBezTo>
                  <a:pt x="85" y="213"/>
                  <a:pt x="89" y="205"/>
                  <a:pt x="88" y="197"/>
                </a:cubicBezTo>
                <a:cubicBezTo>
                  <a:pt x="87" y="191"/>
                  <a:pt x="81" y="187"/>
                  <a:pt x="78" y="182"/>
                </a:cubicBezTo>
                <a:cubicBezTo>
                  <a:pt x="69" y="164"/>
                  <a:pt x="72" y="155"/>
                  <a:pt x="50" y="149"/>
                </a:cubicBezTo>
                <a:cubicBezTo>
                  <a:pt x="40" y="119"/>
                  <a:pt x="66" y="116"/>
                  <a:pt x="30" y="125"/>
                </a:cubicBezTo>
                <a:cubicBezTo>
                  <a:pt x="63" y="145"/>
                  <a:pt x="37" y="119"/>
                  <a:pt x="26" y="115"/>
                </a:cubicBezTo>
                <a:cubicBezTo>
                  <a:pt x="23" y="110"/>
                  <a:pt x="13" y="106"/>
                  <a:pt x="16" y="101"/>
                </a:cubicBezTo>
                <a:cubicBezTo>
                  <a:pt x="22" y="91"/>
                  <a:pt x="45" y="81"/>
                  <a:pt x="45" y="81"/>
                </a:cubicBezTo>
                <a:cubicBezTo>
                  <a:pt x="30" y="72"/>
                  <a:pt x="0" y="68"/>
                  <a:pt x="30" y="57"/>
                </a:cubicBezTo>
                <a:cubicBezTo>
                  <a:pt x="52" y="62"/>
                  <a:pt x="58" y="75"/>
                  <a:pt x="78" y="81"/>
                </a:cubicBezTo>
                <a:cubicBezTo>
                  <a:pt x="103" y="46"/>
                  <a:pt x="87" y="51"/>
                  <a:pt x="122" y="57"/>
                </a:cubicBezTo>
                <a:cubicBezTo>
                  <a:pt x="123" y="61"/>
                  <a:pt x="125" y="90"/>
                  <a:pt x="141" y="67"/>
                </a:cubicBezTo>
                <a:cubicBezTo>
                  <a:pt x="146" y="60"/>
                  <a:pt x="142" y="50"/>
                  <a:pt x="146" y="43"/>
                </a:cubicBezTo>
                <a:cubicBezTo>
                  <a:pt x="149" y="38"/>
                  <a:pt x="155" y="36"/>
                  <a:pt x="160" y="33"/>
                </a:cubicBezTo>
                <a:cubicBezTo>
                  <a:pt x="168" y="11"/>
                  <a:pt x="190" y="12"/>
                  <a:pt x="208" y="0"/>
                </a:cubicBezTo>
                <a:cubicBezTo>
                  <a:pt x="227" y="7"/>
                  <a:pt x="235" y="11"/>
                  <a:pt x="246" y="29"/>
                </a:cubicBezTo>
                <a:cubicBezTo>
                  <a:pt x="253" y="85"/>
                  <a:pt x="251" y="70"/>
                  <a:pt x="290" y="96"/>
                </a:cubicBezTo>
                <a:cubicBezTo>
                  <a:pt x="291" y="101"/>
                  <a:pt x="292" y="106"/>
                  <a:pt x="294" y="110"/>
                </a:cubicBezTo>
                <a:cubicBezTo>
                  <a:pt x="314" y="152"/>
                  <a:pt x="317" y="92"/>
                  <a:pt x="328" y="81"/>
                </a:cubicBezTo>
                <a:cubicBezTo>
                  <a:pt x="331" y="78"/>
                  <a:pt x="337" y="78"/>
                  <a:pt x="342" y="77"/>
                </a:cubicBezTo>
                <a:cubicBezTo>
                  <a:pt x="364" y="83"/>
                  <a:pt x="365" y="93"/>
                  <a:pt x="371" y="115"/>
                </a:cubicBezTo>
                <a:cubicBezTo>
                  <a:pt x="358" y="165"/>
                  <a:pt x="389" y="108"/>
                  <a:pt x="376" y="158"/>
                </a:cubicBezTo>
                <a:cubicBezTo>
                  <a:pt x="381" y="161"/>
                  <a:pt x="384" y="168"/>
                  <a:pt x="390" y="168"/>
                </a:cubicBezTo>
                <a:cubicBezTo>
                  <a:pt x="396" y="168"/>
                  <a:pt x="400" y="161"/>
                  <a:pt x="405" y="158"/>
                </a:cubicBezTo>
                <a:cubicBezTo>
                  <a:pt x="420" y="150"/>
                  <a:pt x="434" y="144"/>
                  <a:pt x="448" y="134"/>
                </a:cubicBezTo>
                <a:cubicBezTo>
                  <a:pt x="453" y="136"/>
                  <a:pt x="458" y="135"/>
                  <a:pt x="462" y="139"/>
                </a:cubicBezTo>
                <a:cubicBezTo>
                  <a:pt x="470" y="147"/>
                  <a:pt x="470" y="167"/>
                  <a:pt x="482" y="168"/>
                </a:cubicBezTo>
                <a:cubicBezTo>
                  <a:pt x="496" y="170"/>
                  <a:pt x="511" y="171"/>
                  <a:pt x="525" y="173"/>
                </a:cubicBezTo>
                <a:cubicBezTo>
                  <a:pt x="541" y="167"/>
                  <a:pt x="557" y="163"/>
                  <a:pt x="573" y="158"/>
                </a:cubicBezTo>
                <a:cubicBezTo>
                  <a:pt x="592" y="160"/>
                  <a:pt x="615" y="156"/>
                  <a:pt x="630" y="168"/>
                </a:cubicBezTo>
                <a:cubicBezTo>
                  <a:pt x="661" y="192"/>
                  <a:pt x="619" y="175"/>
                  <a:pt x="654" y="187"/>
                </a:cubicBezTo>
                <a:cubicBezTo>
                  <a:pt x="692" y="223"/>
                  <a:pt x="657" y="194"/>
                  <a:pt x="664" y="187"/>
                </a:cubicBezTo>
                <a:cubicBezTo>
                  <a:pt x="668" y="183"/>
                  <a:pt x="673" y="190"/>
                  <a:pt x="678" y="192"/>
                </a:cubicBezTo>
                <a:cubicBezTo>
                  <a:pt x="701" y="186"/>
                  <a:pt x="708" y="181"/>
                  <a:pt x="731" y="187"/>
                </a:cubicBezTo>
                <a:cubicBezTo>
                  <a:pt x="751" y="201"/>
                  <a:pt x="766" y="203"/>
                  <a:pt x="741" y="221"/>
                </a:cubicBezTo>
                <a:cubicBezTo>
                  <a:pt x="761" y="234"/>
                  <a:pt x="770" y="221"/>
                  <a:pt x="794" y="216"/>
                </a:cubicBezTo>
                <a:cubicBezTo>
                  <a:pt x="819" y="198"/>
                  <a:pt x="815" y="212"/>
                  <a:pt x="822" y="235"/>
                </a:cubicBezTo>
                <a:cubicBezTo>
                  <a:pt x="821" y="240"/>
                  <a:pt x="821" y="245"/>
                  <a:pt x="818" y="249"/>
                </a:cubicBezTo>
                <a:cubicBezTo>
                  <a:pt x="814" y="254"/>
                  <a:pt x="803" y="253"/>
                  <a:pt x="803" y="259"/>
                </a:cubicBezTo>
                <a:cubicBezTo>
                  <a:pt x="803" y="266"/>
                  <a:pt x="828" y="272"/>
                  <a:pt x="832" y="273"/>
                </a:cubicBezTo>
                <a:cubicBezTo>
                  <a:pt x="851" y="301"/>
                  <a:pt x="826" y="307"/>
                  <a:pt x="803" y="321"/>
                </a:cubicBezTo>
                <a:cubicBezTo>
                  <a:pt x="797" y="340"/>
                  <a:pt x="789" y="348"/>
                  <a:pt x="770" y="355"/>
                </a:cubicBezTo>
                <a:cubicBezTo>
                  <a:pt x="749" y="351"/>
                  <a:pt x="732" y="347"/>
                  <a:pt x="712" y="341"/>
                </a:cubicBezTo>
                <a:cubicBezTo>
                  <a:pt x="691" y="347"/>
                  <a:pt x="674" y="343"/>
                  <a:pt x="654" y="336"/>
                </a:cubicBezTo>
                <a:cubicBezTo>
                  <a:pt x="624" y="347"/>
                  <a:pt x="589" y="336"/>
                  <a:pt x="558" y="331"/>
                </a:cubicBezTo>
                <a:cubicBezTo>
                  <a:pt x="538" y="324"/>
                  <a:pt x="503" y="328"/>
                  <a:pt x="482" y="326"/>
                </a:cubicBezTo>
                <a:cubicBezTo>
                  <a:pt x="475" y="324"/>
                  <a:pt x="468" y="317"/>
                  <a:pt x="462" y="321"/>
                </a:cubicBezTo>
                <a:cubicBezTo>
                  <a:pt x="456" y="325"/>
                  <a:pt x="460" y="334"/>
                  <a:pt x="458" y="341"/>
                </a:cubicBezTo>
                <a:cubicBezTo>
                  <a:pt x="454" y="356"/>
                  <a:pt x="453" y="356"/>
                  <a:pt x="443" y="369"/>
                </a:cubicBezTo>
                <a:cubicBezTo>
                  <a:pt x="433" y="398"/>
                  <a:pt x="423" y="382"/>
                  <a:pt x="400" y="374"/>
                </a:cubicBezTo>
                <a:cubicBezTo>
                  <a:pt x="392" y="351"/>
                  <a:pt x="369" y="351"/>
                  <a:pt x="347" y="345"/>
                </a:cubicBezTo>
                <a:cubicBezTo>
                  <a:pt x="356" y="371"/>
                  <a:pt x="346" y="371"/>
                  <a:pt x="323" y="365"/>
                </a:cubicBezTo>
                <a:cubicBezTo>
                  <a:pt x="336" y="402"/>
                  <a:pt x="354" y="419"/>
                  <a:pt x="304" y="437"/>
                </a:cubicBezTo>
                <a:cubicBezTo>
                  <a:pt x="272" y="425"/>
                  <a:pt x="296" y="449"/>
                  <a:pt x="304" y="461"/>
                </a:cubicBezTo>
                <a:cubicBezTo>
                  <a:pt x="293" y="491"/>
                  <a:pt x="283" y="504"/>
                  <a:pt x="251" y="513"/>
                </a:cubicBezTo>
                <a:cubicBezTo>
                  <a:pt x="240" y="496"/>
                  <a:pt x="230" y="496"/>
                  <a:pt x="213" y="485"/>
                </a:cubicBezTo>
                <a:cubicBezTo>
                  <a:pt x="191" y="491"/>
                  <a:pt x="191" y="481"/>
                  <a:pt x="184" y="461"/>
                </a:cubicBezTo>
                <a:cubicBezTo>
                  <a:pt x="192" y="436"/>
                  <a:pt x="208" y="439"/>
                  <a:pt x="184" y="422"/>
                </a:cubicBezTo>
                <a:cubicBezTo>
                  <a:pt x="190" y="394"/>
                  <a:pt x="189" y="376"/>
                  <a:pt x="165" y="360"/>
                </a:cubicBezTo>
                <a:cubicBezTo>
                  <a:pt x="173" y="335"/>
                  <a:pt x="162" y="322"/>
                  <a:pt x="141" y="307"/>
                </a:cubicBezTo>
                <a:cubicBezTo>
                  <a:pt x="139" y="297"/>
                  <a:pt x="140" y="287"/>
                  <a:pt x="136" y="278"/>
                </a:cubicBezTo>
                <a:cubicBezTo>
                  <a:pt x="128" y="259"/>
                  <a:pt x="98" y="250"/>
                  <a:pt x="98" y="230"/>
                </a:cubicBezTo>
              </a:path>
            </a:pathLst>
          </a:custGeom>
          <a:gradFill rotWithShape="1">
            <a:gsLst>
              <a:gs pos="0">
                <a:srgbClr val="FFFFCC"/>
              </a:gs>
              <a:gs pos="100000">
                <a:srgbClr val="B2225C"/>
              </a:gs>
            </a:gsLst>
            <a:lin ang="540000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89097" name="Freeform 9"/>
          <p:cNvSpPr>
            <a:spLocks/>
          </p:cNvSpPr>
          <p:nvPr/>
        </p:nvSpPr>
        <p:spPr bwMode="auto">
          <a:xfrm>
            <a:off x="1066800" y="3810000"/>
            <a:ext cx="260350" cy="587375"/>
          </a:xfrm>
          <a:custGeom>
            <a:avLst/>
            <a:gdLst>
              <a:gd name="T0" fmla="*/ 2147483647 w 164"/>
              <a:gd name="T1" fmla="*/ 2147483647 h 370"/>
              <a:gd name="T2" fmla="*/ 2147483647 w 164"/>
              <a:gd name="T3" fmla="*/ 2147483647 h 370"/>
              <a:gd name="T4" fmla="*/ 2147483647 w 164"/>
              <a:gd name="T5" fmla="*/ 2147483647 h 370"/>
              <a:gd name="T6" fmla="*/ 2147483647 w 164"/>
              <a:gd name="T7" fmla="*/ 2147483647 h 370"/>
              <a:gd name="T8" fmla="*/ 2147483647 w 164"/>
              <a:gd name="T9" fmla="*/ 2147483647 h 370"/>
              <a:gd name="T10" fmla="*/ 2147483647 w 164"/>
              <a:gd name="T11" fmla="*/ 2147483647 h 370"/>
              <a:gd name="T12" fmla="*/ 2147483647 w 164"/>
              <a:gd name="T13" fmla="*/ 2147483647 h 370"/>
              <a:gd name="T14" fmla="*/ 2147483647 w 164"/>
              <a:gd name="T15" fmla="*/ 2147483647 h 370"/>
              <a:gd name="T16" fmla="*/ 2147483647 w 164"/>
              <a:gd name="T17" fmla="*/ 2147483647 h 370"/>
              <a:gd name="T18" fmla="*/ 2147483647 w 164"/>
              <a:gd name="T19" fmla="*/ 2147483647 h 370"/>
              <a:gd name="T20" fmla="*/ 2147483647 w 164"/>
              <a:gd name="T21" fmla="*/ 2147483647 h 370"/>
              <a:gd name="T22" fmla="*/ 2147483647 w 164"/>
              <a:gd name="T23" fmla="*/ 2147483647 h 370"/>
              <a:gd name="T24" fmla="*/ 2147483647 w 164"/>
              <a:gd name="T25" fmla="*/ 2147483647 h 370"/>
              <a:gd name="T26" fmla="*/ 2147483647 w 164"/>
              <a:gd name="T27" fmla="*/ 2147483647 h 370"/>
              <a:gd name="T28" fmla="*/ 2147483647 w 164"/>
              <a:gd name="T29" fmla="*/ 2147483647 h 370"/>
              <a:gd name="T30" fmla="*/ 2147483647 w 164"/>
              <a:gd name="T31" fmla="*/ 0 h 370"/>
              <a:gd name="T32" fmla="*/ 0 w 164"/>
              <a:gd name="T33" fmla="*/ 2147483647 h 370"/>
              <a:gd name="T34" fmla="*/ 2147483647 w 164"/>
              <a:gd name="T35" fmla="*/ 2147483647 h 370"/>
              <a:gd name="T36" fmla="*/ 2147483647 w 164"/>
              <a:gd name="T37" fmla="*/ 2147483647 h 370"/>
              <a:gd name="T38" fmla="*/ 2147483647 w 164"/>
              <a:gd name="T39" fmla="*/ 2147483647 h 370"/>
              <a:gd name="T40" fmla="*/ 2147483647 w 164"/>
              <a:gd name="T41" fmla="*/ 2147483647 h 370"/>
              <a:gd name="T42" fmla="*/ 2147483647 w 164"/>
              <a:gd name="T43" fmla="*/ 2147483647 h 370"/>
              <a:gd name="T44" fmla="*/ 2147483647 w 164"/>
              <a:gd name="T45" fmla="*/ 2147483647 h 37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64"/>
              <a:gd name="T70" fmla="*/ 0 h 370"/>
              <a:gd name="T71" fmla="*/ 164 w 164"/>
              <a:gd name="T72" fmla="*/ 370 h 37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64" h="370">
                <a:moveTo>
                  <a:pt x="130" y="370"/>
                </a:moveTo>
                <a:cubicBezTo>
                  <a:pt x="145" y="345"/>
                  <a:pt x="153" y="325"/>
                  <a:pt x="163" y="298"/>
                </a:cubicBezTo>
                <a:cubicBezTo>
                  <a:pt x="161" y="292"/>
                  <a:pt x="164" y="277"/>
                  <a:pt x="158" y="279"/>
                </a:cubicBezTo>
                <a:cubicBezTo>
                  <a:pt x="147" y="283"/>
                  <a:pt x="139" y="307"/>
                  <a:pt x="139" y="307"/>
                </a:cubicBezTo>
                <a:cubicBezTo>
                  <a:pt x="128" y="277"/>
                  <a:pt x="152" y="250"/>
                  <a:pt x="144" y="221"/>
                </a:cubicBezTo>
                <a:cubicBezTo>
                  <a:pt x="143" y="216"/>
                  <a:pt x="135" y="224"/>
                  <a:pt x="130" y="226"/>
                </a:cubicBezTo>
                <a:cubicBezTo>
                  <a:pt x="106" y="248"/>
                  <a:pt x="113" y="274"/>
                  <a:pt x="106" y="231"/>
                </a:cubicBezTo>
                <a:cubicBezTo>
                  <a:pt x="98" y="124"/>
                  <a:pt x="100" y="159"/>
                  <a:pt x="91" y="202"/>
                </a:cubicBezTo>
                <a:cubicBezTo>
                  <a:pt x="89" y="224"/>
                  <a:pt x="93" y="248"/>
                  <a:pt x="86" y="269"/>
                </a:cubicBezTo>
                <a:cubicBezTo>
                  <a:pt x="78" y="296"/>
                  <a:pt x="69" y="252"/>
                  <a:pt x="67" y="245"/>
                </a:cubicBezTo>
                <a:cubicBezTo>
                  <a:pt x="76" y="220"/>
                  <a:pt x="78" y="194"/>
                  <a:pt x="82" y="168"/>
                </a:cubicBezTo>
                <a:cubicBezTo>
                  <a:pt x="80" y="158"/>
                  <a:pt x="84" y="146"/>
                  <a:pt x="77" y="139"/>
                </a:cubicBezTo>
                <a:cubicBezTo>
                  <a:pt x="73" y="135"/>
                  <a:pt x="66" y="145"/>
                  <a:pt x="62" y="149"/>
                </a:cubicBezTo>
                <a:cubicBezTo>
                  <a:pt x="52" y="159"/>
                  <a:pt x="49" y="180"/>
                  <a:pt x="58" y="144"/>
                </a:cubicBezTo>
                <a:cubicBezTo>
                  <a:pt x="58" y="142"/>
                  <a:pt x="58" y="48"/>
                  <a:pt x="43" y="91"/>
                </a:cubicBezTo>
                <a:cubicBezTo>
                  <a:pt x="32" y="62"/>
                  <a:pt x="34" y="30"/>
                  <a:pt x="24" y="0"/>
                </a:cubicBezTo>
                <a:cubicBezTo>
                  <a:pt x="18" y="30"/>
                  <a:pt x="7" y="58"/>
                  <a:pt x="0" y="87"/>
                </a:cubicBezTo>
                <a:cubicBezTo>
                  <a:pt x="4" y="115"/>
                  <a:pt x="1" y="129"/>
                  <a:pt x="24" y="144"/>
                </a:cubicBezTo>
                <a:cubicBezTo>
                  <a:pt x="44" y="174"/>
                  <a:pt x="39" y="189"/>
                  <a:pt x="43" y="231"/>
                </a:cubicBezTo>
                <a:cubicBezTo>
                  <a:pt x="37" y="259"/>
                  <a:pt x="33" y="266"/>
                  <a:pt x="62" y="274"/>
                </a:cubicBezTo>
                <a:cubicBezTo>
                  <a:pt x="70" y="298"/>
                  <a:pt x="77" y="314"/>
                  <a:pt x="101" y="322"/>
                </a:cubicBezTo>
                <a:cubicBezTo>
                  <a:pt x="114" y="343"/>
                  <a:pt x="110" y="361"/>
                  <a:pt x="134" y="370"/>
                </a:cubicBezTo>
                <a:cubicBezTo>
                  <a:pt x="155" y="363"/>
                  <a:pt x="154" y="364"/>
                  <a:pt x="130" y="370"/>
                </a:cubicBezTo>
                <a:close/>
              </a:path>
            </a:pathLst>
          </a:custGeom>
          <a:gradFill rotWithShape="1">
            <a:gsLst>
              <a:gs pos="0">
                <a:srgbClr val="FD1E13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8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8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9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98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41" grpId="0"/>
      <p:bldP spid="398342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686943"/>
            <a:ext cx="5943600" cy="563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524000" y="2438400"/>
            <a:ext cx="1622425" cy="646331"/>
          </a:xfrm>
          <a:prstGeom prst="rect">
            <a:avLst/>
          </a:prstGeom>
          <a:solidFill>
            <a:schemeClr val="bg1">
              <a:alpha val="94116"/>
            </a:schemeClr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MX" altLang="es-MX" b="1" dirty="0">
                <a:latin typeface="Arial Narrow" pitchFamily="34" charset="0"/>
              </a:rPr>
              <a:t>Inversiones por subsidencia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6096000" y="432273"/>
            <a:ext cx="3047999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lnSpc>
                <a:spcPct val="90000"/>
              </a:lnSpc>
              <a:defRPr sz="3200" b="1">
                <a:solidFill>
                  <a:srgbClr val="000066"/>
                </a:solidFill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dirty="0"/>
              <a:t>Inversiones por subsidencia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6227763" y="2195513"/>
            <a:ext cx="2916237" cy="41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2400" b="1" dirty="0"/>
              <a:t>Más fuerte a finales de verano y en otoño, en los lados norte y este de fuertes dorsales de alta presión.</a:t>
            </a:r>
          </a:p>
          <a:p>
            <a:pPr eaLnBrk="1" hangingPunct="1">
              <a:buFontTx/>
              <a:buChar char="•"/>
            </a:pPr>
            <a:endParaRPr lang="es-MX" altLang="es-MX" sz="2400" b="1" dirty="0"/>
          </a:p>
          <a:p>
            <a:pPr eaLnBrk="1" hangingPunct="1">
              <a:lnSpc>
                <a:spcPct val="90000"/>
              </a:lnSpc>
            </a:pPr>
            <a:r>
              <a:rPr lang="es-MX" altLang="es-MX" sz="2400" b="1" dirty="0"/>
              <a:t>Algunas veces permanece sobre una región durante semanas.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066800" y="3962400"/>
            <a:ext cx="1100138" cy="338138"/>
          </a:xfrm>
          <a:prstGeom prst="rect">
            <a:avLst/>
          </a:prstGeom>
          <a:solidFill>
            <a:srgbClr val="CCFFFF">
              <a:alpha val="870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>
                <a:solidFill>
                  <a:srgbClr val="0500DA"/>
                </a:solidFill>
                <a:latin typeface="Arial Rounded MT Bold" panose="020F0704030504030204" pitchFamily="34" charset="0"/>
              </a:rPr>
              <a:t>En lo alto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3657600" y="2133600"/>
            <a:ext cx="1217613" cy="369888"/>
          </a:xfrm>
          <a:prstGeom prst="rect">
            <a:avLst/>
          </a:prstGeom>
          <a:solidFill>
            <a:srgbClr val="CCFFFF">
              <a:alpha val="870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rgbClr val="0500DA"/>
                </a:solidFill>
                <a:latin typeface="Arial Rounded MT Bold" panose="020F0704030504030204" pitchFamily="34" charset="0"/>
              </a:rPr>
              <a:t>En lo alto</a:t>
            </a:r>
          </a:p>
        </p:txBody>
      </p:sp>
      <p:sp>
        <p:nvSpPr>
          <p:cNvPr id="4" name="Elipse 3"/>
          <p:cNvSpPr/>
          <p:nvPr/>
        </p:nvSpPr>
        <p:spPr>
          <a:xfrm>
            <a:off x="3587750" y="1504950"/>
            <a:ext cx="498475" cy="5175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36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" name="Elipse 10"/>
          <p:cNvSpPr/>
          <p:nvPr/>
        </p:nvSpPr>
        <p:spPr>
          <a:xfrm>
            <a:off x="1046163" y="3343275"/>
            <a:ext cx="498475" cy="5175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3600" b="1" dirty="0">
                <a:solidFill>
                  <a:srgbClr val="0000CC"/>
                </a:solidFill>
              </a:rPr>
              <a:t>A</a:t>
            </a:r>
          </a:p>
        </p:txBody>
      </p:sp>
      <p:sp>
        <p:nvSpPr>
          <p:cNvPr id="90122" name="CuadroTexto 4"/>
          <p:cNvSpPr txBox="1">
            <a:spLocks noChangeArrowheads="1"/>
          </p:cNvSpPr>
          <p:nvPr/>
        </p:nvSpPr>
        <p:spPr bwMode="auto">
          <a:xfrm>
            <a:off x="383882" y="685800"/>
            <a:ext cx="5609228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 dirty="0"/>
              <a:t>Regiones de aire ascendente y descendente con</a:t>
            </a:r>
          </a:p>
          <a:p>
            <a:pPr algn="ctr" eaLnBrk="1" hangingPunct="1"/>
            <a:r>
              <a:rPr lang="es-MX" altLang="es-MX" b="1" dirty="0"/>
              <a:t>crestas de alta presión  y canales de baja presión</a:t>
            </a:r>
          </a:p>
        </p:txBody>
      </p:sp>
      <p:sp>
        <p:nvSpPr>
          <p:cNvPr id="90123" name="CuadroTexto 5"/>
          <p:cNvSpPr txBox="1">
            <a:spLocks noChangeArrowheads="1"/>
          </p:cNvSpPr>
          <p:nvPr/>
        </p:nvSpPr>
        <p:spPr bwMode="auto">
          <a:xfrm>
            <a:off x="1153489" y="1608881"/>
            <a:ext cx="1215660" cy="64325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Crestas de</a:t>
            </a:r>
          </a:p>
          <a:p>
            <a:pPr eaLnBrk="1" hangingPunct="1"/>
            <a:r>
              <a:rPr lang="es-MX" altLang="es-MX" sz="1600" b="1" dirty="0"/>
              <a:t>alta presión</a:t>
            </a:r>
          </a:p>
        </p:txBody>
      </p:sp>
      <p:sp>
        <p:nvSpPr>
          <p:cNvPr id="90124" name="CuadroTexto 13"/>
          <p:cNvSpPr txBox="1">
            <a:spLocks noChangeArrowheads="1"/>
          </p:cNvSpPr>
          <p:nvPr/>
        </p:nvSpPr>
        <p:spPr bwMode="auto">
          <a:xfrm>
            <a:off x="3214688" y="3144838"/>
            <a:ext cx="1416050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600" b="1" dirty="0"/>
              <a:t>Canales de</a:t>
            </a:r>
          </a:p>
          <a:p>
            <a:pPr eaLnBrk="1" hangingPunct="1"/>
            <a:r>
              <a:rPr lang="es-MX" altLang="es-MX" sz="1600" b="1" dirty="0"/>
              <a:t>Baja presión</a:t>
            </a:r>
          </a:p>
        </p:txBody>
      </p:sp>
      <p:sp>
        <p:nvSpPr>
          <p:cNvPr id="90125" name="CuadroTexto 6"/>
          <p:cNvSpPr txBox="1">
            <a:spLocks noChangeArrowheads="1"/>
          </p:cNvSpPr>
          <p:nvPr/>
        </p:nvSpPr>
        <p:spPr bwMode="auto">
          <a:xfrm>
            <a:off x="1700213" y="5519738"/>
            <a:ext cx="1588897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dirty="0"/>
              <a:t>Subsidencia débil</a:t>
            </a:r>
          </a:p>
        </p:txBody>
      </p:sp>
      <p:sp>
        <p:nvSpPr>
          <p:cNvPr id="90126" name="CuadroTexto 15"/>
          <p:cNvSpPr txBox="1">
            <a:spLocks noChangeArrowheads="1"/>
          </p:cNvSpPr>
          <p:nvPr/>
        </p:nvSpPr>
        <p:spPr bwMode="auto">
          <a:xfrm>
            <a:off x="1700213" y="5838825"/>
            <a:ext cx="1667444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dirty="0"/>
              <a:t>Subsidencia fuerte</a:t>
            </a:r>
          </a:p>
        </p:txBody>
      </p:sp>
      <p:sp>
        <p:nvSpPr>
          <p:cNvPr id="90127" name="CuadroTexto 16"/>
          <p:cNvSpPr txBox="1">
            <a:spLocks noChangeArrowheads="1"/>
          </p:cNvSpPr>
          <p:nvPr/>
        </p:nvSpPr>
        <p:spPr bwMode="auto">
          <a:xfrm>
            <a:off x="4294188" y="5513388"/>
            <a:ext cx="1300162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dirty="0"/>
              <a:t>Ascenso débil</a:t>
            </a:r>
          </a:p>
        </p:txBody>
      </p:sp>
      <p:sp>
        <p:nvSpPr>
          <p:cNvPr id="90128" name="CuadroTexto 17"/>
          <p:cNvSpPr txBox="1">
            <a:spLocks noChangeArrowheads="1"/>
          </p:cNvSpPr>
          <p:nvPr/>
        </p:nvSpPr>
        <p:spPr bwMode="auto">
          <a:xfrm>
            <a:off x="4322763" y="5832475"/>
            <a:ext cx="1379537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dirty="0"/>
              <a:t>Ascenso fuerte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911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19200" y="2438400"/>
            <a:ext cx="6705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8" name="Text Box 5"/>
          <p:cNvSpPr txBox="1">
            <a:spLocks noChangeArrowheads="1"/>
          </p:cNvSpPr>
          <p:nvPr/>
        </p:nvSpPr>
        <p:spPr bwMode="auto">
          <a:xfrm>
            <a:off x="0" y="584199"/>
            <a:ext cx="9144000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defRPr sz="2400" b="0">
                <a:solidFill>
                  <a:schemeClr val="bg1"/>
                </a:solidFill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2100" dirty="0"/>
              <a:t>Los vientos en terreno plano son normalmente lentos bajo grandes crestas de alta presión e inversiones por subsidencia.</a:t>
            </a:r>
          </a:p>
          <a:p>
            <a:endParaRPr lang="es-MX" altLang="es-MX" sz="2100" dirty="0"/>
          </a:p>
          <a:p>
            <a:r>
              <a:rPr lang="es-MX" altLang="es-MX" sz="2100" dirty="0"/>
              <a:t>En las regiones montañosas, estas mismas condiciones atmosféricas pueden producir vientos descendentes de ladera cálidos y secos llamados vientos </a:t>
            </a:r>
            <a:r>
              <a:rPr lang="es-MX" altLang="es-MX" sz="2100" dirty="0" err="1"/>
              <a:t>Foehn</a:t>
            </a:r>
            <a:r>
              <a:rPr lang="es-MX" altLang="es-MX" sz="2100" dirty="0"/>
              <a:t>. </a:t>
            </a:r>
          </a:p>
        </p:txBody>
      </p:sp>
      <p:sp>
        <p:nvSpPr>
          <p:cNvPr id="91141" name="Text Box 6"/>
          <p:cNvSpPr txBox="1">
            <a:spLocks noChangeArrowheads="1"/>
          </p:cNvSpPr>
          <p:nvPr/>
        </p:nvSpPr>
        <p:spPr bwMode="auto">
          <a:xfrm>
            <a:off x="2209800" y="5715000"/>
            <a:ext cx="18133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vientos ligeros</a:t>
            </a:r>
          </a:p>
        </p:txBody>
      </p:sp>
      <p:sp>
        <p:nvSpPr>
          <p:cNvPr id="91142" name="Text Box 7"/>
          <p:cNvSpPr txBox="1">
            <a:spLocks noChangeArrowheads="1"/>
          </p:cNvSpPr>
          <p:nvPr/>
        </p:nvSpPr>
        <p:spPr bwMode="auto">
          <a:xfrm>
            <a:off x="4953000" y="5715000"/>
            <a:ext cx="18133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vientos ligeros</a:t>
            </a:r>
          </a:p>
        </p:txBody>
      </p:sp>
      <p:sp>
        <p:nvSpPr>
          <p:cNvPr id="91143" name="Text Box 8"/>
          <p:cNvSpPr txBox="1">
            <a:spLocks noChangeArrowheads="1"/>
          </p:cNvSpPr>
          <p:nvPr/>
        </p:nvSpPr>
        <p:spPr bwMode="auto">
          <a:xfrm>
            <a:off x="3623466" y="6019800"/>
            <a:ext cx="1834798" cy="369332"/>
          </a:xfrm>
          <a:prstGeom prst="rect">
            <a:avLst/>
          </a:prstGeom>
          <a:solidFill>
            <a:srgbClr val="48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</a:rPr>
              <a:t>Vientos ligeros</a:t>
            </a:r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207963" y="1524000"/>
            <a:ext cx="893603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s-MX" altLang="es-MX" sz="2400" dirty="0">
                <a:solidFill>
                  <a:schemeClr val="bg1"/>
                </a:solidFill>
                <a:latin typeface="Arial" charset="0"/>
              </a:rPr>
              <a:t> </a:t>
            </a:r>
            <a:endParaRPr lang="es-MX" altLang="es-MX" sz="2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4114800" y="3200400"/>
            <a:ext cx="777875" cy="11080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6600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A</a:t>
            </a:r>
          </a:p>
        </p:txBody>
      </p:sp>
      <p:sp>
        <p:nvSpPr>
          <p:cNvPr id="123921" name="Text Box 23"/>
          <p:cNvSpPr txBox="1">
            <a:spLocks noChangeArrowheads="1"/>
          </p:cNvSpPr>
          <p:nvPr/>
        </p:nvSpPr>
        <p:spPr bwMode="auto">
          <a:xfrm>
            <a:off x="1905000" y="76200"/>
            <a:ext cx="54343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3600" b="1" dirty="0">
                <a:solidFill>
                  <a:srgbClr val="FFFF00"/>
                </a:solidFill>
                <a:latin typeface="Arial Narrow" pitchFamily="34" charset="0"/>
              </a:rPr>
              <a:t>Subsidencia y Vientos </a:t>
            </a:r>
            <a:r>
              <a:rPr lang="es-MX" altLang="es-MX" sz="3600" b="1" dirty="0" err="1">
                <a:solidFill>
                  <a:srgbClr val="FFFF00"/>
                </a:solidFill>
                <a:latin typeface="Arial Narrow" pitchFamily="34" charset="0"/>
              </a:rPr>
              <a:t>Foehn</a:t>
            </a:r>
            <a:endParaRPr lang="es-MX" altLang="es-MX" sz="36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9115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1000" dirty="0">
                <a:solidFill>
                  <a:srgbClr val="DDDDDD"/>
                </a:solidFill>
              </a:rPr>
              <a:t>6-</a:t>
            </a:r>
            <a:fld id="{D11BE0C9-F7F4-4673-B8D4-D268EF52CC0A}" type="slidenum">
              <a:rPr lang="es-MX" altLang="es-MX" sz="1000" smtClean="0">
                <a:solidFill>
                  <a:srgbClr val="DDDDDD"/>
                </a:solidFill>
              </a:rPr>
              <a:pPr algn="r" eaLnBrk="1" hangingPunct="1"/>
              <a:t>88</a:t>
            </a:fld>
            <a:r>
              <a:rPr lang="es-MX" altLang="es-MX" sz="1000" dirty="0">
                <a:solidFill>
                  <a:srgbClr val="DDDDDD"/>
                </a:solidFill>
              </a:rPr>
              <a:t>-</a:t>
            </a:r>
            <a:r>
              <a:rPr lang="es-MX" altLang="es-MX" sz="1000" dirty="0" err="1">
                <a:solidFill>
                  <a:srgbClr val="DDDDDD"/>
                </a:solidFill>
              </a:rPr>
              <a:t>S290</a:t>
            </a:r>
            <a:r>
              <a:rPr lang="es-MX" altLang="es-MX" sz="1000" dirty="0">
                <a:solidFill>
                  <a:srgbClr val="DDDDDD"/>
                </a:solidFill>
              </a:rPr>
              <a:t>-PE</a:t>
            </a:r>
          </a:p>
        </p:txBody>
      </p:sp>
      <p:sp>
        <p:nvSpPr>
          <p:cNvPr id="91155" name="CuadroTexto 1"/>
          <p:cNvSpPr txBox="1">
            <a:spLocks noChangeArrowheads="1"/>
          </p:cNvSpPr>
          <p:nvPr/>
        </p:nvSpPr>
        <p:spPr bwMode="auto">
          <a:xfrm>
            <a:off x="3550483" y="2732088"/>
            <a:ext cx="192873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 dirty="0"/>
              <a:t>   Domo de </a:t>
            </a:r>
          </a:p>
          <a:p>
            <a:pPr algn="ctr" eaLnBrk="1" hangingPunct="1"/>
            <a:r>
              <a:rPr lang="es-MX" altLang="es-MX" b="1" dirty="0"/>
              <a:t>     alta presión  </a:t>
            </a:r>
          </a:p>
        </p:txBody>
      </p:sp>
      <p:sp>
        <p:nvSpPr>
          <p:cNvPr id="91156" name="CuadroTexto 2"/>
          <p:cNvSpPr txBox="1">
            <a:spLocks noChangeArrowheads="1"/>
          </p:cNvSpPr>
          <p:nvPr/>
        </p:nvSpPr>
        <p:spPr bwMode="auto">
          <a:xfrm>
            <a:off x="1905000" y="4468813"/>
            <a:ext cx="1196975" cy="64611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Ráfagas </a:t>
            </a:r>
          </a:p>
          <a:p>
            <a:pPr eaLnBrk="1" hangingPunct="1"/>
            <a:r>
              <a:rPr lang="es-MX" altLang="es-MX" b="1" dirty="0"/>
              <a:t>de viento</a:t>
            </a:r>
          </a:p>
        </p:txBody>
      </p:sp>
      <p:sp>
        <p:nvSpPr>
          <p:cNvPr id="91157" name="CuadroTexto 20"/>
          <p:cNvSpPr txBox="1">
            <a:spLocks noChangeArrowheads="1"/>
          </p:cNvSpPr>
          <p:nvPr/>
        </p:nvSpPr>
        <p:spPr bwMode="auto">
          <a:xfrm>
            <a:off x="5688012" y="4495800"/>
            <a:ext cx="1196975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/>
              <a:t>Ráfagas </a:t>
            </a:r>
          </a:p>
          <a:p>
            <a:pPr eaLnBrk="1" hangingPunct="1"/>
            <a:r>
              <a:rPr lang="es-MX" altLang="es-MX" b="1" dirty="0"/>
              <a:t>de viento</a:t>
            </a: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63A0B1C8-46A6-4862-94CA-CE7299B93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4724400"/>
            <a:ext cx="1066799" cy="163121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MX" sz="10000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A</a:t>
            </a:r>
          </a:p>
        </p:txBody>
      </p:sp>
      <p:sp>
        <p:nvSpPr>
          <p:cNvPr id="108556" name="Freeform 12"/>
          <p:cNvSpPr>
            <a:spLocks/>
          </p:cNvSpPr>
          <p:nvPr/>
        </p:nvSpPr>
        <p:spPr bwMode="auto">
          <a:xfrm>
            <a:off x="1752600" y="4676775"/>
            <a:ext cx="5332413" cy="1952625"/>
          </a:xfrm>
          <a:custGeom>
            <a:avLst/>
            <a:gdLst>
              <a:gd name="T0" fmla="*/ 2147483647 w 3359"/>
              <a:gd name="T1" fmla="*/ 2147483647 h 1230"/>
              <a:gd name="T2" fmla="*/ 2147483647 w 3359"/>
              <a:gd name="T3" fmla="*/ 2147483647 h 1230"/>
              <a:gd name="T4" fmla="*/ 2147483647 w 3359"/>
              <a:gd name="T5" fmla="*/ 2147483647 h 1230"/>
              <a:gd name="T6" fmla="*/ 2147483647 w 3359"/>
              <a:gd name="T7" fmla="*/ 2147483647 h 1230"/>
              <a:gd name="T8" fmla="*/ 2147483647 w 3359"/>
              <a:gd name="T9" fmla="*/ 2147483647 h 1230"/>
              <a:gd name="T10" fmla="*/ 2147483647 w 3359"/>
              <a:gd name="T11" fmla="*/ 2147483647 h 1230"/>
              <a:gd name="T12" fmla="*/ 2147483647 w 3359"/>
              <a:gd name="T13" fmla="*/ 2147483647 h 1230"/>
              <a:gd name="T14" fmla="*/ 2147483647 w 3359"/>
              <a:gd name="T15" fmla="*/ 2147483647 h 1230"/>
              <a:gd name="T16" fmla="*/ 2147483647 w 3359"/>
              <a:gd name="T17" fmla="*/ 2147483647 h 1230"/>
              <a:gd name="T18" fmla="*/ 2147483647 w 3359"/>
              <a:gd name="T19" fmla="*/ 2147483647 h 1230"/>
              <a:gd name="T20" fmla="*/ 2147483647 w 3359"/>
              <a:gd name="T21" fmla="*/ 2147483647 h 1230"/>
              <a:gd name="T22" fmla="*/ 2147483647 w 3359"/>
              <a:gd name="T23" fmla="*/ 2147483647 h 1230"/>
              <a:gd name="T24" fmla="*/ 2147483647 w 3359"/>
              <a:gd name="T25" fmla="*/ 2147483647 h 1230"/>
              <a:gd name="T26" fmla="*/ 2147483647 w 3359"/>
              <a:gd name="T27" fmla="*/ 2147483647 h 1230"/>
              <a:gd name="T28" fmla="*/ 2147483647 w 3359"/>
              <a:gd name="T29" fmla="*/ 2147483647 h 1230"/>
              <a:gd name="T30" fmla="*/ 2147483647 w 3359"/>
              <a:gd name="T31" fmla="*/ 2147483647 h 1230"/>
              <a:gd name="T32" fmla="*/ 2147483647 w 3359"/>
              <a:gd name="T33" fmla="*/ 2147483647 h 1230"/>
              <a:gd name="T34" fmla="*/ 2147483647 w 3359"/>
              <a:gd name="T35" fmla="*/ 2147483647 h 1230"/>
              <a:gd name="T36" fmla="*/ 2147483647 w 3359"/>
              <a:gd name="T37" fmla="*/ 2147483647 h 1230"/>
              <a:gd name="T38" fmla="*/ 2147483647 w 3359"/>
              <a:gd name="T39" fmla="*/ 2147483647 h 1230"/>
              <a:gd name="T40" fmla="*/ 2147483647 w 3359"/>
              <a:gd name="T41" fmla="*/ 2147483647 h 1230"/>
              <a:gd name="T42" fmla="*/ 2147483647 w 3359"/>
              <a:gd name="T43" fmla="*/ 2147483647 h 1230"/>
              <a:gd name="T44" fmla="*/ 2147483647 w 3359"/>
              <a:gd name="T45" fmla="*/ 2147483647 h 1230"/>
              <a:gd name="T46" fmla="*/ 2147483647 w 3359"/>
              <a:gd name="T47" fmla="*/ 2147483647 h 1230"/>
              <a:gd name="T48" fmla="*/ 2147483647 w 3359"/>
              <a:gd name="T49" fmla="*/ 2147483647 h 1230"/>
              <a:gd name="T50" fmla="*/ 2147483647 w 3359"/>
              <a:gd name="T51" fmla="*/ 2147483647 h 1230"/>
              <a:gd name="T52" fmla="*/ 2147483647 w 3359"/>
              <a:gd name="T53" fmla="*/ 2147483647 h 1230"/>
              <a:gd name="T54" fmla="*/ 2147483647 w 3359"/>
              <a:gd name="T55" fmla="*/ 2147483647 h 1230"/>
              <a:gd name="T56" fmla="*/ 2147483647 w 3359"/>
              <a:gd name="T57" fmla="*/ 2147483647 h 1230"/>
              <a:gd name="T58" fmla="*/ 2147483647 w 3359"/>
              <a:gd name="T59" fmla="*/ 2147483647 h 1230"/>
              <a:gd name="T60" fmla="*/ 2147483647 w 3359"/>
              <a:gd name="T61" fmla="*/ 2147483647 h 1230"/>
              <a:gd name="T62" fmla="*/ 2147483647 w 3359"/>
              <a:gd name="T63" fmla="*/ 2147483647 h 1230"/>
              <a:gd name="T64" fmla="*/ 2147483647 w 3359"/>
              <a:gd name="T65" fmla="*/ 2147483647 h 1230"/>
              <a:gd name="T66" fmla="*/ 2147483647 w 3359"/>
              <a:gd name="T67" fmla="*/ 2147483647 h 1230"/>
              <a:gd name="T68" fmla="*/ 2147483647 w 3359"/>
              <a:gd name="T69" fmla="*/ 2147483647 h 1230"/>
              <a:gd name="T70" fmla="*/ 2147483647 w 3359"/>
              <a:gd name="T71" fmla="*/ 2147483647 h 1230"/>
              <a:gd name="T72" fmla="*/ 2147483647 w 3359"/>
              <a:gd name="T73" fmla="*/ 2147483647 h 1230"/>
              <a:gd name="T74" fmla="*/ 2147483647 w 3359"/>
              <a:gd name="T75" fmla="*/ 2147483647 h 1230"/>
              <a:gd name="T76" fmla="*/ 2147483647 w 3359"/>
              <a:gd name="T77" fmla="*/ 2147483647 h 1230"/>
              <a:gd name="T78" fmla="*/ 2147483647 w 3359"/>
              <a:gd name="T79" fmla="*/ 2147483647 h 123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3359"/>
              <a:gd name="T121" fmla="*/ 0 h 1230"/>
              <a:gd name="T122" fmla="*/ 3359 w 3359"/>
              <a:gd name="T123" fmla="*/ 1230 h 123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3359" h="1230">
                <a:moveTo>
                  <a:pt x="79" y="892"/>
                </a:moveTo>
                <a:cubicBezTo>
                  <a:pt x="109" y="872"/>
                  <a:pt x="134" y="843"/>
                  <a:pt x="168" y="832"/>
                </a:cubicBezTo>
                <a:cubicBezTo>
                  <a:pt x="209" y="818"/>
                  <a:pt x="189" y="828"/>
                  <a:pt x="228" y="803"/>
                </a:cubicBezTo>
                <a:cubicBezTo>
                  <a:pt x="253" y="765"/>
                  <a:pt x="269" y="762"/>
                  <a:pt x="307" y="743"/>
                </a:cubicBezTo>
                <a:cubicBezTo>
                  <a:pt x="346" y="724"/>
                  <a:pt x="383" y="694"/>
                  <a:pt x="426" y="683"/>
                </a:cubicBezTo>
                <a:cubicBezTo>
                  <a:pt x="502" y="664"/>
                  <a:pt x="580" y="659"/>
                  <a:pt x="655" y="634"/>
                </a:cubicBezTo>
                <a:cubicBezTo>
                  <a:pt x="732" y="660"/>
                  <a:pt x="736" y="650"/>
                  <a:pt x="814" y="624"/>
                </a:cubicBezTo>
                <a:cubicBezTo>
                  <a:pt x="846" y="635"/>
                  <a:pt x="903" y="673"/>
                  <a:pt x="903" y="673"/>
                </a:cubicBezTo>
                <a:cubicBezTo>
                  <a:pt x="913" y="667"/>
                  <a:pt x="927" y="664"/>
                  <a:pt x="933" y="654"/>
                </a:cubicBezTo>
                <a:cubicBezTo>
                  <a:pt x="951" y="625"/>
                  <a:pt x="944" y="587"/>
                  <a:pt x="973" y="564"/>
                </a:cubicBezTo>
                <a:cubicBezTo>
                  <a:pt x="983" y="556"/>
                  <a:pt x="1048" y="529"/>
                  <a:pt x="1062" y="524"/>
                </a:cubicBezTo>
                <a:cubicBezTo>
                  <a:pt x="1112" y="474"/>
                  <a:pt x="1145" y="447"/>
                  <a:pt x="1211" y="425"/>
                </a:cubicBezTo>
                <a:cubicBezTo>
                  <a:pt x="1239" y="383"/>
                  <a:pt x="1259" y="350"/>
                  <a:pt x="1280" y="306"/>
                </a:cubicBezTo>
                <a:cubicBezTo>
                  <a:pt x="1296" y="272"/>
                  <a:pt x="1289" y="228"/>
                  <a:pt x="1310" y="197"/>
                </a:cubicBezTo>
                <a:cubicBezTo>
                  <a:pt x="1342" y="149"/>
                  <a:pt x="1331" y="179"/>
                  <a:pt x="1370" y="157"/>
                </a:cubicBezTo>
                <a:cubicBezTo>
                  <a:pt x="1391" y="145"/>
                  <a:pt x="1429" y="117"/>
                  <a:pt x="1429" y="117"/>
                </a:cubicBezTo>
                <a:cubicBezTo>
                  <a:pt x="1452" y="83"/>
                  <a:pt x="1470" y="71"/>
                  <a:pt x="1509" y="58"/>
                </a:cubicBezTo>
                <a:cubicBezTo>
                  <a:pt x="1548" y="0"/>
                  <a:pt x="1517" y="26"/>
                  <a:pt x="1628" y="48"/>
                </a:cubicBezTo>
                <a:cubicBezTo>
                  <a:pt x="1649" y="52"/>
                  <a:pt x="1688" y="68"/>
                  <a:pt x="1688" y="68"/>
                </a:cubicBezTo>
                <a:cubicBezTo>
                  <a:pt x="1693" y="81"/>
                  <a:pt x="1700" y="122"/>
                  <a:pt x="1727" y="117"/>
                </a:cubicBezTo>
                <a:cubicBezTo>
                  <a:pt x="1739" y="115"/>
                  <a:pt x="1737" y="94"/>
                  <a:pt x="1747" y="88"/>
                </a:cubicBezTo>
                <a:cubicBezTo>
                  <a:pt x="1765" y="77"/>
                  <a:pt x="1787" y="75"/>
                  <a:pt x="1807" y="68"/>
                </a:cubicBezTo>
                <a:cubicBezTo>
                  <a:pt x="1817" y="65"/>
                  <a:pt x="1837" y="58"/>
                  <a:pt x="1837" y="58"/>
                </a:cubicBezTo>
                <a:cubicBezTo>
                  <a:pt x="1858" y="25"/>
                  <a:pt x="1876" y="6"/>
                  <a:pt x="1916" y="28"/>
                </a:cubicBezTo>
                <a:cubicBezTo>
                  <a:pt x="1937" y="40"/>
                  <a:pt x="1976" y="68"/>
                  <a:pt x="1976" y="68"/>
                </a:cubicBezTo>
                <a:cubicBezTo>
                  <a:pt x="2026" y="144"/>
                  <a:pt x="1960" y="52"/>
                  <a:pt x="2025" y="117"/>
                </a:cubicBezTo>
                <a:cubicBezTo>
                  <a:pt x="2033" y="125"/>
                  <a:pt x="2036" y="139"/>
                  <a:pt x="2045" y="147"/>
                </a:cubicBezTo>
                <a:cubicBezTo>
                  <a:pt x="2062" y="161"/>
                  <a:pt x="2086" y="165"/>
                  <a:pt x="2105" y="177"/>
                </a:cubicBezTo>
                <a:cubicBezTo>
                  <a:pt x="2112" y="187"/>
                  <a:pt x="2117" y="198"/>
                  <a:pt x="2125" y="207"/>
                </a:cubicBezTo>
                <a:cubicBezTo>
                  <a:pt x="2133" y="215"/>
                  <a:pt x="2147" y="218"/>
                  <a:pt x="2154" y="227"/>
                </a:cubicBezTo>
                <a:cubicBezTo>
                  <a:pt x="2166" y="242"/>
                  <a:pt x="2182" y="304"/>
                  <a:pt x="2194" y="316"/>
                </a:cubicBezTo>
                <a:cubicBezTo>
                  <a:pt x="2211" y="333"/>
                  <a:pt x="2237" y="339"/>
                  <a:pt x="2254" y="356"/>
                </a:cubicBezTo>
                <a:cubicBezTo>
                  <a:pt x="2272" y="374"/>
                  <a:pt x="2289" y="395"/>
                  <a:pt x="2313" y="405"/>
                </a:cubicBezTo>
                <a:cubicBezTo>
                  <a:pt x="2326" y="410"/>
                  <a:pt x="2340" y="412"/>
                  <a:pt x="2353" y="415"/>
                </a:cubicBezTo>
                <a:cubicBezTo>
                  <a:pt x="2384" y="462"/>
                  <a:pt x="2362" y="441"/>
                  <a:pt x="2432" y="465"/>
                </a:cubicBezTo>
                <a:cubicBezTo>
                  <a:pt x="2442" y="468"/>
                  <a:pt x="2452" y="472"/>
                  <a:pt x="2462" y="475"/>
                </a:cubicBezTo>
                <a:cubicBezTo>
                  <a:pt x="2472" y="478"/>
                  <a:pt x="2492" y="485"/>
                  <a:pt x="2492" y="485"/>
                </a:cubicBezTo>
                <a:cubicBezTo>
                  <a:pt x="2504" y="477"/>
                  <a:pt x="2534" y="453"/>
                  <a:pt x="2552" y="455"/>
                </a:cubicBezTo>
                <a:cubicBezTo>
                  <a:pt x="2599" y="460"/>
                  <a:pt x="2661" y="488"/>
                  <a:pt x="2701" y="515"/>
                </a:cubicBezTo>
                <a:cubicBezTo>
                  <a:pt x="2707" y="525"/>
                  <a:pt x="2711" y="537"/>
                  <a:pt x="2720" y="544"/>
                </a:cubicBezTo>
                <a:cubicBezTo>
                  <a:pt x="2728" y="551"/>
                  <a:pt x="2743" y="547"/>
                  <a:pt x="2750" y="554"/>
                </a:cubicBezTo>
                <a:cubicBezTo>
                  <a:pt x="2767" y="571"/>
                  <a:pt x="2777" y="594"/>
                  <a:pt x="2790" y="614"/>
                </a:cubicBezTo>
                <a:cubicBezTo>
                  <a:pt x="2808" y="641"/>
                  <a:pt x="2855" y="638"/>
                  <a:pt x="2879" y="644"/>
                </a:cubicBezTo>
                <a:cubicBezTo>
                  <a:pt x="2926" y="656"/>
                  <a:pt x="2955" y="678"/>
                  <a:pt x="2999" y="693"/>
                </a:cubicBezTo>
                <a:cubicBezTo>
                  <a:pt x="3019" y="706"/>
                  <a:pt x="3045" y="713"/>
                  <a:pt x="3058" y="733"/>
                </a:cubicBezTo>
                <a:cubicBezTo>
                  <a:pt x="3065" y="743"/>
                  <a:pt x="3069" y="755"/>
                  <a:pt x="3078" y="763"/>
                </a:cubicBezTo>
                <a:cubicBezTo>
                  <a:pt x="3084" y="768"/>
                  <a:pt x="3144" y="782"/>
                  <a:pt x="3147" y="783"/>
                </a:cubicBezTo>
                <a:cubicBezTo>
                  <a:pt x="3153" y="799"/>
                  <a:pt x="3161" y="832"/>
                  <a:pt x="3177" y="842"/>
                </a:cubicBezTo>
                <a:cubicBezTo>
                  <a:pt x="3226" y="873"/>
                  <a:pt x="3286" y="869"/>
                  <a:pt x="3336" y="902"/>
                </a:cubicBezTo>
                <a:cubicBezTo>
                  <a:pt x="3343" y="912"/>
                  <a:pt x="3359" y="920"/>
                  <a:pt x="3356" y="932"/>
                </a:cubicBezTo>
                <a:cubicBezTo>
                  <a:pt x="3353" y="942"/>
                  <a:pt x="3334" y="936"/>
                  <a:pt x="3326" y="942"/>
                </a:cubicBezTo>
                <a:cubicBezTo>
                  <a:pt x="3317" y="949"/>
                  <a:pt x="3316" y="965"/>
                  <a:pt x="3306" y="971"/>
                </a:cubicBezTo>
                <a:cubicBezTo>
                  <a:pt x="3289" y="982"/>
                  <a:pt x="3231" y="995"/>
                  <a:pt x="3207" y="1001"/>
                </a:cubicBezTo>
                <a:cubicBezTo>
                  <a:pt x="3188" y="1059"/>
                  <a:pt x="3213" y="1010"/>
                  <a:pt x="3167" y="1041"/>
                </a:cubicBezTo>
                <a:cubicBezTo>
                  <a:pt x="3155" y="1049"/>
                  <a:pt x="3148" y="1061"/>
                  <a:pt x="3138" y="1071"/>
                </a:cubicBezTo>
                <a:cubicBezTo>
                  <a:pt x="3120" y="1122"/>
                  <a:pt x="3135" y="1109"/>
                  <a:pt x="3048" y="1091"/>
                </a:cubicBezTo>
                <a:cubicBezTo>
                  <a:pt x="3028" y="1087"/>
                  <a:pt x="2989" y="1071"/>
                  <a:pt x="2989" y="1071"/>
                </a:cubicBezTo>
                <a:cubicBezTo>
                  <a:pt x="2928" y="1081"/>
                  <a:pt x="2870" y="1096"/>
                  <a:pt x="2810" y="1110"/>
                </a:cubicBezTo>
                <a:cubicBezTo>
                  <a:pt x="2783" y="1116"/>
                  <a:pt x="2730" y="1130"/>
                  <a:pt x="2730" y="1130"/>
                </a:cubicBezTo>
                <a:cubicBezTo>
                  <a:pt x="2660" y="1118"/>
                  <a:pt x="2644" y="1110"/>
                  <a:pt x="2571" y="1120"/>
                </a:cubicBezTo>
                <a:cubicBezTo>
                  <a:pt x="2561" y="1123"/>
                  <a:pt x="2551" y="1125"/>
                  <a:pt x="2542" y="1130"/>
                </a:cubicBezTo>
                <a:cubicBezTo>
                  <a:pt x="2531" y="1135"/>
                  <a:pt x="2523" y="1145"/>
                  <a:pt x="2512" y="1150"/>
                </a:cubicBezTo>
                <a:cubicBezTo>
                  <a:pt x="2455" y="1174"/>
                  <a:pt x="2391" y="1181"/>
                  <a:pt x="2333" y="1200"/>
                </a:cubicBezTo>
                <a:cubicBezTo>
                  <a:pt x="2270" y="1192"/>
                  <a:pt x="2214" y="1180"/>
                  <a:pt x="2154" y="1160"/>
                </a:cubicBezTo>
                <a:cubicBezTo>
                  <a:pt x="2023" y="1172"/>
                  <a:pt x="2080" y="1158"/>
                  <a:pt x="1986" y="1190"/>
                </a:cubicBezTo>
                <a:cubicBezTo>
                  <a:pt x="1966" y="1197"/>
                  <a:pt x="1926" y="1210"/>
                  <a:pt x="1926" y="1210"/>
                </a:cubicBezTo>
                <a:cubicBezTo>
                  <a:pt x="1820" y="1197"/>
                  <a:pt x="1714" y="1195"/>
                  <a:pt x="1608" y="1180"/>
                </a:cubicBezTo>
                <a:cubicBezTo>
                  <a:pt x="1502" y="1198"/>
                  <a:pt x="1396" y="1212"/>
                  <a:pt x="1290" y="1230"/>
                </a:cubicBezTo>
                <a:cubicBezTo>
                  <a:pt x="1235" y="1221"/>
                  <a:pt x="1185" y="1202"/>
                  <a:pt x="1131" y="1190"/>
                </a:cubicBezTo>
                <a:cubicBezTo>
                  <a:pt x="1060" y="1175"/>
                  <a:pt x="983" y="1169"/>
                  <a:pt x="913" y="1150"/>
                </a:cubicBezTo>
                <a:cubicBezTo>
                  <a:pt x="873" y="1139"/>
                  <a:pt x="833" y="1123"/>
                  <a:pt x="794" y="1110"/>
                </a:cubicBezTo>
                <a:cubicBezTo>
                  <a:pt x="783" y="1106"/>
                  <a:pt x="776" y="1092"/>
                  <a:pt x="764" y="1091"/>
                </a:cubicBezTo>
                <a:cubicBezTo>
                  <a:pt x="688" y="1083"/>
                  <a:pt x="612" y="1084"/>
                  <a:pt x="536" y="1081"/>
                </a:cubicBezTo>
                <a:cubicBezTo>
                  <a:pt x="523" y="1078"/>
                  <a:pt x="509" y="1075"/>
                  <a:pt x="496" y="1071"/>
                </a:cubicBezTo>
                <a:cubicBezTo>
                  <a:pt x="476" y="1065"/>
                  <a:pt x="436" y="1051"/>
                  <a:pt x="436" y="1051"/>
                </a:cubicBezTo>
                <a:cubicBezTo>
                  <a:pt x="426" y="1044"/>
                  <a:pt x="418" y="1036"/>
                  <a:pt x="407" y="1031"/>
                </a:cubicBezTo>
                <a:cubicBezTo>
                  <a:pt x="388" y="1022"/>
                  <a:pt x="347" y="1011"/>
                  <a:pt x="347" y="1011"/>
                </a:cubicBezTo>
                <a:cubicBezTo>
                  <a:pt x="317" y="1014"/>
                  <a:pt x="287" y="1016"/>
                  <a:pt x="258" y="1021"/>
                </a:cubicBezTo>
                <a:cubicBezTo>
                  <a:pt x="248" y="1023"/>
                  <a:pt x="239" y="1031"/>
                  <a:pt x="228" y="1031"/>
                </a:cubicBezTo>
                <a:cubicBezTo>
                  <a:pt x="163" y="1031"/>
                  <a:pt x="116" y="990"/>
                  <a:pt x="59" y="971"/>
                </a:cubicBezTo>
                <a:cubicBezTo>
                  <a:pt x="32" y="932"/>
                  <a:pt x="0" y="892"/>
                  <a:pt x="79" y="892"/>
                </a:cubicBezTo>
                <a:close/>
              </a:path>
            </a:pathLst>
          </a:custGeom>
          <a:gradFill rotWithShape="1">
            <a:gsLst>
              <a:gs pos="0">
                <a:srgbClr val="61972B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 dirty="0"/>
          </a:p>
        </p:txBody>
      </p:sp>
      <p:sp>
        <p:nvSpPr>
          <p:cNvPr id="108562" name="AutoShape 18"/>
          <p:cNvSpPr>
            <a:spLocks noChangeArrowheads="1"/>
          </p:cNvSpPr>
          <p:nvPr/>
        </p:nvSpPr>
        <p:spPr bwMode="auto">
          <a:xfrm rot="7208483">
            <a:off x="3788569" y="4820444"/>
            <a:ext cx="693737" cy="2190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1">
            <a:gsLst>
              <a:gs pos="0">
                <a:srgbClr val="2A00B0"/>
              </a:gs>
              <a:gs pos="100000">
                <a:srgbClr val="0B7FFF"/>
              </a:gs>
            </a:gsLst>
            <a:lin ang="0" scaled="1"/>
          </a:gradFill>
          <a:ln w="9525">
            <a:solidFill>
              <a:srgbClr val="180064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 dirty="0"/>
          </a:p>
        </p:txBody>
      </p:sp>
      <p:sp>
        <p:nvSpPr>
          <p:cNvPr id="108565" name="AutoShape 21"/>
          <p:cNvSpPr>
            <a:spLocks noChangeArrowheads="1"/>
          </p:cNvSpPr>
          <p:nvPr/>
        </p:nvSpPr>
        <p:spPr bwMode="auto">
          <a:xfrm rot="13728888" flipH="1">
            <a:off x="4525169" y="4745832"/>
            <a:ext cx="676275" cy="2365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1">
            <a:gsLst>
              <a:gs pos="0">
                <a:srgbClr val="2A00B0"/>
              </a:gs>
              <a:gs pos="100000">
                <a:srgbClr val="0B7FFF"/>
              </a:gs>
            </a:gsLst>
            <a:lin ang="0" scaled="1"/>
          </a:gradFill>
          <a:ln w="9525">
            <a:solidFill>
              <a:srgbClr val="180064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 dirty="0"/>
          </a:p>
        </p:txBody>
      </p:sp>
      <p:sp>
        <p:nvSpPr>
          <p:cNvPr id="108563" name="AutoShape 19"/>
          <p:cNvSpPr>
            <a:spLocks noChangeArrowheads="1"/>
          </p:cNvSpPr>
          <p:nvPr/>
        </p:nvSpPr>
        <p:spPr bwMode="auto">
          <a:xfrm rot="5400000">
            <a:off x="4151313" y="4840287"/>
            <a:ext cx="685800" cy="3016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1">
            <a:gsLst>
              <a:gs pos="0">
                <a:srgbClr val="2A00B0"/>
              </a:gs>
              <a:gs pos="100000">
                <a:srgbClr val="0B7FFF"/>
              </a:gs>
            </a:gsLst>
            <a:lin ang="0" scaled="1"/>
          </a:gradFill>
          <a:ln w="9525">
            <a:solidFill>
              <a:srgbClr val="180064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 dirty="0"/>
          </a:p>
        </p:txBody>
      </p:sp>
      <p:sp>
        <p:nvSpPr>
          <p:cNvPr id="91158" name="CuadroTexto 3"/>
          <p:cNvSpPr txBox="1">
            <a:spLocks noChangeArrowheads="1"/>
          </p:cNvSpPr>
          <p:nvPr/>
        </p:nvSpPr>
        <p:spPr bwMode="auto">
          <a:xfrm>
            <a:off x="3602615" y="5536276"/>
            <a:ext cx="1770063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</a:rPr>
              <a:t>Vientos </a:t>
            </a:r>
            <a:r>
              <a:rPr lang="es-MX" altLang="es-MX" b="1" dirty="0" err="1">
                <a:solidFill>
                  <a:schemeClr val="bg1"/>
                </a:solidFill>
              </a:rPr>
              <a:t>Foehn</a:t>
            </a:r>
            <a:endParaRPr lang="es-MX" alt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3" grpId="0"/>
      <p:bldP spid="108557" grpId="0"/>
      <p:bldP spid="91156" grpId="0"/>
      <p:bldP spid="91157" grpId="0"/>
      <p:bldP spid="91158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6"/>
          <p:cNvSpPr txBox="1">
            <a:spLocks noChangeArrowheads="1"/>
          </p:cNvSpPr>
          <p:nvPr/>
        </p:nvSpPr>
        <p:spPr bwMode="auto">
          <a:xfrm>
            <a:off x="-32657" y="2286000"/>
            <a:ext cx="9144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</a:rPr>
              <a:t>EJERCICIO 4</a:t>
            </a:r>
          </a:p>
          <a:p>
            <a:pPr algn="ctr" eaLnBrk="1" hangingPunct="1">
              <a:lnSpc>
                <a:spcPct val="50000"/>
              </a:lnSpc>
            </a:pPr>
            <a:endParaRPr lang="es-MX" altLang="es-MX" sz="4000" b="1" dirty="0">
              <a:solidFill>
                <a:srgbClr val="000066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/>
              <a:t>La estabilidad y sus efectos en el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b="1" dirty="0"/>
              <a:t>comportamiento de los incendios forestales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93675" y="1143000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R es una constante del gas, y puede ser </a:t>
            </a:r>
          </a:p>
          <a:p>
            <a:pPr algn="ctr" eaLnBrk="1" hangingPunct="1"/>
            <a:r>
              <a:rPr lang="es-MX" altLang="es-MX" sz="3600" b="1" dirty="0">
                <a:latin typeface="Arial Narrow" panose="020B0606020202030204" pitchFamily="34" charset="0"/>
              </a:rPr>
              <a:t>ignorada: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0" y="548640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2800" b="1">
                <a:latin typeface="Arial Narrow" panose="020B0606020202030204" pitchFamily="34" charset="0"/>
              </a:rPr>
              <a:t>~  es el simbolo que significa “es proporcional a”.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193674" y="3886200"/>
            <a:ext cx="86455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600" b="1" u="sng" dirty="0">
                <a:latin typeface="Arial Narrow" panose="020B0606020202030204" pitchFamily="34" charset="0"/>
              </a:rPr>
              <a:t>De nuevo</a:t>
            </a:r>
            <a:r>
              <a:rPr lang="es-MX" altLang="es-MX" sz="3600" b="1" dirty="0">
                <a:latin typeface="Arial Narrow" panose="020B0606020202030204" pitchFamily="34" charset="0"/>
              </a:rPr>
              <a:t>: El término (m/V) representa la densidad (ρ) del gas.</a:t>
            </a:r>
          </a:p>
        </p:txBody>
      </p:sp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0" y="26670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4400" b="1">
                <a:latin typeface="Arial Narrow" panose="020B0606020202030204" pitchFamily="34" charset="0"/>
              </a:rPr>
              <a:t>P ~ (</a:t>
            </a:r>
            <a:r>
              <a:rPr lang="en-US" altLang="es-MX" sz="4400" b="1">
                <a:latin typeface="Arial Narrow" panose="020B0606020202030204" pitchFamily="34" charset="0"/>
                <a:sym typeface="Symbol" panose="05050102010706020507" pitchFamily="18" charset="2"/>
              </a:rPr>
              <a:t>)</a:t>
            </a:r>
            <a:r>
              <a:rPr lang="en-US" altLang="es-MX" sz="4400" b="1">
                <a:latin typeface="Arial Narrow" panose="020B0606020202030204" pitchFamily="34" charset="0"/>
              </a:rPr>
              <a:t>T    or    </a:t>
            </a:r>
            <a:r>
              <a:rPr lang="en-US" altLang="es-MX" sz="4400" b="1"/>
              <a:t>P </a:t>
            </a:r>
            <a:r>
              <a:rPr lang="en-US" altLang="es-MX" sz="4400" b="1">
                <a:latin typeface="Arial Narrow" panose="020B0606020202030204" pitchFamily="34" charset="0"/>
              </a:rPr>
              <a:t>~</a:t>
            </a:r>
            <a:r>
              <a:rPr lang="en-US" altLang="es-MX" sz="4400" b="1"/>
              <a:t> (m/V)T</a:t>
            </a:r>
          </a:p>
        </p:txBody>
      </p:sp>
    </p:spTree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sz="4400" dirty="0">
                <a:latin typeface="Arial" panose="020B0604020202020204" pitchFamily="34" charset="0"/>
              </a:rPr>
              <a:t>Fin de la parte I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78855</TotalTime>
  <Words>4699</Words>
  <Application>Microsoft Office PowerPoint</Application>
  <PresentationFormat>Presentación en pantalla (4:3)</PresentationFormat>
  <Paragraphs>895</Paragraphs>
  <Slides>90</Slides>
  <Notes>32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90</vt:i4>
      </vt:variant>
    </vt:vector>
  </HeadingPairs>
  <TitlesOfParts>
    <vt:vector size="99" baseType="lpstr">
      <vt:lpstr>Arial</vt:lpstr>
      <vt:lpstr>Arial Black</vt:lpstr>
      <vt:lpstr>Arial Narrow</vt:lpstr>
      <vt:lpstr>Arial Rounded MT Bold</vt:lpstr>
      <vt:lpstr>Tahoma</vt:lpstr>
      <vt:lpstr>Times New Roman</vt:lpstr>
      <vt:lpstr>Verdana</vt:lpstr>
      <vt:lpstr>Wingdings</vt:lpstr>
      <vt:lpstr>1_Default Design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Fin de la parte I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PrometheUs</dc:creator>
  <cp:keywords>S290_Mex</cp:keywords>
  <cp:lastModifiedBy>Jorge Pulido-Luna</cp:lastModifiedBy>
  <cp:revision>2050</cp:revision>
  <dcterms:created xsi:type="dcterms:W3CDTF">2003-12-22T00:32:09Z</dcterms:created>
  <dcterms:modified xsi:type="dcterms:W3CDTF">2021-02-23T19:29:28Z</dcterms:modified>
</cp:coreProperties>
</file>