
<file path=[Content_Types].xml><?xml version="1.0" encoding="utf-8"?>
<Types xmlns="http://schemas.openxmlformats.org/package/2006/content-types">
  <Default Extension="avi" ContentType="video/x-msvideo"/>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3"/>
  </p:notesMasterIdLst>
  <p:handoutMasterIdLst>
    <p:handoutMasterId r:id="rId44"/>
  </p:handoutMasterIdLst>
  <p:sldIdLst>
    <p:sldId id="331" r:id="rId2"/>
    <p:sldId id="292" r:id="rId3"/>
    <p:sldId id="302" r:id="rId4"/>
    <p:sldId id="332" r:id="rId5"/>
    <p:sldId id="333" r:id="rId6"/>
    <p:sldId id="307" r:id="rId7"/>
    <p:sldId id="337" r:id="rId8"/>
    <p:sldId id="314" r:id="rId9"/>
    <p:sldId id="308" r:id="rId10"/>
    <p:sldId id="313" r:id="rId11"/>
    <p:sldId id="336" r:id="rId12"/>
    <p:sldId id="316" r:id="rId13"/>
    <p:sldId id="317" r:id="rId14"/>
    <p:sldId id="341" r:id="rId15"/>
    <p:sldId id="281" r:id="rId16"/>
    <p:sldId id="340" r:id="rId17"/>
    <p:sldId id="347" r:id="rId18"/>
    <p:sldId id="310" r:id="rId19"/>
    <p:sldId id="311" r:id="rId20"/>
    <p:sldId id="349" r:id="rId21"/>
    <p:sldId id="280" r:id="rId22"/>
    <p:sldId id="350" r:id="rId23"/>
    <p:sldId id="342" r:id="rId24"/>
    <p:sldId id="343" r:id="rId25"/>
    <p:sldId id="284" r:id="rId26"/>
    <p:sldId id="320" r:id="rId27"/>
    <p:sldId id="345" r:id="rId28"/>
    <p:sldId id="344" r:id="rId29"/>
    <p:sldId id="304" r:id="rId30"/>
    <p:sldId id="286" r:id="rId31"/>
    <p:sldId id="293" r:id="rId32"/>
    <p:sldId id="290" r:id="rId33"/>
    <p:sldId id="291" r:id="rId34"/>
    <p:sldId id="351" r:id="rId35"/>
    <p:sldId id="321" r:id="rId36"/>
    <p:sldId id="327" r:id="rId37"/>
    <p:sldId id="297" r:id="rId38"/>
    <p:sldId id="358" r:id="rId39"/>
    <p:sldId id="357" r:id="rId40"/>
    <p:sldId id="355" r:id="rId41"/>
    <p:sldId id="356" r:id="rId4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DEC4"/>
    <a:srgbClr val="6AC5F1"/>
    <a:srgbClr val="F0DFC5"/>
    <a:srgbClr val="8EE7FD"/>
    <a:srgbClr val="FFF39F"/>
    <a:srgbClr val="E8F5FF"/>
    <a:srgbClr val="5B8662"/>
    <a:srgbClr val="C8B787"/>
    <a:srgbClr val="FEFFCC"/>
    <a:srgbClr val="0F0F0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66EAD0-EA5B-46D1-B1DC-918E65CF1E32}" v="558" dt="2020-08-22T22:26:44.933"/>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1" autoAdjust="0"/>
    <p:restoredTop sz="94333" autoAdjust="0"/>
  </p:normalViewPr>
  <p:slideViewPr>
    <p:cSldViewPr snapToGrid="0">
      <p:cViewPr>
        <p:scale>
          <a:sx n="59" d="100"/>
          <a:sy n="59" d="100"/>
        </p:scale>
        <p:origin x="66"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rge Pulido" userId="a6929f751fc1078e" providerId="LiveId" clId="{99C368FC-8534-4A05-9A5D-C53E65AA0735}"/>
    <pc:docChg chg="undo redo custSel modSld">
      <pc:chgData name="Jorge Pulido" userId="a6929f751fc1078e" providerId="LiveId" clId="{99C368FC-8534-4A05-9A5D-C53E65AA0735}" dt="2020-03-18T10:28:40.729" v="2150" actId="1035"/>
      <pc:docMkLst>
        <pc:docMk/>
      </pc:docMkLst>
      <pc:sldChg chg="modSp mod">
        <pc:chgData name="Jorge Pulido" userId="a6929f751fc1078e" providerId="LiveId" clId="{99C368FC-8534-4A05-9A5D-C53E65AA0735}" dt="2020-03-18T08:46:51.567" v="1180" actId="20577"/>
        <pc:sldMkLst>
          <pc:docMk/>
          <pc:sldMk cId="0" sldId="280"/>
        </pc:sldMkLst>
        <pc:spChg chg="mod">
          <ac:chgData name="Jorge Pulido" userId="a6929f751fc1078e" providerId="LiveId" clId="{99C368FC-8534-4A05-9A5D-C53E65AA0735}" dt="2020-03-18T08:46:51.567" v="1180" actId="20577"/>
          <ac:spMkLst>
            <pc:docMk/>
            <pc:sldMk cId="0" sldId="280"/>
            <ac:spMk id="25603" creationId="{00000000-0000-0000-0000-000000000000}"/>
          </ac:spMkLst>
        </pc:spChg>
      </pc:sldChg>
      <pc:sldChg chg="addSp delSp modSp mod">
        <pc:chgData name="Jorge Pulido" userId="a6929f751fc1078e" providerId="LiveId" clId="{99C368FC-8534-4A05-9A5D-C53E65AA0735}" dt="2020-03-18T09:15:29.592" v="1273" actId="478"/>
        <pc:sldMkLst>
          <pc:docMk/>
          <pc:sldMk cId="0" sldId="281"/>
        </pc:sldMkLst>
        <pc:spChg chg="add del">
          <ac:chgData name="Jorge Pulido" userId="a6929f751fc1078e" providerId="LiveId" clId="{99C368FC-8534-4A05-9A5D-C53E65AA0735}" dt="2020-03-18T09:13:22.623" v="1255"/>
          <ac:spMkLst>
            <pc:docMk/>
            <pc:sldMk cId="0" sldId="281"/>
            <ac:spMk id="2" creationId="{3A29CDEB-7800-4A0C-B6A2-0E0DAE6C5D4F}"/>
          </ac:spMkLst>
        </pc:spChg>
        <pc:spChg chg="mod">
          <ac:chgData name="Jorge Pulido" userId="a6929f751fc1078e" providerId="LiveId" clId="{99C368FC-8534-4A05-9A5D-C53E65AA0735}" dt="2020-03-18T06:20:01.528" v="795" actId="20577"/>
          <ac:spMkLst>
            <pc:docMk/>
            <pc:sldMk cId="0" sldId="281"/>
            <ac:spMk id="19460" creationId="{00000000-0000-0000-0000-000000000000}"/>
          </ac:spMkLst>
        </pc:spChg>
        <pc:spChg chg="del">
          <ac:chgData name="Jorge Pulido" userId="a6929f751fc1078e" providerId="LiveId" clId="{99C368FC-8534-4A05-9A5D-C53E65AA0735}" dt="2020-03-18T09:14:49.793" v="1270" actId="478"/>
          <ac:spMkLst>
            <pc:docMk/>
            <pc:sldMk cId="0" sldId="281"/>
            <ac:spMk id="19461" creationId="{00000000-0000-0000-0000-000000000000}"/>
          </ac:spMkLst>
        </pc:spChg>
        <pc:spChg chg="del">
          <ac:chgData name="Jorge Pulido" userId="a6929f751fc1078e" providerId="LiveId" clId="{99C368FC-8534-4A05-9A5D-C53E65AA0735}" dt="2020-03-18T09:14:46.714" v="1269" actId="478"/>
          <ac:spMkLst>
            <pc:docMk/>
            <pc:sldMk cId="0" sldId="281"/>
            <ac:spMk id="19462" creationId="{00000000-0000-0000-0000-000000000000}"/>
          </ac:spMkLst>
        </pc:spChg>
        <pc:spChg chg="del">
          <ac:chgData name="Jorge Pulido" userId="a6929f751fc1078e" providerId="LiveId" clId="{99C368FC-8534-4A05-9A5D-C53E65AA0735}" dt="2020-03-18T09:14:57.585" v="1272" actId="478"/>
          <ac:spMkLst>
            <pc:docMk/>
            <pc:sldMk cId="0" sldId="281"/>
            <ac:spMk id="19463" creationId="{00000000-0000-0000-0000-000000000000}"/>
          </ac:spMkLst>
        </pc:spChg>
        <pc:spChg chg="del">
          <ac:chgData name="Jorge Pulido" userId="a6929f751fc1078e" providerId="LiveId" clId="{99C368FC-8534-4A05-9A5D-C53E65AA0735}" dt="2020-03-18T09:14:53.304" v="1271" actId="478"/>
          <ac:spMkLst>
            <pc:docMk/>
            <pc:sldMk cId="0" sldId="281"/>
            <ac:spMk id="19464" creationId="{00000000-0000-0000-0000-000000000000}"/>
          </ac:spMkLst>
        </pc:spChg>
        <pc:spChg chg="del">
          <ac:chgData name="Jorge Pulido" userId="a6929f751fc1078e" providerId="LiveId" clId="{99C368FC-8534-4A05-9A5D-C53E65AA0735}" dt="2020-03-18T09:14:42.330" v="1268" actId="478"/>
          <ac:spMkLst>
            <pc:docMk/>
            <pc:sldMk cId="0" sldId="281"/>
            <ac:spMk id="19465" creationId="{00000000-0000-0000-0000-000000000000}"/>
          </ac:spMkLst>
        </pc:spChg>
        <pc:spChg chg="del mod">
          <ac:chgData name="Jorge Pulido" userId="a6929f751fc1078e" providerId="LiveId" clId="{99C368FC-8534-4A05-9A5D-C53E65AA0735}" dt="2020-03-18T09:15:29.592" v="1273" actId="478"/>
          <ac:spMkLst>
            <pc:docMk/>
            <pc:sldMk cId="0" sldId="281"/>
            <ac:spMk id="19466" creationId="{00000000-0000-0000-0000-000000000000}"/>
          </ac:spMkLst>
        </pc:spChg>
        <pc:spChg chg="mod">
          <ac:chgData name="Jorge Pulido" userId="a6929f751fc1078e" providerId="LiveId" clId="{99C368FC-8534-4A05-9A5D-C53E65AA0735}" dt="2020-03-18T06:21:07.905" v="814" actId="20577"/>
          <ac:spMkLst>
            <pc:docMk/>
            <pc:sldMk cId="0" sldId="281"/>
            <ac:spMk id="19467" creationId="{00000000-0000-0000-0000-000000000000}"/>
          </ac:spMkLst>
        </pc:spChg>
        <pc:picChg chg="add mod ord">
          <ac:chgData name="Jorge Pulido" userId="a6929f751fc1078e" providerId="LiveId" clId="{99C368FC-8534-4A05-9A5D-C53E65AA0735}" dt="2020-03-18T09:14:38.276" v="1267" actId="167"/>
          <ac:picMkLst>
            <pc:docMk/>
            <pc:sldMk cId="0" sldId="281"/>
            <ac:picMk id="4" creationId="{84979CDF-3B05-42DB-9685-5CE7E043D817}"/>
          </ac:picMkLst>
        </pc:picChg>
        <pc:picChg chg="add del">
          <ac:chgData name="Jorge Pulido" userId="a6929f751fc1078e" providerId="LiveId" clId="{99C368FC-8534-4A05-9A5D-C53E65AA0735}" dt="2020-03-18T09:13:30.615" v="1257" actId="478"/>
          <ac:picMkLst>
            <pc:docMk/>
            <pc:sldMk cId="0" sldId="281"/>
            <ac:picMk id="19458" creationId="{00000000-0000-0000-0000-000000000000}"/>
          </ac:picMkLst>
        </pc:picChg>
      </pc:sldChg>
      <pc:sldChg chg="modSp mod">
        <pc:chgData name="Jorge Pulido" userId="a6929f751fc1078e" providerId="LiveId" clId="{99C368FC-8534-4A05-9A5D-C53E65AA0735}" dt="2020-03-18T09:57:38.840" v="1795" actId="6549"/>
        <pc:sldMkLst>
          <pc:docMk/>
          <pc:sldMk cId="0" sldId="286"/>
        </pc:sldMkLst>
        <pc:spChg chg="mod">
          <ac:chgData name="Jorge Pulido" userId="a6929f751fc1078e" providerId="LiveId" clId="{99C368FC-8534-4A05-9A5D-C53E65AA0735}" dt="2020-03-18T09:56:55.236" v="1788" actId="20577"/>
          <ac:spMkLst>
            <pc:docMk/>
            <pc:sldMk cId="0" sldId="286"/>
            <ac:spMk id="35843" creationId="{00000000-0000-0000-0000-000000000000}"/>
          </ac:spMkLst>
        </pc:spChg>
        <pc:spChg chg="mod">
          <ac:chgData name="Jorge Pulido" userId="a6929f751fc1078e" providerId="LiveId" clId="{99C368FC-8534-4A05-9A5D-C53E65AA0735}" dt="2020-03-18T09:57:21.364" v="1790" actId="20577"/>
          <ac:spMkLst>
            <pc:docMk/>
            <pc:sldMk cId="0" sldId="286"/>
            <ac:spMk id="35844" creationId="{00000000-0000-0000-0000-000000000000}"/>
          </ac:spMkLst>
        </pc:spChg>
        <pc:spChg chg="mod">
          <ac:chgData name="Jorge Pulido" userId="a6929f751fc1078e" providerId="LiveId" clId="{99C368FC-8534-4A05-9A5D-C53E65AA0735}" dt="2020-03-18T09:57:38.840" v="1795" actId="6549"/>
          <ac:spMkLst>
            <pc:docMk/>
            <pc:sldMk cId="0" sldId="286"/>
            <ac:spMk id="35845" creationId="{00000000-0000-0000-0000-000000000000}"/>
          </ac:spMkLst>
        </pc:spChg>
      </pc:sldChg>
      <pc:sldChg chg="modSp mod">
        <pc:chgData name="Jorge Pulido" userId="a6929f751fc1078e" providerId="LiveId" clId="{99C368FC-8534-4A05-9A5D-C53E65AA0735}" dt="2020-03-18T10:10:52.668" v="1887" actId="1035"/>
        <pc:sldMkLst>
          <pc:docMk/>
          <pc:sldMk cId="0" sldId="290"/>
        </pc:sldMkLst>
        <pc:spChg chg="mod">
          <ac:chgData name="Jorge Pulido" userId="a6929f751fc1078e" providerId="LiveId" clId="{99C368FC-8534-4A05-9A5D-C53E65AA0735}" dt="2020-03-18T10:10:52.668" v="1887" actId="1035"/>
          <ac:spMkLst>
            <pc:docMk/>
            <pc:sldMk cId="0" sldId="290"/>
            <ac:spMk id="4" creationId="{00000000-0000-0000-0000-000000000000}"/>
          </ac:spMkLst>
        </pc:spChg>
        <pc:spChg chg="mod">
          <ac:chgData name="Jorge Pulido" userId="a6929f751fc1078e" providerId="LiveId" clId="{99C368FC-8534-4A05-9A5D-C53E65AA0735}" dt="2020-03-18T10:08:03.213" v="1838" actId="20577"/>
          <ac:spMkLst>
            <pc:docMk/>
            <pc:sldMk cId="0" sldId="290"/>
            <ac:spMk id="39941" creationId="{00000000-0000-0000-0000-000000000000}"/>
          </ac:spMkLst>
        </pc:spChg>
        <pc:spChg chg="mod">
          <ac:chgData name="Jorge Pulido" userId="a6929f751fc1078e" providerId="LiveId" clId="{99C368FC-8534-4A05-9A5D-C53E65AA0735}" dt="2020-03-18T10:08:55.936" v="1842" actId="20577"/>
          <ac:spMkLst>
            <pc:docMk/>
            <pc:sldMk cId="0" sldId="290"/>
            <ac:spMk id="39942" creationId="{00000000-0000-0000-0000-000000000000}"/>
          </ac:spMkLst>
        </pc:spChg>
      </pc:sldChg>
      <pc:sldChg chg="modSp mod">
        <pc:chgData name="Jorge Pulido" userId="a6929f751fc1078e" providerId="LiveId" clId="{99C368FC-8534-4A05-9A5D-C53E65AA0735}" dt="2020-03-18T10:13:23.950" v="1932" actId="20577"/>
        <pc:sldMkLst>
          <pc:docMk/>
          <pc:sldMk cId="0" sldId="291"/>
        </pc:sldMkLst>
        <pc:spChg chg="mod">
          <ac:chgData name="Jorge Pulido" userId="a6929f751fc1078e" providerId="LiveId" clId="{99C368FC-8534-4A05-9A5D-C53E65AA0735}" dt="2020-03-18T10:12:04.591" v="1914" actId="1038"/>
          <ac:spMkLst>
            <pc:docMk/>
            <pc:sldMk cId="0" sldId="291"/>
            <ac:spMk id="3" creationId="{00000000-0000-0000-0000-000000000000}"/>
          </ac:spMkLst>
        </pc:spChg>
        <pc:spChg chg="mod">
          <ac:chgData name="Jorge Pulido" userId="a6929f751fc1078e" providerId="LiveId" clId="{99C368FC-8534-4A05-9A5D-C53E65AA0735}" dt="2020-03-18T10:12:24.163" v="1926" actId="20577"/>
          <ac:spMkLst>
            <pc:docMk/>
            <pc:sldMk cId="0" sldId="291"/>
            <ac:spMk id="40964" creationId="{00000000-0000-0000-0000-000000000000}"/>
          </ac:spMkLst>
        </pc:spChg>
        <pc:graphicFrameChg chg="mod modGraphic">
          <ac:chgData name="Jorge Pulido" userId="a6929f751fc1078e" providerId="LiveId" clId="{99C368FC-8534-4A05-9A5D-C53E65AA0735}" dt="2020-03-18T10:13:23.950" v="1932" actId="20577"/>
          <ac:graphicFrameMkLst>
            <pc:docMk/>
            <pc:sldMk cId="0" sldId="291"/>
            <ac:graphicFrameMk id="7" creationId="{00000000-0000-0000-0000-000000000000}"/>
          </ac:graphicFrameMkLst>
        </pc:graphicFrameChg>
      </pc:sldChg>
      <pc:sldChg chg="modSp">
        <pc:chgData name="Jorge Pulido" userId="a6929f751fc1078e" providerId="LiveId" clId="{99C368FC-8534-4A05-9A5D-C53E65AA0735}" dt="2020-03-18T05:12:25.898" v="341" actId="20577"/>
        <pc:sldMkLst>
          <pc:docMk/>
          <pc:sldMk cId="0" sldId="292"/>
        </pc:sldMkLst>
        <pc:spChg chg="mod">
          <ac:chgData name="Jorge Pulido" userId="a6929f751fc1078e" providerId="LiveId" clId="{99C368FC-8534-4A05-9A5D-C53E65AA0735}" dt="2020-03-18T05:12:25.898" v="341" actId="20577"/>
          <ac:spMkLst>
            <pc:docMk/>
            <pc:sldMk cId="0" sldId="292"/>
            <ac:spMk id="38922" creationId="{00000000-0000-0000-0000-000000000000}"/>
          </ac:spMkLst>
        </pc:spChg>
      </pc:sldChg>
      <pc:sldChg chg="modSp mod">
        <pc:chgData name="Jorge Pulido" userId="a6929f751fc1078e" providerId="LiveId" clId="{99C368FC-8534-4A05-9A5D-C53E65AA0735}" dt="2020-03-18T09:58:59.627" v="1811" actId="20577"/>
        <pc:sldMkLst>
          <pc:docMk/>
          <pc:sldMk cId="0" sldId="293"/>
        </pc:sldMkLst>
        <pc:spChg chg="mod">
          <ac:chgData name="Jorge Pulido" userId="a6929f751fc1078e" providerId="LiveId" clId="{99C368FC-8534-4A05-9A5D-C53E65AA0735}" dt="2020-03-18T09:58:59.627" v="1811" actId="20577"/>
          <ac:spMkLst>
            <pc:docMk/>
            <pc:sldMk cId="0" sldId="293"/>
            <ac:spMk id="37890" creationId="{00000000-0000-0000-0000-000000000000}"/>
          </ac:spMkLst>
        </pc:spChg>
        <pc:spChg chg="mod">
          <ac:chgData name="Jorge Pulido" userId="a6929f751fc1078e" providerId="LiveId" clId="{99C368FC-8534-4A05-9A5D-C53E65AA0735}" dt="2020-03-18T09:58:17.601" v="1797" actId="20577"/>
          <ac:spMkLst>
            <pc:docMk/>
            <pc:sldMk cId="0" sldId="293"/>
            <ac:spMk id="39942" creationId="{00000000-0000-0000-0000-000000000000}"/>
          </ac:spMkLst>
        </pc:spChg>
        <pc:spChg chg="mod">
          <ac:chgData name="Jorge Pulido" userId="a6929f751fc1078e" providerId="LiveId" clId="{99C368FC-8534-4A05-9A5D-C53E65AA0735}" dt="2020-03-18T09:58:30.365" v="1799" actId="20577"/>
          <ac:spMkLst>
            <pc:docMk/>
            <pc:sldMk cId="0" sldId="293"/>
            <ac:spMk id="39943" creationId="{00000000-0000-0000-0000-000000000000}"/>
          </ac:spMkLst>
        </pc:spChg>
      </pc:sldChg>
      <pc:sldChg chg="modSp mod">
        <pc:chgData name="Jorge Pulido" userId="a6929f751fc1078e" providerId="LiveId" clId="{99C368FC-8534-4A05-9A5D-C53E65AA0735}" dt="2020-03-18T10:22:35.709" v="2019" actId="20577"/>
        <pc:sldMkLst>
          <pc:docMk/>
          <pc:sldMk cId="0" sldId="297"/>
        </pc:sldMkLst>
        <pc:spChg chg="mod">
          <ac:chgData name="Jorge Pulido" userId="a6929f751fc1078e" providerId="LiveId" clId="{99C368FC-8534-4A05-9A5D-C53E65AA0735}" dt="2020-03-18T10:20:03.744" v="1972" actId="20577"/>
          <ac:spMkLst>
            <pc:docMk/>
            <pc:sldMk cId="0" sldId="297"/>
            <ac:spMk id="45061" creationId="{00000000-0000-0000-0000-000000000000}"/>
          </ac:spMkLst>
        </pc:spChg>
        <pc:spChg chg="mod">
          <ac:chgData name="Jorge Pulido" userId="a6929f751fc1078e" providerId="LiveId" clId="{99C368FC-8534-4A05-9A5D-C53E65AA0735}" dt="2020-03-18T10:20:08.772" v="1976" actId="20577"/>
          <ac:spMkLst>
            <pc:docMk/>
            <pc:sldMk cId="0" sldId="297"/>
            <ac:spMk id="45069" creationId="{00000000-0000-0000-0000-000000000000}"/>
          </ac:spMkLst>
        </pc:spChg>
        <pc:spChg chg="mod">
          <ac:chgData name="Jorge Pulido" userId="a6929f751fc1078e" providerId="LiveId" clId="{99C368FC-8534-4A05-9A5D-C53E65AA0735}" dt="2020-03-18T10:22:35.709" v="2019" actId="20577"/>
          <ac:spMkLst>
            <pc:docMk/>
            <pc:sldMk cId="0" sldId="297"/>
            <ac:spMk id="46092" creationId="{00000000-0000-0000-0000-000000000000}"/>
          </ac:spMkLst>
        </pc:spChg>
      </pc:sldChg>
      <pc:sldChg chg="modSp mod">
        <pc:chgData name="Jorge Pulido" userId="a6929f751fc1078e" providerId="LiveId" clId="{99C368FC-8534-4A05-9A5D-C53E65AA0735}" dt="2020-03-18T05:12:36.823" v="343" actId="20577"/>
        <pc:sldMkLst>
          <pc:docMk/>
          <pc:sldMk cId="0" sldId="302"/>
        </pc:sldMkLst>
        <pc:spChg chg="mod">
          <ac:chgData name="Jorge Pulido" userId="a6929f751fc1078e" providerId="LiveId" clId="{99C368FC-8534-4A05-9A5D-C53E65AA0735}" dt="2020-03-18T05:12:36.823" v="343" actId="20577"/>
          <ac:spMkLst>
            <pc:docMk/>
            <pc:sldMk cId="0" sldId="302"/>
            <ac:spMk id="51211" creationId="{00000000-0000-0000-0000-000000000000}"/>
          </ac:spMkLst>
        </pc:spChg>
      </pc:sldChg>
      <pc:sldChg chg="modSp mod">
        <pc:chgData name="Jorge Pulido" userId="a6929f751fc1078e" providerId="LiveId" clId="{99C368FC-8534-4A05-9A5D-C53E65AA0735}" dt="2020-03-18T09:56:29.953" v="1784" actId="6549"/>
        <pc:sldMkLst>
          <pc:docMk/>
          <pc:sldMk cId="0" sldId="304"/>
        </pc:sldMkLst>
        <pc:spChg chg="mod">
          <ac:chgData name="Jorge Pulido" userId="a6929f751fc1078e" providerId="LiveId" clId="{99C368FC-8534-4A05-9A5D-C53E65AA0735}" dt="2020-03-18T09:54:47.613" v="1765" actId="20577"/>
          <ac:spMkLst>
            <pc:docMk/>
            <pc:sldMk cId="0" sldId="304"/>
            <ac:spMk id="33795" creationId="{00000000-0000-0000-0000-000000000000}"/>
          </ac:spMkLst>
        </pc:spChg>
        <pc:spChg chg="mod">
          <ac:chgData name="Jorge Pulido" userId="a6929f751fc1078e" providerId="LiveId" clId="{99C368FC-8534-4A05-9A5D-C53E65AA0735}" dt="2020-03-18T09:56:29.953" v="1784" actId="6549"/>
          <ac:spMkLst>
            <pc:docMk/>
            <pc:sldMk cId="0" sldId="304"/>
            <ac:spMk id="33796" creationId="{00000000-0000-0000-0000-000000000000}"/>
          </ac:spMkLst>
        </pc:spChg>
        <pc:spChg chg="mod">
          <ac:chgData name="Jorge Pulido" userId="a6929f751fc1078e" providerId="LiveId" clId="{99C368FC-8534-4A05-9A5D-C53E65AA0735}" dt="2020-03-18T09:56:04.101" v="1776" actId="20577"/>
          <ac:spMkLst>
            <pc:docMk/>
            <pc:sldMk cId="0" sldId="304"/>
            <ac:spMk id="33800" creationId="{00000000-0000-0000-0000-000000000000}"/>
          </ac:spMkLst>
        </pc:spChg>
      </pc:sldChg>
      <pc:sldChg chg="addSp delSp modSp mod modAnim">
        <pc:chgData name="Jorge Pulido" userId="a6929f751fc1078e" providerId="LiveId" clId="{99C368FC-8534-4A05-9A5D-C53E65AA0735}" dt="2020-03-18T05:12:57.319" v="344" actId="20577"/>
        <pc:sldMkLst>
          <pc:docMk/>
          <pc:sldMk cId="0" sldId="307"/>
        </pc:sldMkLst>
        <pc:spChg chg="add del mod">
          <ac:chgData name="Jorge Pulido" userId="a6929f751fc1078e" providerId="LiveId" clId="{99C368FC-8534-4A05-9A5D-C53E65AA0735}" dt="2020-03-18T05:01:35.170" v="110"/>
          <ac:spMkLst>
            <pc:docMk/>
            <pc:sldMk cId="0" sldId="307"/>
            <ac:spMk id="2" creationId="{E7E7F11D-CA90-4D4F-84BD-84762CBE3C18}"/>
          </ac:spMkLst>
        </pc:spChg>
        <pc:spChg chg="mod">
          <ac:chgData name="Jorge Pulido" userId="a6929f751fc1078e" providerId="LiveId" clId="{99C368FC-8534-4A05-9A5D-C53E65AA0735}" dt="2020-03-18T05:03:20.838" v="177" actId="1036"/>
          <ac:spMkLst>
            <pc:docMk/>
            <pc:sldMk cId="0" sldId="307"/>
            <ac:spMk id="10242" creationId="{00000000-0000-0000-0000-000000000000}"/>
          </ac:spMkLst>
        </pc:spChg>
        <pc:spChg chg="mod">
          <ac:chgData name="Jorge Pulido" userId="a6929f751fc1078e" providerId="LiveId" clId="{99C368FC-8534-4A05-9A5D-C53E65AA0735}" dt="2020-03-18T05:12:57.319" v="344" actId="20577"/>
          <ac:spMkLst>
            <pc:docMk/>
            <pc:sldMk cId="0" sldId="307"/>
            <ac:spMk id="10243" creationId="{00000000-0000-0000-0000-000000000000}"/>
          </ac:spMkLst>
        </pc:spChg>
        <pc:spChg chg="mod">
          <ac:chgData name="Jorge Pulido" userId="a6929f751fc1078e" providerId="LiveId" clId="{99C368FC-8534-4A05-9A5D-C53E65AA0735}" dt="2020-03-18T05:11:14.300" v="326" actId="1036"/>
          <ac:spMkLst>
            <pc:docMk/>
            <pc:sldMk cId="0" sldId="307"/>
            <ac:spMk id="10245" creationId="{00000000-0000-0000-0000-000000000000}"/>
          </ac:spMkLst>
        </pc:spChg>
        <pc:picChg chg="add mod">
          <ac:chgData name="Jorge Pulido" userId="a6929f751fc1078e" providerId="LiveId" clId="{99C368FC-8534-4A05-9A5D-C53E65AA0735}" dt="2020-03-18T05:01:58.216" v="135" actId="1035"/>
          <ac:picMkLst>
            <pc:docMk/>
            <pc:sldMk cId="0" sldId="307"/>
            <ac:picMk id="3" creationId="{1A439B80-D243-41C8-986F-DFEA778196B2}"/>
          </ac:picMkLst>
        </pc:picChg>
        <pc:picChg chg="del">
          <ac:chgData name="Jorge Pulido" userId="a6929f751fc1078e" providerId="LiveId" clId="{99C368FC-8534-4A05-9A5D-C53E65AA0735}" dt="2020-03-18T05:01:01.132" v="109" actId="478"/>
          <ac:picMkLst>
            <pc:docMk/>
            <pc:sldMk cId="0" sldId="307"/>
            <ac:picMk id="63501" creationId="{00000000-0000-0000-0000-000000000000}"/>
          </ac:picMkLst>
        </pc:picChg>
      </pc:sldChg>
      <pc:sldChg chg="modSp mod">
        <pc:chgData name="Jorge Pulido" userId="a6929f751fc1078e" providerId="LiveId" clId="{99C368FC-8534-4A05-9A5D-C53E65AA0735}" dt="2020-03-18T05:56:02.876" v="414" actId="6549"/>
        <pc:sldMkLst>
          <pc:docMk/>
          <pc:sldMk cId="0" sldId="308"/>
        </pc:sldMkLst>
        <pc:spChg chg="mod">
          <ac:chgData name="Jorge Pulido" userId="a6929f751fc1078e" providerId="LiveId" clId="{99C368FC-8534-4A05-9A5D-C53E65AA0735}" dt="2020-03-18T05:56:02.876" v="414" actId="6549"/>
          <ac:spMkLst>
            <pc:docMk/>
            <pc:sldMk cId="0" sldId="308"/>
            <ac:spMk id="64528" creationId="{00000000-0000-0000-0000-000000000000}"/>
          </ac:spMkLst>
        </pc:spChg>
      </pc:sldChg>
      <pc:sldChg chg="modSp mod">
        <pc:chgData name="Jorge Pulido" userId="a6929f751fc1078e" providerId="LiveId" clId="{99C368FC-8534-4A05-9A5D-C53E65AA0735}" dt="2020-03-18T08:31:23.912" v="1031" actId="20577"/>
        <pc:sldMkLst>
          <pc:docMk/>
          <pc:sldMk cId="0" sldId="310"/>
        </pc:sldMkLst>
        <pc:spChg chg="mod">
          <ac:chgData name="Jorge Pulido" userId="a6929f751fc1078e" providerId="LiveId" clId="{99C368FC-8534-4A05-9A5D-C53E65AA0735}" dt="2020-03-18T08:26:56.575" v="975" actId="20577"/>
          <ac:spMkLst>
            <pc:docMk/>
            <pc:sldMk cId="0" sldId="310"/>
            <ac:spMk id="22530" creationId="{00000000-0000-0000-0000-000000000000}"/>
          </ac:spMkLst>
        </pc:spChg>
        <pc:spChg chg="mod">
          <ac:chgData name="Jorge Pulido" userId="a6929f751fc1078e" providerId="LiveId" clId="{99C368FC-8534-4A05-9A5D-C53E65AA0735}" dt="2020-03-18T08:31:23.912" v="1031" actId="20577"/>
          <ac:spMkLst>
            <pc:docMk/>
            <pc:sldMk cId="0" sldId="310"/>
            <ac:spMk id="72707" creationId="{00000000-0000-0000-0000-000000000000}"/>
          </ac:spMkLst>
        </pc:spChg>
      </pc:sldChg>
      <pc:sldChg chg="modSp mod">
        <pc:chgData name="Jorge Pulido" userId="a6929f751fc1078e" providerId="LiveId" clId="{99C368FC-8534-4A05-9A5D-C53E65AA0735}" dt="2020-03-18T08:34:28.067" v="1049" actId="20577"/>
        <pc:sldMkLst>
          <pc:docMk/>
          <pc:sldMk cId="0" sldId="311"/>
        </pc:sldMkLst>
        <pc:spChg chg="mod">
          <ac:chgData name="Jorge Pulido" userId="a6929f751fc1078e" providerId="LiveId" clId="{99C368FC-8534-4A05-9A5D-C53E65AA0735}" dt="2020-03-18T08:32:50.238" v="1036" actId="20577"/>
          <ac:spMkLst>
            <pc:docMk/>
            <pc:sldMk cId="0" sldId="311"/>
            <ac:spMk id="23554" creationId="{00000000-0000-0000-0000-000000000000}"/>
          </ac:spMkLst>
        </pc:spChg>
        <pc:spChg chg="mod">
          <ac:chgData name="Jorge Pulido" userId="a6929f751fc1078e" providerId="LiveId" clId="{99C368FC-8534-4A05-9A5D-C53E65AA0735}" dt="2020-03-18T08:34:28.067" v="1049" actId="20577"/>
          <ac:spMkLst>
            <pc:docMk/>
            <pc:sldMk cId="0" sldId="311"/>
            <ac:spMk id="73731" creationId="{00000000-0000-0000-0000-000000000000}"/>
          </ac:spMkLst>
        </pc:spChg>
      </pc:sldChg>
      <pc:sldChg chg="modSp mod">
        <pc:chgData name="Jorge Pulido" userId="a6929f751fc1078e" providerId="LiveId" clId="{99C368FC-8534-4A05-9A5D-C53E65AA0735}" dt="2020-03-18T06:01:33.275" v="478" actId="20577"/>
        <pc:sldMkLst>
          <pc:docMk/>
          <pc:sldMk cId="0" sldId="313"/>
        </pc:sldMkLst>
        <pc:spChg chg="mod">
          <ac:chgData name="Jorge Pulido" userId="a6929f751fc1078e" providerId="LiveId" clId="{99C368FC-8534-4A05-9A5D-C53E65AA0735}" dt="2020-03-18T06:01:33.275" v="478" actId="20577"/>
          <ac:spMkLst>
            <pc:docMk/>
            <pc:sldMk cId="0" sldId="313"/>
            <ac:spMk id="14339" creationId="{00000000-0000-0000-0000-000000000000}"/>
          </ac:spMkLst>
        </pc:spChg>
      </pc:sldChg>
      <pc:sldChg chg="modSp mod">
        <pc:chgData name="Jorge Pulido" userId="a6929f751fc1078e" providerId="LiveId" clId="{99C368FC-8534-4A05-9A5D-C53E65AA0735}" dt="2020-03-18T05:54:46.542" v="404" actId="6549"/>
        <pc:sldMkLst>
          <pc:docMk/>
          <pc:sldMk cId="0" sldId="314"/>
        </pc:sldMkLst>
        <pc:spChg chg="mod">
          <ac:chgData name="Jorge Pulido" userId="a6929f751fc1078e" providerId="LiveId" clId="{99C368FC-8534-4A05-9A5D-C53E65AA0735}" dt="2020-03-18T05:14:03.714" v="361" actId="1035"/>
          <ac:spMkLst>
            <pc:docMk/>
            <pc:sldMk cId="0" sldId="314"/>
            <ac:spMk id="12290" creationId="{00000000-0000-0000-0000-000000000000}"/>
          </ac:spMkLst>
        </pc:spChg>
        <pc:spChg chg="mod">
          <ac:chgData name="Jorge Pulido" userId="a6929f751fc1078e" providerId="LiveId" clId="{99C368FC-8534-4A05-9A5D-C53E65AA0735}" dt="2020-03-18T05:54:46.542" v="404" actId="6549"/>
          <ac:spMkLst>
            <pc:docMk/>
            <pc:sldMk cId="0" sldId="314"/>
            <ac:spMk id="79875" creationId="{00000000-0000-0000-0000-000000000000}"/>
          </ac:spMkLst>
        </pc:spChg>
      </pc:sldChg>
      <pc:sldChg chg="modSp mod">
        <pc:chgData name="Jorge Pulido" userId="a6929f751fc1078e" providerId="LiveId" clId="{99C368FC-8534-4A05-9A5D-C53E65AA0735}" dt="2020-03-18T06:14:16.910" v="685" actId="20577"/>
        <pc:sldMkLst>
          <pc:docMk/>
          <pc:sldMk cId="0" sldId="316"/>
        </pc:sldMkLst>
        <pc:spChg chg="mod">
          <ac:chgData name="Jorge Pulido" userId="a6929f751fc1078e" providerId="LiveId" clId="{99C368FC-8534-4A05-9A5D-C53E65AA0735}" dt="2020-03-18T06:14:16.910" v="685" actId="20577"/>
          <ac:spMkLst>
            <pc:docMk/>
            <pc:sldMk cId="0" sldId="316"/>
            <ac:spMk id="16386" creationId="{00000000-0000-0000-0000-000000000000}"/>
          </ac:spMkLst>
        </pc:spChg>
        <pc:spChg chg="mod">
          <ac:chgData name="Jorge Pulido" userId="a6929f751fc1078e" providerId="LiveId" clId="{99C368FC-8534-4A05-9A5D-C53E65AA0735}" dt="2020-03-18T06:12:30.295" v="666" actId="6549"/>
          <ac:spMkLst>
            <pc:docMk/>
            <pc:sldMk cId="0" sldId="316"/>
            <ac:spMk id="81927" creationId="{00000000-0000-0000-0000-000000000000}"/>
          </ac:spMkLst>
        </pc:spChg>
      </pc:sldChg>
      <pc:sldChg chg="modSp mod">
        <pc:chgData name="Jorge Pulido" userId="a6929f751fc1078e" providerId="LiveId" clId="{99C368FC-8534-4A05-9A5D-C53E65AA0735}" dt="2020-03-18T06:15:49.157" v="730" actId="20577"/>
        <pc:sldMkLst>
          <pc:docMk/>
          <pc:sldMk cId="0" sldId="317"/>
        </pc:sldMkLst>
        <pc:spChg chg="mod">
          <ac:chgData name="Jorge Pulido" userId="a6929f751fc1078e" providerId="LiveId" clId="{99C368FC-8534-4A05-9A5D-C53E65AA0735}" dt="2020-03-18T06:14:09.648" v="683" actId="20577"/>
          <ac:spMkLst>
            <pc:docMk/>
            <pc:sldMk cId="0" sldId="317"/>
            <ac:spMk id="17410" creationId="{00000000-0000-0000-0000-000000000000}"/>
          </ac:spMkLst>
        </pc:spChg>
        <pc:spChg chg="mod">
          <ac:chgData name="Jorge Pulido" userId="a6929f751fc1078e" providerId="LiveId" clId="{99C368FC-8534-4A05-9A5D-C53E65AA0735}" dt="2020-03-18T06:15:49.157" v="730" actId="20577"/>
          <ac:spMkLst>
            <pc:docMk/>
            <pc:sldMk cId="0" sldId="317"/>
            <ac:spMk id="83971" creationId="{00000000-0000-0000-0000-000000000000}"/>
          </ac:spMkLst>
        </pc:spChg>
      </pc:sldChg>
      <pc:sldChg chg="addSp modSp mod">
        <pc:chgData name="Jorge Pulido" userId="a6929f751fc1078e" providerId="LiveId" clId="{99C368FC-8534-4A05-9A5D-C53E65AA0735}" dt="2020-03-18T08:56:33.702" v="1222" actId="1037"/>
        <pc:sldMkLst>
          <pc:docMk/>
          <pc:sldMk cId="0" sldId="320"/>
        </pc:sldMkLst>
        <pc:spChg chg="mod">
          <ac:chgData name="Jorge Pulido" userId="a6929f751fc1078e" providerId="LiveId" clId="{99C368FC-8534-4A05-9A5D-C53E65AA0735}" dt="2020-03-18T08:56:33.702" v="1222" actId="1037"/>
          <ac:spMkLst>
            <pc:docMk/>
            <pc:sldMk cId="0" sldId="320"/>
            <ac:spMk id="3" creationId="{00000000-0000-0000-0000-000000000000}"/>
          </ac:spMkLst>
        </pc:spChg>
        <pc:spChg chg="mod">
          <ac:chgData name="Jorge Pulido" userId="a6929f751fc1078e" providerId="LiveId" clId="{99C368FC-8534-4A05-9A5D-C53E65AA0735}" dt="2020-03-18T08:56:01.011" v="1216" actId="14100"/>
          <ac:spMkLst>
            <pc:docMk/>
            <pc:sldMk cId="0" sldId="320"/>
            <ac:spMk id="20" creationId="{00000000-0000-0000-0000-000000000000}"/>
          </ac:spMkLst>
        </pc:spChg>
        <pc:spChg chg="add mod">
          <ac:chgData name="Jorge Pulido" userId="a6929f751fc1078e" providerId="LiveId" clId="{99C368FC-8534-4A05-9A5D-C53E65AA0735}" dt="2020-03-18T08:56:29.217" v="1220" actId="1076"/>
          <ac:spMkLst>
            <pc:docMk/>
            <pc:sldMk cId="0" sldId="320"/>
            <ac:spMk id="21" creationId="{3A030C1C-3AC9-47F1-B674-0E245809CCA7}"/>
          </ac:spMkLst>
        </pc:spChg>
        <pc:spChg chg="mod">
          <ac:chgData name="Jorge Pulido" userId="a6929f751fc1078e" providerId="LiveId" clId="{99C368FC-8534-4A05-9A5D-C53E65AA0735}" dt="2020-03-18T08:56:10.078" v="1218" actId="20577"/>
          <ac:spMkLst>
            <pc:docMk/>
            <pc:sldMk cId="0" sldId="320"/>
            <ac:spMk id="30730" creationId="{00000000-0000-0000-0000-000000000000}"/>
          </ac:spMkLst>
        </pc:spChg>
      </pc:sldChg>
      <pc:sldChg chg="addSp delSp modSp mod modAnim">
        <pc:chgData name="Jorge Pulido" userId="a6929f751fc1078e" providerId="LiveId" clId="{99C368FC-8534-4A05-9A5D-C53E65AA0735}" dt="2020-03-18T10:16:50.922" v="1947" actId="123"/>
        <pc:sldMkLst>
          <pc:docMk/>
          <pc:sldMk cId="0" sldId="321"/>
        </pc:sldMkLst>
        <pc:spChg chg="add del mod">
          <ac:chgData name="Jorge Pulido" userId="a6929f751fc1078e" providerId="LiveId" clId="{99C368FC-8534-4A05-9A5D-C53E65AA0735}" dt="2020-03-18T10:04:26.249" v="1813"/>
          <ac:spMkLst>
            <pc:docMk/>
            <pc:sldMk cId="0" sldId="321"/>
            <ac:spMk id="2" creationId="{9801CB29-A9E0-4183-9DD3-78E5DC3DBC5E}"/>
          </ac:spMkLst>
        </pc:spChg>
        <pc:spChg chg="mod">
          <ac:chgData name="Jorge Pulido" userId="a6929f751fc1078e" providerId="LiveId" clId="{99C368FC-8534-4A05-9A5D-C53E65AA0735}" dt="2020-03-18T10:15:55.675" v="1943" actId="20577"/>
          <ac:spMkLst>
            <pc:docMk/>
            <pc:sldMk cId="0" sldId="321"/>
            <ac:spMk id="43010" creationId="{00000000-0000-0000-0000-000000000000}"/>
          </ac:spMkLst>
        </pc:spChg>
        <pc:spChg chg="mod">
          <ac:chgData name="Jorge Pulido" userId="a6929f751fc1078e" providerId="LiveId" clId="{99C368FC-8534-4A05-9A5D-C53E65AA0735}" dt="2020-03-18T10:16:50.922" v="1947" actId="123"/>
          <ac:spMkLst>
            <pc:docMk/>
            <pc:sldMk cId="0" sldId="321"/>
            <ac:spMk id="43011" creationId="{00000000-0000-0000-0000-000000000000}"/>
          </ac:spMkLst>
        </pc:spChg>
        <pc:picChg chg="add mod">
          <ac:chgData name="Jorge Pulido" userId="a6929f751fc1078e" providerId="LiveId" clId="{99C368FC-8534-4A05-9A5D-C53E65AA0735}" dt="2020-03-18T10:05:42.524" v="1825" actId="1035"/>
          <ac:picMkLst>
            <pc:docMk/>
            <pc:sldMk cId="0" sldId="321"/>
            <ac:picMk id="3" creationId="{B34FBC45-DD63-4FB0-B2B5-88B62B83F8E1}"/>
          </ac:picMkLst>
        </pc:picChg>
        <pc:picChg chg="del">
          <ac:chgData name="Jorge Pulido" userId="a6929f751fc1078e" providerId="LiveId" clId="{99C368FC-8534-4A05-9A5D-C53E65AA0735}" dt="2020-03-18T10:03:32.674" v="1812" actId="478"/>
          <ac:picMkLst>
            <pc:docMk/>
            <pc:sldMk cId="0" sldId="321"/>
            <ac:picMk id="94231" creationId="{00000000-0000-0000-0000-000000000000}"/>
          </ac:picMkLst>
        </pc:picChg>
      </pc:sldChg>
      <pc:sldChg chg="modSp mod">
        <pc:chgData name="Jorge Pulido" userId="a6929f751fc1078e" providerId="LiveId" clId="{99C368FC-8534-4A05-9A5D-C53E65AA0735}" dt="2020-03-18T10:20:23.907" v="1984" actId="6549"/>
        <pc:sldMkLst>
          <pc:docMk/>
          <pc:sldMk cId="0" sldId="327"/>
        </pc:sldMkLst>
        <pc:spChg chg="mod">
          <ac:chgData name="Jorge Pulido" userId="a6929f751fc1078e" providerId="LiveId" clId="{99C368FC-8534-4A05-9A5D-C53E65AA0735}" dt="2020-03-18T10:17:30.473" v="1955" actId="20577"/>
          <ac:spMkLst>
            <pc:docMk/>
            <pc:sldMk cId="0" sldId="327"/>
            <ac:spMk id="44034" creationId="{00000000-0000-0000-0000-000000000000}"/>
          </ac:spMkLst>
        </pc:spChg>
        <pc:spChg chg="mod">
          <ac:chgData name="Jorge Pulido" userId="a6929f751fc1078e" providerId="LiveId" clId="{99C368FC-8534-4A05-9A5D-C53E65AA0735}" dt="2020-03-18T10:17:40.725" v="1957" actId="20577"/>
          <ac:spMkLst>
            <pc:docMk/>
            <pc:sldMk cId="0" sldId="327"/>
            <ac:spMk id="44035" creationId="{00000000-0000-0000-0000-000000000000}"/>
          </ac:spMkLst>
        </pc:spChg>
        <pc:spChg chg="mod">
          <ac:chgData name="Jorge Pulido" userId="a6929f751fc1078e" providerId="LiveId" clId="{99C368FC-8534-4A05-9A5D-C53E65AA0735}" dt="2020-03-18T10:20:19.637" v="1980" actId="20577"/>
          <ac:spMkLst>
            <pc:docMk/>
            <pc:sldMk cId="0" sldId="327"/>
            <ac:spMk id="44037" creationId="{00000000-0000-0000-0000-000000000000}"/>
          </ac:spMkLst>
        </pc:spChg>
        <pc:spChg chg="mod">
          <ac:chgData name="Jorge Pulido" userId="a6929f751fc1078e" providerId="LiveId" clId="{99C368FC-8534-4A05-9A5D-C53E65AA0735}" dt="2020-03-18T10:20:23.907" v="1984" actId="6549"/>
          <ac:spMkLst>
            <pc:docMk/>
            <pc:sldMk cId="0" sldId="327"/>
            <ac:spMk id="44045" creationId="{00000000-0000-0000-0000-000000000000}"/>
          </ac:spMkLst>
        </pc:spChg>
      </pc:sldChg>
      <pc:sldChg chg="modSp mod">
        <pc:chgData name="Jorge Pulido" userId="a6929f751fc1078e" providerId="LiveId" clId="{99C368FC-8534-4A05-9A5D-C53E65AA0735}" dt="2020-03-18T02:13:54.268" v="14" actId="20577"/>
        <pc:sldMkLst>
          <pc:docMk/>
          <pc:sldMk cId="0" sldId="331"/>
        </pc:sldMkLst>
        <pc:spChg chg="mod">
          <ac:chgData name="Jorge Pulido" userId="a6929f751fc1078e" providerId="LiveId" clId="{99C368FC-8534-4A05-9A5D-C53E65AA0735}" dt="2020-03-18T02:13:54.268" v="14" actId="20577"/>
          <ac:spMkLst>
            <pc:docMk/>
            <pc:sldMk cId="0" sldId="331"/>
            <ac:spMk id="4098" creationId="{00000000-0000-0000-0000-000000000000}"/>
          </ac:spMkLst>
        </pc:spChg>
      </pc:sldChg>
      <pc:sldChg chg="modSp mod">
        <pc:chgData name="Jorge Pulido" userId="a6929f751fc1078e" providerId="LiveId" clId="{99C368FC-8534-4A05-9A5D-C53E65AA0735}" dt="2020-03-18T02:22:49.331" v="84" actId="20577"/>
        <pc:sldMkLst>
          <pc:docMk/>
          <pc:sldMk cId="0" sldId="332"/>
        </pc:sldMkLst>
        <pc:spChg chg="mod">
          <ac:chgData name="Jorge Pulido" userId="a6929f751fc1078e" providerId="LiveId" clId="{99C368FC-8534-4A05-9A5D-C53E65AA0735}" dt="2020-03-18T02:22:49.331" v="84" actId="20577"/>
          <ac:spMkLst>
            <pc:docMk/>
            <pc:sldMk cId="0" sldId="332"/>
            <ac:spMk id="8200" creationId="{00000000-0000-0000-0000-000000000000}"/>
          </ac:spMkLst>
        </pc:spChg>
        <pc:spChg chg="mod">
          <ac:chgData name="Jorge Pulido" userId="a6929f751fc1078e" providerId="LiveId" clId="{99C368FC-8534-4A05-9A5D-C53E65AA0735}" dt="2020-03-18T02:21:16.778" v="66" actId="20577"/>
          <ac:spMkLst>
            <pc:docMk/>
            <pc:sldMk cId="0" sldId="332"/>
            <ac:spMk id="124932" creationId="{00000000-0000-0000-0000-000000000000}"/>
          </ac:spMkLst>
        </pc:spChg>
        <pc:spChg chg="mod">
          <ac:chgData name="Jorge Pulido" userId="a6929f751fc1078e" providerId="LiveId" clId="{99C368FC-8534-4A05-9A5D-C53E65AA0735}" dt="2020-03-18T02:22:31.689" v="80" actId="313"/>
          <ac:spMkLst>
            <pc:docMk/>
            <pc:sldMk cId="0" sldId="332"/>
            <ac:spMk id="124934" creationId="{00000000-0000-0000-0000-000000000000}"/>
          </ac:spMkLst>
        </pc:spChg>
      </pc:sldChg>
      <pc:sldChg chg="modSp mod">
        <pc:chgData name="Jorge Pulido" userId="a6929f751fc1078e" providerId="LiveId" clId="{99C368FC-8534-4A05-9A5D-C53E65AA0735}" dt="2020-03-18T02:23:51.642" v="93" actId="20577"/>
        <pc:sldMkLst>
          <pc:docMk/>
          <pc:sldMk cId="0" sldId="333"/>
        </pc:sldMkLst>
        <pc:spChg chg="mod">
          <ac:chgData name="Jorge Pulido" userId="a6929f751fc1078e" providerId="LiveId" clId="{99C368FC-8534-4A05-9A5D-C53E65AA0735}" dt="2020-03-18T02:23:51.642" v="93" actId="20577"/>
          <ac:spMkLst>
            <pc:docMk/>
            <pc:sldMk cId="0" sldId="333"/>
            <ac:spMk id="9218" creationId="{00000000-0000-0000-0000-000000000000}"/>
          </ac:spMkLst>
        </pc:spChg>
      </pc:sldChg>
      <pc:sldChg chg="modSp mod">
        <pc:chgData name="Jorge Pulido" userId="a6929f751fc1078e" providerId="LiveId" clId="{99C368FC-8534-4A05-9A5D-C53E65AA0735}" dt="2020-03-18T06:07:23.171" v="584" actId="6549"/>
        <pc:sldMkLst>
          <pc:docMk/>
          <pc:sldMk cId="0" sldId="336"/>
        </pc:sldMkLst>
        <pc:spChg chg="mod">
          <ac:chgData name="Jorge Pulido" userId="a6929f751fc1078e" providerId="LiveId" clId="{99C368FC-8534-4A05-9A5D-C53E65AA0735}" dt="2020-03-18T06:07:23.171" v="584" actId="6549"/>
          <ac:spMkLst>
            <pc:docMk/>
            <pc:sldMk cId="0" sldId="336"/>
            <ac:spMk id="15363" creationId="{00000000-0000-0000-0000-000000000000}"/>
          </ac:spMkLst>
        </pc:spChg>
      </pc:sldChg>
      <pc:sldChg chg="modSp mod">
        <pc:chgData name="Jorge Pulido" userId="a6929f751fc1078e" providerId="LiveId" clId="{99C368FC-8534-4A05-9A5D-C53E65AA0735}" dt="2020-03-18T05:13:37.068" v="347" actId="20577"/>
        <pc:sldMkLst>
          <pc:docMk/>
          <pc:sldMk cId="0" sldId="337"/>
        </pc:sldMkLst>
        <pc:spChg chg="mod">
          <ac:chgData name="Jorge Pulido" userId="a6929f751fc1078e" providerId="LiveId" clId="{99C368FC-8534-4A05-9A5D-C53E65AA0735}" dt="2020-03-18T05:11:25.187" v="327" actId="20577"/>
          <ac:spMkLst>
            <pc:docMk/>
            <pc:sldMk cId="0" sldId="337"/>
            <ac:spMk id="11268" creationId="{00000000-0000-0000-0000-000000000000}"/>
          </ac:spMkLst>
        </pc:spChg>
        <pc:spChg chg="mod">
          <ac:chgData name="Jorge Pulido" userId="a6929f751fc1078e" providerId="LiveId" clId="{99C368FC-8534-4A05-9A5D-C53E65AA0735}" dt="2020-03-18T05:13:37.068" v="347" actId="20577"/>
          <ac:spMkLst>
            <pc:docMk/>
            <pc:sldMk cId="0" sldId="337"/>
            <ac:spMk id="11292" creationId="{00000000-0000-0000-0000-000000000000}"/>
          </ac:spMkLst>
        </pc:spChg>
        <pc:spChg chg="mod">
          <ac:chgData name="Jorge Pulido" userId="a6929f751fc1078e" providerId="LiveId" clId="{99C368FC-8534-4A05-9A5D-C53E65AA0735}" dt="2020-03-18T05:13:23.596" v="345" actId="20577"/>
          <ac:spMkLst>
            <pc:docMk/>
            <pc:sldMk cId="0" sldId="337"/>
            <ac:spMk id="132125" creationId="{00000000-0000-0000-0000-000000000000}"/>
          </ac:spMkLst>
        </pc:spChg>
      </pc:sldChg>
      <pc:sldChg chg="modSp mod">
        <pc:chgData name="Jorge Pulido" userId="a6929f751fc1078e" providerId="LiveId" clId="{99C368FC-8534-4A05-9A5D-C53E65AA0735}" dt="2020-03-18T06:33:14.531" v="884" actId="20577"/>
        <pc:sldMkLst>
          <pc:docMk/>
          <pc:sldMk cId="0" sldId="340"/>
        </pc:sldMkLst>
        <pc:spChg chg="mod">
          <ac:chgData name="Jorge Pulido" userId="a6929f751fc1078e" providerId="LiveId" clId="{99C368FC-8534-4A05-9A5D-C53E65AA0735}" dt="2020-03-18T06:23:00.631" v="839" actId="1035"/>
          <ac:spMkLst>
            <pc:docMk/>
            <pc:sldMk cId="0" sldId="340"/>
            <ac:spMk id="20482" creationId="{00000000-0000-0000-0000-000000000000}"/>
          </ac:spMkLst>
        </pc:spChg>
        <pc:spChg chg="mod">
          <ac:chgData name="Jorge Pulido" userId="a6929f751fc1078e" providerId="LiveId" clId="{99C368FC-8534-4A05-9A5D-C53E65AA0735}" dt="2020-03-18T06:32:26.396" v="882" actId="20577"/>
          <ac:spMkLst>
            <pc:docMk/>
            <pc:sldMk cId="0" sldId="340"/>
            <ac:spMk id="20496" creationId="{00000000-0000-0000-0000-000000000000}"/>
          </ac:spMkLst>
        </pc:spChg>
        <pc:spChg chg="mod">
          <ac:chgData name="Jorge Pulido" userId="a6929f751fc1078e" providerId="LiveId" clId="{99C368FC-8534-4A05-9A5D-C53E65AA0735}" dt="2020-03-18T06:32:19.697" v="879" actId="20577"/>
          <ac:spMkLst>
            <pc:docMk/>
            <pc:sldMk cId="0" sldId="340"/>
            <ac:spMk id="20497" creationId="{00000000-0000-0000-0000-000000000000}"/>
          </ac:spMkLst>
        </pc:spChg>
        <pc:spChg chg="mod">
          <ac:chgData name="Jorge Pulido" userId="a6929f751fc1078e" providerId="LiveId" clId="{99C368FC-8534-4A05-9A5D-C53E65AA0735}" dt="2020-03-18T06:32:36.583" v="883" actId="20577"/>
          <ac:spMkLst>
            <pc:docMk/>
            <pc:sldMk cId="0" sldId="340"/>
            <ac:spMk id="20498" creationId="{00000000-0000-0000-0000-000000000000}"/>
          </ac:spMkLst>
        </pc:spChg>
        <pc:spChg chg="mod">
          <ac:chgData name="Jorge Pulido" userId="a6929f751fc1078e" providerId="LiveId" clId="{99C368FC-8534-4A05-9A5D-C53E65AA0735}" dt="2020-03-18T06:33:14.531" v="884" actId="20577"/>
          <ac:spMkLst>
            <pc:docMk/>
            <pc:sldMk cId="0" sldId="340"/>
            <ac:spMk id="135183" creationId="{00000000-0000-0000-0000-000000000000}"/>
          </ac:spMkLst>
        </pc:spChg>
      </pc:sldChg>
      <pc:sldChg chg="delSp modSp mod">
        <pc:chgData name="Jorge Pulido" userId="a6929f751fc1078e" providerId="LiveId" clId="{99C368FC-8534-4A05-9A5D-C53E65AA0735}" dt="2020-03-18T06:18:40.358" v="780" actId="20577"/>
        <pc:sldMkLst>
          <pc:docMk/>
          <pc:sldMk cId="0" sldId="341"/>
        </pc:sldMkLst>
        <pc:spChg chg="mod">
          <ac:chgData name="Jorge Pulido" userId="a6929f751fc1078e" providerId="LiveId" clId="{99C368FC-8534-4A05-9A5D-C53E65AA0735}" dt="2020-03-18T06:18:26.224" v="778" actId="1076"/>
          <ac:spMkLst>
            <pc:docMk/>
            <pc:sldMk cId="0" sldId="341"/>
            <ac:spMk id="18446" creationId="{00000000-0000-0000-0000-000000000000}"/>
          </ac:spMkLst>
        </pc:spChg>
        <pc:spChg chg="mod">
          <ac:chgData name="Jorge Pulido" userId="a6929f751fc1078e" providerId="LiveId" clId="{99C368FC-8534-4A05-9A5D-C53E65AA0735}" dt="2020-03-18T06:18:40.358" v="780" actId="20577"/>
          <ac:spMkLst>
            <pc:docMk/>
            <pc:sldMk cId="0" sldId="341"/>
            <ac:spMk id="18449" creationId="{00000000-0000-0000-0000-000000000000}"/>
          </ac:spMkLst>
        </pc:spChg>
        <pc:spChg chg="del">
          <ac:chgData name="Jorge Pulido" userId="a6929f751fc1078e" providerId="LiveId" clId="{99C368FC-8534-4A05-9A5D-C53E65AA0735}" dt="2020-03-18T06:17:06.106" v="770" actId="478"/>
          <ac:spMkLst>
            <pc:docMk/>
            <pc:sldMk cId="0" sldId="341"/>
            <ac:spMk id="18456" creationId="{00000000-0000-0000-0000-000000000000}"/>
          </ac:spMkLst>
        </pc:spChg>
        <pc:spChg chg="mod">
          <ac:chgData name="Jorge Pulido" userId="a6929f751fc1078e" providerId="LiveId" clId="{99C368FC-8534-4A05-9A5D-C53E65AA0735}" dt="2020-03-18T06:17:48.309" v="775" actId="1076"/>
          <ac:spMkLst>
            <pc:docMk/>
            <pc:sldMk cId="0" sldId="341"/>
            <ac:spMk id="136207" creationId="{00000000-0000-0000-0000-000000000000}"/>
          </ac:spMkLst>
        </pc:spChg>
        <pc:spChg chg="mod">
          <ac:chgData name="Jorge Pulido" userId="a6929f751fc1078e" providerId="LiveId" clId="{99C368FC-8534-4A05-9A5D-C53E65AA0735}" dt="2020-03-18T06:17:55.883" v="776" actId="1076"/>
          <ac:spMkLst>
            <pc:docMk/>
            <pc:sldMk cId="0" sldId="341"/>
            <ac:spMk id="136208" creationId="{00000000-0000-0000-0000-000000000000}"/>
          </ac:spMkLst>
        </pc:spChg>
      </pc:sldChg>
      <pc:sldChg chg="modSp">
        <pc:chgData name="Jorge Pulido" userId="a6929f751fc1078e" providerId="LiveId" clId="{99C368FC-8534-4A05-9A5D-C53E65AA0735}" dt="2020-03-18T08:51:59.364" v="1198" actId="20577"/>
        <pc:sldMkLst>
          <pc:docMk/>
          <pc:sldMk cId="0" sldId="342"/>
        </pc:sldMkLst>
        <pc:spChg chg="mod">
          <ac:chgData name="Jorge Pulido" userId="a6929f751fc1078e" providerId="LiveId" clId="{99C368FC-8534-4A05-9A5D-C53E65AA0735}" dt="2020-03-18T08:51:59.364" v="1198" actId="20577"/>
          <ac:spMkLst>
            <pc:docMk/>
            <pc:sldMk cId="0" sldId="342"/>
            <ac:spMk id="137219" creationId="{00000000-0000-0000-0000-000000000000}"/>
          </ac:spMkLst>
        </pc:spChg>
      </pc:sldChg>
      <pc:sldChg chg="addSp delSp modSp mod">
        <pc:chgData name="Jorge Pulido" userId="a6929f751fc1078e" providerId="LiveId" clId="{99C368FC-8534-4A05-9A5D-C53E65AA0735}" dt="2020-03-18T08:55:20.474" v="1214" actId="20577"/>
        <pc:sldMkLst>
          <pc:docMk/>
          <pc:sldMk cId="0" sldId="343"/>
        </pc:sldMkLst>
        <pc:spChg chg="mod">
          <ac:chgData name="Jorge Pulido" userId="a6929f751fc1078e" providerId="LiveId" clId="{99C368FC-8534-4A05-9A5D-C53E65AA0735}" dt="2020-03-18T08:54:25.524" v="1206" actId="1076"/>
          <ac:spMkLst>
            <pc:docMk/>
            <pc:sldMk cId="0" sldId="343"/>
            <ac:spMk id="4" creationId="{00000000-0000-0000-0000-000000000000}"/>
          </ac:spMkLst>
        </pc:spChg>
        <pc:spChg chg="add mod">
          <ac:chgData name="Jorge Pulido" userId="a6929f751fc1078e" providerId="LiveId" clId="{99C368FC-8534-4A05-9A5D-C53E65AA0735}" dt="2020-03-18T08:54:53.704" v="1212" actId="14100"/>
          <ac:spMkLst>
            <pc:docMk/>
            <pc:sldMk cId="0" sldId="343"/>
            <ac:spMk id="19" creationId="{CC3D9298-AC13-4345-A022-E8F2020E0355}"/>
          </ac:spMkLst>
        </pc:spChg>
        <pc:spChg chg="mod">
          <ac:chgData name="Jorge Pulido" userId="a6929f751fc1078e" providerId="LiveId" clId="{99C368FC-8534-4A05-9A5D-C53E65AA0735}" dt="2020-03-18T08:53:11.354" v="1200" actId="171"/>
          <ac:spMkLst>
            <pc:docMk/>
            <pc:sldMk cId="0" sldId="343"/>
            <ac:spMk id="25" creationId="{00000000-0000-0000-0000-000000000000}"/>
          </ac:spMkLst>
        </pc:spChg>
        <pc:spChg chg="mod">
          <ac:chgData name="Jorge Pulido" userId="a6929f751fc1078e" providerId="LiveId" clId="{99C368FC-8534-4A05-9A5D-C53E65AA0735}" dt="2020-03-18T08:55:20.474" v="1214" actId="20577"/>
          <ac:spMkLst>
            <pc:docMk/>
            <pc:sldMk cId="0" sldId="343"/>
            <ac:spMk id="28679" creationId="{00000000-0000-0000-0000-000000000000}"/>
          </ac:spMkLst>
        </pc:spChg>
        <pc:picChg chg="add del ord">
          <ac:chgData name="Jorge Pulido" userId="a6929f751fc1078e" providerId="LiveId" clId="{99C368FC-8534-4A05-9A5D-C53E65AA0735}" dt="2020-03-18T08:54:20.273" v="1205" actId="171"/>
          <ac:picMkLst>
            <pc:docMk/>
            <pc:sldMk cId="0" sldId="343"/>
            <ac:picMk id="5" creationId="{00000000-0000-0000-0000-000000000000}"/>
          </ac:picMkLst>
        </pc:picChg>
      </pc:sldChg>
      <pc:sldChg chg="addSp delSp modSp mod">
        <pc:chgData name="Jorge Pulido" userId="a6929f751fc1078e" providerId="LiveId" clId="{99C368FC-8534-4A05-9A5D-C53E65AA0735}" dt="2020-03-18T09:54:11.025" v="1761" actId="1035"/>
        <pc:sldMkLst>
          <pc:docMk/>
          <pc:sldMk cId="0" sldId="344"/>
        </pc:sldMkLst>
        <pc:spChg chg="mod">
          <ac:chgData name="Jorge Pulido" userId="a6929f751fc1078e" providerId="LiveId" clId="{99C368FC-8534-4A05-9A5D-C53E65AA0735}" dt="2020-03-18T09:52:35.328" v="1581" actId="14100"/>
          <ac:spMkLst>
            <pc:docMk/>
            <pc:sldMk cId="0" sldId="344"/>
            <ac:spMk id="13" creationId="{00000000-0000-0000-0000-000000000000}"/>
          </ac:spMkLst>
        </pc:spChg>
        <pc:spChg chg="add mod">
          <ac:chgData name="Jorge Pulido" userId="a6929f751fc1078e" providerId="LiveId" clId="{99C368FC-8534-4A05-9A5D-C53E65AA0735}" dt="2020-03-18T09:54:11.025" v="1761" actId="1035"/>
          <ac:spMkLst>
            <pc:docMk/>
            <pc:sldMk cId="0" sldId="344"/>
            <ac:spMk id="14" creationId="{427C94F6-3879-4DF8-BB94-3FEBBBB32D9A}"/>
          </ac:spMkLst>
        </pc:spChg>
        <pc:spChg chg="add mod">
          <ac:chgData name="Jorge Pulido" userId="a6929f751fc1078e" providerId="LiveId" clId="{99C368FC-8534-4A05-9A5D-C53E65AA0735}" dt="2020-03-18T09:54:03.880" v="1758" actId="1036"/>
          <ac:spMkLst>
            <pc:docMk/>
            <pc:sldMk cId="0" sldId="344"/>
            <ac:spMk id="15" creationId="{B6CAF0E2-5A71-45DD-863A-3678D6D2C2E3}"/>
          </ac:spMkLst>
        </pc:spChg>
        <pc:spChg chg="mod">
          <ac:chgData name="Jorge Pulido" userId="a6929f751fc1078e" providerId="LiveId" clId="{99C368FC-8534-4A05-9A5D-C53E65AA0735}" dt="2020-03-18T09:33:50.355" v="1325" actId="1076"/>
          <ac:spMkLst>
            <pc:docMk/>
            <pc:sldMk cId="0" sldId="344"/>
            <ac:spMk id="32771" creationId="{00000000-0000-0000-0000-000000000000}"/>
          </ac:spMkLst>
        </pc:spChg>
        <pc:spChg chg="mod">
          <ac:chgData name="Jorge Pulido" userId="a6929f751fc1078e" providerId="LiveId" clId="{99C368FC-8534-4A05-9A5D-C53E65AA0735}" dt="2020-03-18T09:35:11.943" v="1331" actId="207"/>
          <ac:spMkLst>
            <pc:docMk/>
            <pc:sldMk cId="0" sldId="344"/>
            <ac:spMk id="32773" creationId="{00000000-0000-0000-0000-000000000000}"/>
          </ac:spMkLst>
        </pc:spChg>
        <pc:spChg chg="mod">
          <ac:chgData name="Jorge Pulido" userId="a6929f751fc1078e" providerId="LiveId" clId="{99C368FC-8534-4A05-9A5D-C53E65AA0735}" dt="2020-03-18T09:50:42.101" v="1523" actId="20577"/>
          <ac:spMkLst>
            <pc:docMk/>
            <pc:sldMk cId="0" sldId="344"/>
            <ac:spMk id="32774" creationId="{00000000-0000-0000-0000-000000000000}"/>
          </ac:spMkLst>
        </pc:spChg>
        <pc:spChg chg="mod">
          <ac:chgData name="Jorge Pulido" userId="a6929f751fc1078e" providerId="LiveId" clId="{99C368FC-8534-4A05-9A5D-C53E65AA0735}" dt="2020-03-18T09:47:16.037" v="1487" actId="20577"/>
          <ac:spMkLst>
            <pc:docMk/>
            <pc:sldMk cId="0" sldId="344"/>
            <ac:spMk id="32775" creationId="{00000000-0000-0000-0000-000000000000}"/>
          </ac:spMkLst>
        </pc:spChg>
        <pc:spChg chg="mod">
          <ac:chgData name="Jorge Pulido" userId="a6929f751fc1078e" providerId="LiveId" clId="{99C368FC-8534-4A05-9A5D-C53E65AA0735}" dt="2020-03-18T09:48:14.207" v="1511" actId="20577"/>
          <ac:spMkLst>
            <pc:docMk/>
            <pc:sldMk cId="0" sldId="344"/>
            <ac:spMk id="32776" creationId="{00000000-0000-0000-0000-000000000000}"/>
          </ac:spMkLst>
        </pc:spChg>
        <pc:spChg chg="mod">
          <ac:chgData name="Jorge Pulido" userId="a6929f751fc1078e" providerId="LiveId" clId="{99C368FC-8534-4A05-9A5D-C53E65AA0735}" dt="2020-03-18T09:36:04.998" v="1347" actId="1076"/>
          <ac:spMkLst>
            <pc:docMk/>
            <pc:sldMk cId="0" sldId="344"/>
            <ac:spMk id="32777" creationId="{00000000-0000-0000-0000-000000000000}"/>
          </ac:spMkLst>
        </pc:spChg>
        <pc:spChg chg="mod">
          <ac:chgData name="Jorge Pulido" userId="a6929f751fc1078e" providerId="LiveId" clId="{99C368FC-8534-4A05-9A5D-C53E65AA0735}" dt="2020-03-18T09:52:43.608" v="1585" actId="1036"/>
          <ac:spMkLst>
            <pc:docMk/>
            <pc:sldMk cId="0" sldId="344"/>
            <ac:spMk id="32778" creationId="{00000000-0000-0000-0000-000000000000}"/>
          </ac:spMkLst>
        </pc:spChg>
        <pc:spChg chg="del mod">
          <ac:chgData name="Jorge Pulido" userId="a6929f751fc1078e" providerId="LiveId" clId="{99C368FC-8534-4A05-9A5D-C53E65AA0735}" dt="2020-03-18T09:53:00.287" v="1586" actId="478"/>
          <ac:spMkLst>
            <pc:docMk/>
            <pc:sldMk cId="0" sldId="344"/>
            <ac:spMk id="32779" creationId="{00000000-0000-0000-0000-000000000000}"/>
          </ac:spMkLst>
        </pc:spChg>
        <pc:spChg chg="del mod">
          <ac:chgData name="Jorge Pulido" userId="a6929f751fc1078e" providerId="LiveId" clId="{99C368FC-8534-4A05-9A5D-C53E65AA0735}" dt="2020-03-18T09:53:03.316" v="1587" actId="478"/>
          <ac:spMkLst>
            <pc:docMk/>
            <pc:sldMk cId="0" sldId="344"/>
            <ac:spMk id="32780" creationId="{00000000-0000-0000-0000-000000000000}"/>
          </ac:spMkLst>
        </pc:spChg>
        <pc:picChg chg="mod">
          <ac:chgData name="Jorge Pulido" userId="a6929f751fc1078e" providerId="LiveId" clId="{99C368FC-8534-4A05-9A5D-C53E65AA0735}" dt="2020-03-18T09:51:54.065" v="1553" actId="14100"/>
          <ac:picMkLst>
            <pc:docMk/>
            <pc:sldMk cId="0" sldId="344"/>
            <ac:picMk id="32772" creationId="{00000000-0000-0000-0000-000000000000}"/>
          </ac:picMkLst>
        </pc:picChg>
      </pc:sldChg>
      <pc:sldChg chg="modSp mod">
        <pc:chgData name="Jorge Pulido" userId="a6929f751fc1078e" providerId="LiveId" clId="{99C368FC-8534-4A05-9A5D-C53E65AA0735}" dt="2020-03-18T09:32:37.773" v="1310" actId="20577"/>
        <pc:sldMkLst>
          <pc:docMk/>
          <pc:sldMk cId="0" sldId="345"/>
        </pc:sldMkLst>
        <pc:spChg chg="mod">
          <ac:chgData name="Jorge Pulido" userId="a6929f751fc1078e" providerId="LiveId" clId="{99C368FC-8534-4A05-9A5D-C53E65AA0735}" dt="2020-03-18T08:57:58.600" v="1235" actId="20577"/>
          <ac:spMkLst>
            <pc:docMk/>
            <pc:sldMk cId="0" sldId="345"/>
            <ac:spMk id="31748" creationId="{00000000-0000-0000-0000-000000000000}"/>
          </ac:spMkLst>
        </pc:spChg>
        <pc:spChg chg="mod">
          <ac:chgData name="Jorge Pulido" userId="a6929f751fc1078e" providerId="LiveId" clId="{99C368FC-8534-4A05-9A5D-C53E65AA0735}" dt="2020-03-18T08:57:21.964" v="1223" actId="14100"/>
          <ac:spMkLst>
            <pc:docMk/>
            <pc:sldMk cId="0" sldId="345"/>
            <ac:spMk id="31751" creationId="{00000000-0000-0000-0000-000000000000}"/>
          </ac:spMkLst>
        </pc:spChg>
        <pc:spChg chg="mod">
          <ac:chgData name="Jorge Pulido" userId="a6929f751fc1078e" providerId="LiveId" clId="{99C368FC-8534-4A05-9A5D-C53E65AA0735}" dt="2020-03-18T08:58:26.339" v="1247" actId="20577"/>
          <ac:spMkLst>
            <pc:docMk/>
            <pc:sldMk cId="0" sldId="345"/>
            <ac:spMk id="31754" creationId="{00000000-0000-0000-0000-000000000000}"/>
          </ac:spMkLst>
        </pc:spChg>
        <pc:spChg chg="mod">
          <ac:chgData name="Jorge Pulido" userId="a6929f751fc1078e" providerId="LiveId" clId="{99C368FC-8534-4A05-9A5D-C53E65AA0735}" dt="2020-03-18T08:58:15.459" v="1241" actId="20577"/>
          <ac:spMkLst>
            <pc:docMk/>
            <pc:sldMk cId="0" sldId="345"/>
            <ac:spMk id="31755" creationId="{00000000-0000-0000-0000-000000000000}"/>
          </ac:spMkLst>
        </pc:spChg>
        <pc:spChg chg="mod">
          <ac:chgData name="Jorge Pulido" userId="a6929f751fc1078e" providerId="LiveId" clId="{99C368FC-8534-4A05-9A5D-C53E65AA0735}" dt="2020-03-18T09:32:37.773" v="1310" actId="20577"/>
          <ac:spMkLst>
            <pc:docMk/>
            <pc:sldMk cId="0" sldId="345"/>
            <ac:spMk id="140292" creationId="{00000000-0000-0000-0000-000000000000}"/>
          </ac:spMkLst>
        </pc:spChg>
      </pc:sldChg>
      <pc:sldChg chg="modSp mod">
        <pc:chgData name="Jorge Pulido" userId="a6929f751fc1078e" providerId="LiveId" clId="{99C368FC-8534-4A05-9A5D-C53E65AA0735}" dt="2020-03-18T06:38:21.038" v="966" actId="20577"/>
        <pc:sldMkLst>
          <pc:docMk/>
          <pc:sldMk cId="0" sldId="347"/>
        </pc:sldMkLst>
        <pc:spChg chg="mod">
          <ac:chgData name="Jorge Pulido" userId="a6929f751fc1078e" providerId="LiveId" clId="{99C368FC-8534-4A05-9A5D-C53E65AA0735}" dt="2020-03-18T06:36:30.769" v="929" actId="20577"/>
          <ac:spMkLst>
            <pc:docMk/>
            <pc:sldMk cId="0" sldId="347"/>
            <ac:spMk id="2" creationId="{00000000-0000-0000-0000-000000000000}"/>
          </ac:spMkLst>
        </pc:spChg>
        <pc:spChg chg="mod">
          <ac:chgData name="Jorge Pulido" userId="a6929f751fc1078e" providerId="LiveId" clId="{99C368FC-8534-4A05-9A5D-C53E65AA0735}" dt="2020-03-18T06:34:13.274" v="900" actId="1076"/>
          <ac:spMkLst>
            <pc:docMk/>
            <pc:sldMk cId="0" sldId="347"/>
            <ac:spMk id="21506" creationId="{00000000-0000-0000-0000-000000000000}"/>
          </ac:spMkLst>
        </pc:spChg>
        <pc:spChg chg="mod">
          <ac:chgData name="Jorge Pulido" userId="a6929f751fc1078e" providerId="LiveId" clId="{99C368FC-8534-4A05-9A5D-C53E65AA0735}" dt="2020-03-18T06:37:42.992" v="956" actId="20577"/>
          <ac:spMkLst>
            <pc:docMk/>
            <pc:sldMk cId="0" sldId="347"/>
            <ac:spMk id="21520" creationId="{00000000-0000-0000-0000-000000000000}"/>
          </ac:spMkLst>
        </pc:spChg>
        <pc:spChg chg="mod">
          <ac:chgData name="Jorge Pulido" userId="a6929f751fc1078e" providerId="LiveId" clId="{99C368FC-8534-4A05-9A5D-C53E65AA0735}" dt="2020-03-18T06:37:38.699" v="954" actId="20577"/>
          <ac:spMkLst>
            <pc:docMk/>
            <pc:sldMk cId="0" sldId="347"/>
            <ac:spMk id="21521" creationId="{00000000-0000-0000-0000-000000000000}"/>
          </ac:spMkLst>
        </pc:spChg>
        <pc:spChg chg="mod">
          <ac:chgData name="Jorge Pulido" userId="a6929f751fc1078e" providerId="LiveId" clId="{99C368FC-8534-4A05-9A5D-C53E65AA0735}" dt="2020-03-18T06:36:48.587" v="930" actId="20577"/>
          <ac:spMkLst>
            <pc:docMk/>
            <pc:sldMk cId="0" sldId="347"/>
            <ac:spMk id="21523" creationId="{00000000-0000-0000-0000-000000000000}"/>
          </ac:spMkLst>
        </pc:spChg>
        <pc:spChg chg="mod">
          <ac:chgData name="Jorge Pulido" userId="a6929f751fc1078e" providerId="LiveId" clId="{99C368FC-8534-4A05-9A5D-C53E65AA0735}" dt="2020-03-18T06:38:21.038" v="966" actId="20577"/>
          <ac:spMkLst>
            <pc:docMk/>
            <pc:sldMk cId="0" sldId="347"/>
            <ac:spMk id="143375" creationId="{00000000-0000-0000-0000-000000000000}"/>
          </ac:spMkLst>
        </pc:spChg>
      </pc:sldChg>
      <pc:sldChg chg="modSp">
        <pc:chgData name="Jorge Pulido" userId="a6929f751fc1078e" providerId="LiveId" clId="{99C368FC-8534-4A05-9A5D-C53E65AA0735}" dt="2020-03-18T08:38:00.754" v="1117" actId="20577"/>
        <pc:sldMkLst>
          <pc:docMk/>
          <pc:sldMk cId="0" sldId="349"/>
        </pc:sldMkLst>
        <pc:spChg chg="mod">
          <ac:chgData name="Jorge Pulido" userId="a6929f751fc1078e" providerId="LiveId" clId="{99C368FC-8534-4A05-9A5D-C53E65AA0735}" dt="2020-03-18T08:35:19.408" v="1053" actId="20577"/>
          <ac:spMkLst>
            <pc:docMk/>
            <pc:sldMk cId="0" sldId="349"/>
            <ac:spMk id="146435" creationId="{00000000-0000-0000-0000-000000000000}"/>
          </ac:spMkLst>
        </pc:spChg>
        <pc:spChg chg="mod">
          <ac:chgData name="Jorge Pulido" userId="a6929f751fc1078e" providerId="LiveId" clId="{99C368FC-8534-4A05-9A5D-C53E65AA0735}" dt="2020-03-18T08:38:00.754" v="1117" actId="20577"/>
          <ac:spMkLst>
            <pc:docMk/>
            <pc:sldMk cId="0" sldId="349"/>
            <ac:spMk id="146439" creationId="{00000000-0000-0000-0000-000000000000}"/>
          </ac:spMkLst>
        </pc:spChg>
        <pc:spChg chg="mod">
          <ac:chgData name="Jorge Pulido" userId="a6929f751fc1078e" providerId="LiveId" clId="{99C368FC-8534-4A05-9A5D-C53E65AA0735}" dt="2020-03-18T08:37:54.686" v="1115" actId="20577"/>
          <ac:spMkLst>
            <pc:docMk/>
            <pc:sldMk cId="0" sldId="349"/>
            <ac:spMk id="146440" creationId="{00000000-0000-0000-0000-000000000000}"/>
          </ac:spMkLst>
        </pc:spChg>
        <pc:spChg chg="mod">
          <ac:chgData name="Jorge Pulido" userId="a6929f751fc1078e" providerId="LiveId" clId="{99C368FC-8534-4A05-9A5D-C53E65AA0735}" dt="2020-03-18T08:35:59.573" v="1074" actId="20577"/>
          <ac:spMkLst>
            <pc:docMk/>
            <pc:sldMk cId="0" sldId="349"/>
            <ac:spMk id="146441" creationId="{00000000-0000-0000-0000-000000000000}"/>
          </ac:spMkLst>
        </pc:spChg>
        <pc:spChg chg="mod">
          <ac:chgData name="Jorge Pulido" userId="a6929f751fc1078e" providerId="LiveId" clId="{99C368FC-8534-4A05-9A5D-C53E65AA0735}" dt="2020-03-18T08:37:09.943" v="1112" actId="20577"/>
          <ac:spMkLst>
            <pc:docMk/>
            <pc:sldMk cId="0" sldId="349"/>
            <ac:spMk id="146443" creationId="{00000000-0000-0000-0000-000000000000}"/>
          </ac:spMkLst>
        </pc:spChg>
        <pc:spChg chg="mod">
          <ac:chgData name="Jorge Pulido" userId="a6929f751fc1078e" providerId="LiveId" clId="{99C368FC-8534-4A05-9A5D-C53E65AA0735}" dt="2020-03-18T08:36:43.016" v="1100" actId="20577"/>
          <ac:spMkLst>
            <pc:docMk/>
            <pc:sldMk cId="0" sldId="349"/>
            <ac:spMk id="146444" creationId="{00000000-0000-0000-0000-000000000000}"/>
          </ac:spMkLst>
        </pc:spChg>
        <pc:spChg chg="mod">
          <ac:chgData name="Jorge Pulido" userId="a6929f751fc1078e" providerId="LiveId" clId="{99C368FC-8534-4A05-9A5D-C53E65AA0735}" dt="2020-03-18T08:36:29.267" v="1094" actId="20577"/>
          <ac:spMkLst>
            <pc:docMk/>
            <pc:sldMk cId="0" sldId="349"/>
            <ac:spMk id="146446" creationId="{00000000-0000-0000-0000-000000000000}"/>
          </ac:spMkLst>
        </pc:spChg>
      </pc:sldChg>
      <pc:sldChg chg="modSp mod">
        <pc:chgData name="Jorge Pulido" userId="a6929f751fc1078e" providerId="LiveId" clId="{99C368FC-8534-4A05-9A5D-C53E65AA0735}" dt="2020-03-18T10:16:00.346" v="1945" actId="20577"/>
        <pc:sldMkLst>
          <pc:docMk/>
          <pc:sldMk cId="0" sldId="351"/>
        </pc:sldMkLst>
        <pc:spChg chg="mod">
          <ac:chgData name="Jorge Pulido" userId="a6929f751fc1078e" providerId="LiveId" clId="{99C368FC-8534-4A05-9A5D-C53E65AA0735}" dt="2020-03-18T10:16:00.346" v="1945" actId="20577"/>
          <ac:spMkLst>
            <pc:docMk/>
            <pc:sldMk cId="0" sldId="351"/>
            <ac:spMk id="41986" creationId="{00000000-0000-0000-0000-000000000000}"/>
          </ac:spMkLst>
        </pc:spChg>
        <pc:spChg chg="mod">
          <ac:chgData name="Jorge Pulido" userId="a6929f751fc1078e" providerId="LiveId" clId="{99C368FC-8534-4A05-9A5D-C53E65AA0735}" dt="2020-03-18T10:15:28.156" v="1939" actId="20577"/>
          <ac:spMkLst>
            <pc:docMk/>
            <pc:sldMk cId="0" sldId="351"/>
            <ac:spMk id="149509" creationId="{00000000-0000-0000-0000-000000000000}"/>
          </ac:spMkLst>
        </pc:spChg>
      </pc:sldChg>
      <pc:sldChg chg="modSp mod">
        <pc:chgData name="Jorge Pulido" userId="a6929f751fc1078e" providerId="LiveId" clId="{99C368FC-8534-4A05-9A5D-C53E65AA0735}" dt="2020-03-18T10:27:34.811" v="2141" actId="1035"/>
        <pc:sldMkLst>
          <pc:docMk/>
          <pc:sldMk cId="0" sldId="352"/>
        </pc:sldMkLst>
        <pc:spChg chg="mod">
          <ac:chgData name="Jorge Pulido" userId="a6929f751fc1078e" providerId="LiveId" clId="{99C368FC-8534-4A05-9A5D-C53E65AA0735}" dt="2020-03-18T10:27:34.811" v="2141" actId="1035"/>
          <ac:spMkLst>
            <pc:docMk/>
            <pc:sldMk cId="0" sldId="352"/>
            <ac:spMk id="46084" creationId="{00000000-0000-0000-0000-000000000000}"/>
          </ac:spMkLst>
        </pc:spChg>
        <pc:spChg chg="mod">
          <ac:chgData name="Jorge Pulido" userId="a6929f751fc1078e" providerId="LiveId" clId="{99C368FC-8534-4A05-9A5D-C53E65AA0735}" dt="2020-03-18T10:27:29.793" v="2131" actId="1035"/>
          <ac:spMkLst>
            <pc:docMk/>
            <pc:sldMk cId="0" sldId="352"/>
            <ac:spMk id="152582" creationId="{00000000-0000-0000-0000-000000000000}"/>
          </ac:spMkLst>
        </pc:spChg>
      </pc:sldChg>
      <pc:sldChg chg="addSp delSp modAnim">
        <pc:chgData name="Jorge Pulido" userId="a6929f751fc1078e" providerId="LiveId" clId="{99C368FC-8534-4A05-9A5D-C53E65AA0735}" dt="2020-03-18T10:28:19.339" v="2143"/>
        <pc:sldMkLst>
          <pc:docMk/>
          <pc:sldMk cId="0" sldId="355"/>
        </pc:sldMkLst>
        <pc:spChg chg="del">
          <ac:chgData name="Jorge Pulido" userId="a6929f751fc1078e" providerId="LiveId" clId="{99C368FC-8534-4A05-9A5D-C53E65AA0735}" dt="2020-03-18T10:28:18.601" v="2142" actId="478"/>
          <ac:spMkLst>
            <pc:docMk/>
            <pc:sldMk cId="0" sldId="355"/>
            <ac:spMk id="5" creationId="{00000000-0000-0000-0000-000000000000}"/>
          </ac:spMkLst>
        </pc:spChg>
        <pc:spChg chg="add">
          <ac:chgData name="Jorge Pulido" userId="a6929f751fc1078e" providerId="LiveId" clId="{99C368FC-8534-4A05-9A5D-C53E65AA0735}" dt="2020-03-18T10:28:19.339" v="2143"/>
          <ac:spMkLst>
            <pc:docMk/>
            <pc:sldMk cId="0" sldId="355"/>
            <ac:spMk id="6" creationId="{0EB014D8-4B61-40F5-8231-BEC2F4CB8C3B}"/>
          </ac:spMkLst>
        </pc:spChg>
      </pc:sldChg>
      <pc:sldChg chg="addSp delSp modSp mod">
        <pc:chgData name="Jorge Pulido" userId="a6929f751fc1078e" providerId="LiveId" clId="{99C368FC-8534-4A05-9A5D-C53E65AA0735}" dt="2020-03-18T10:28:40.729" v="2150" actId="1035"/>
        <pc:sldMkLst>
          <pc:docMk/>
          <pc:sldMk cId="0" sldId="356"/>
        </pc:sldMkLst>
        <pc:spChg chg="del">
          <ac:chgData name="Jorge Pulido" userId="a6929f751fc1078e" providerId="LiveId" clId="{99C368FC-8534-4A05-9A5D-C53E65AA0735}" dt="2020-03-18T10:28:31.969" v="2144" actId="478"/>
          <ac:spMkLst>
            <pc:docMk/>
            <pc:sldMk cId="0" sldId="356"/>
            <ac:spMk id="7" creationId="{00000000-0000-0000-0000-000000000000}"/>
          </ac:spMkLst>
        </pc:spChg>
        <pc:spChg chg="add">
          <ac:chgData name="Jorge Pulido" userId="a6929f751fc1078e" providerId="LiveId" clId="{99C368FC-8534-4A05-9A5D-C53E65AA0735}" dt="2020-03-18T10:28:32.799" v="2145"/>
          <ac:spMkLst>
            <pc:docMk/>
            <pc:sldMk cId="0" sldId="356"/>
            <ac:spMk id="8" creationId="{56F1EBC8-225D-4F53-88A8-B71B8542AEB0}"/>
          </ac:spMkLst>
        </pc:spChg>
        <pc:spChg chg="mod">
          <ac:chgData name="Jorge Pulido" userId="a6929f751fc1078e" providerId="LiveId" clId="{99C368FC-8534-4A05-9A5D-C53E65AA0735}" dt="2020-03-18T10:28:40.729" v="2150" actId="1035"/>
          <ac:spMkLst>
            <pc:docMk/>
            <pc:sldMk cId="0" sldId="356"/>
            <ac:spMk id="49157" creationId="{00000000-0000-0000-0000-000000000000}"/>
          </ac:spMkLst>
        </pc:spChg>
      </pc:sldChg>
    </pc:docChg>
  </pc:docChgLst>
  <pc:docChgLst>
    <pc:chgData name="Jorge Pulido" userId="a6929f751fc1078e" providerId="LiveId" clId="{7A66EAD0-EA5B-46D1-B1DC-918E65CF1E32}"/>
    <pc:docChg chg="undo redo custSel addSld delSld modSld modMainMaster">
      <pc:chgData name="Jorge Pulido" userId="a6929f751fc1078e" providerId="LiveId" clId="{7A66EAD0-EA5B-46D1-B1DC-918E65CF1E32}" dt="2020-08-22T22:26:44.932" v="1738" actId="1035"/>
      <pc:docMkLst>
        <pc:docMk/>
      </pc:docMkLst>
      <pc:sldChg chg="modSp mod">
        <pc:chgData name="Jorge Pulido" userId="a6929f751fc1078e" providerId="LiveId" clId="{7A66EAD0-EA5B-46D1-B1DC-918E65CF1E32}" dt="2020-08-22T20:57:08.253" v="650" actId="20577"/>
        <pc:sldMkLst>
          <pc:docMk/>
          <pc:sldMk cId="0" sldId="280"/>
        </pc:sldMkLst>
        <pc:spChg chg="mod">
          <ac:chgData name="Jorge Pulido" userId="a6929f751fc1078e" providerId="LiveId" clId="{7A66EAD0-EA5B-46D1-B1DC-918E65CF1E32}" dt="2020-08-22T20:57:08.253" v="650" actId="20577"/>
          <ac:spMkLst>
            <pc:docMk/>
            <pc:sldMk cId="0" sldId="280"/>
            <ac:spMk id="25603" creationId="{00000000-0000-0000-0000-000000000000}"/>
          </ac:spMkLst>
        </pc:spChg>
      </pc:sldChg>
      <pc:sldChg chg="addSp delSp modSp mod">
        <pc:chgData name="Jorge Pulido" userId="a6929f751fc1078e" providerId="LiveId" clId="{7A66EAD0-EA5B-46D1-B1DC-918E65CF1E32}" dt="2020-08-22T20:31:15.884" v="573" actId="11529"/>
        <pc:sldMkLst>
          <pc:docMk/>
          <pc:sldMk cId="0" sldId="281"/>
        </pc:sldMkLst>
        <pc:spChg chg="mod">
          <ac:chgData name="Jorge Pulido" userId="a6929f751fc1078e" providerId="LiveId" clId="{7A66EAD0-EA5B-46D1-B1DC-918E65CF1E32}" dt="2020-08-22T20:26:30.627" v="519" actId="207"/>
          <ac:spMkLst>
            <pc:docMk/>
            <pc:sldMk cId="0" sldId="281"/>
            <ac:spMk id="19459" creationId="{00000000-0000-0000-0000-000000000000}"/>
          </ac:spMkLst>
        </pc:spChg>
        <pc:picChg chg="add del mod ord">
          <ac:chgData name="Jorge Pulido" userId="a6929f751fc1078e" providerId="LiveId" clId="{7A66EAD0-EA5B-46D1-B1DC-918E65CF1E32}" dt="2020-08-22T20:28:25.047" v="529" actId="167"/>
          <ac:picMkLst>
            <pc:docMk/>
            <pc:sldMk cId="0" sldId="281"/>
            <ac:picMk id="4" creationId="{84979CDF-3B05-42DB-9685-5CE7E043D817}"/>
          </ac:picMkLst>
        </pc:picChg>
        <pc:cxnChg chg="add del mod">
          <ac:chgData name="Jorge Pulido" userId="a6929f751fc1078e" providerId="LiveId" clId="{7A66EAD0-EA5B-46D1-B1DC-918E65CF1E32}" dt="2020-08-22T20:31:15.884" v="573" actId="11529"/>
          <ac:cxnSpMkLst>
            <pc:docMk/>
            <pc:sldMk cId="0" sldId="281"/>
            <ac:cxnSpMk id="3" creationId="{EFFD28E0-C56E-4F0C-908F-67B6074A609E}"/>
          </ac:cxnSpMkLst>
        </pc:cxnChg>
        <pc:cxnChg chg="add del mod">
          <ac:chgData name="Jorge Pulido" userId="a6929f751fc1078e" providerId="LiveId" clId="{7A66EAD0-EA5B-46D1-B1DC-918E65CF1E32}" dt="2020-08-22T20:31:07.654" v="568"/>
          <ac:cxnSpMkLst>
            <pc:docMk/>
            <pc:sldMk cId="0" sldId="281"/>
            <ac:cxnSpMk id="8" creationId="{95A04FED-9874-43AA-B256-1C424237EF3D}"/>
          </ac:cxnSpMkLst>
        </pc:cxnChg>
        <pc:cxnChg chg="add del mod">
          <ac:chgData name="Jorge Pulido" userId="a6929f751fc1078e" providerId="LiveId" clId="{7A66EAD0-EA5B-46D1-B1DC-918E65CF1E32}" dt="2020-08-22T20:31:01.542" v="564"/>
          <ac:cxnSpMkLst>
            <pc:docMk/>
            <pc:sldMk cId="0" sldId="281"/>
            <ac:cxnSpMk id="11" creationId="{519C4BA5-A278-4657-A70B-FF02E6B05FCE}"/>
          </ac:cxnSpMkLst>
        </pc:cxnChg>
      </pc:sldChg>
      <pc:sldChg chg="modSp mod">
        <pc:chgData name="Jorge Pulido" userId="a6929f751fc1078e" providerId="LiveId" clId="{7A66EAD0-EA5B-46D1-B1DC-918E65CF1E32}" dt="2020-08-22T21:23:32.060" v="1061" actId="1037"/>
        <pc:sldMkLst>
          <pc:docMk/>
          <pc:sldMk cId="0" sldId="286"/>
        </pc:sldMkLst>
        <pc:spChg chg="mod">
          <ac:chgData name="Jorge Pulido" userId="a6929f751fc1078e" providerId="LiveId" clId="{7A66EAD0-EA5B-46D1-B1DC-918E65CF1E32}" dt="2020-08-22T21:22:29.328" v="1044" actId="20577"/>
          <ac:spMkLst>
            <pc:docMk/>
            <pc:sldMk cId="0" sldId="286"/>
            <ac:spMk id="35843" creationId="{00000000-0000-0000-0000-000000000000}"/>
          </ac:spMkLst>
        </pc:spChg>
        <pc:spChg chg="mod">
          <ac:chgData name="Jorge Pulido" userId="a6929f751fc1078e" providerId="LiveId" clId="{7A66EAD0-EA5B-46D1-B1DC-918E65CF1E32}" dt="2020-08-22T21:23:02.255" v="1053" actId="6549"/>
          <ac:spMkLst>
            <pc:docMk/>
            <pc:sldMk cId="0" sldId="286"/>
            <ac:spMk id="35844" creationId="{00000000-0000-0000-0000-000000000000}"/>
          </ac:spMkLst>
        </pc:spChg>
        <pc:spChg chg="mod">
          <ac:chgData name="Jorge Pulido" userId="a6929f751fc1078e" providerId="LiveId" clId="{7A66EAD0-EA5B-46D1-B1DC-918E65CF1E32}" dt="2020-08-22T21:23:32.060" v="1061" actId="1037"/>
          <ac:spMkLst>
            <pc:docMk/>
            <pc:sldMk cId="0" sldId="286"/>
            <ac:spMk id="35845" creationId="{00000000-0000-0000-0000-000000000000}"/>
          </ac:spMkLst>
        </pc:spChg>
      </pc:sldChg>
      <pc:sldChg chg="addSp modSp mod">
        <pc:chgData name="Jorge Pulido" userId="a6929f751fc1078e" providerId="LiveId" clId="{7A66EAD0-EA5B-46D1-B1DC-918E65CF1E32}" dt="2020-08-22T21:43:04.158" v="1102"/>
        <pc:sldMkLst>
          <pc:docMk/>
          <pc:sldMk cId="0" sldId="290"/>
        </pc:sldMkLst>
        <pc:spChg chg="mod">
          <ac:chgData name="Jorge Pulido" userId="a6929f751fc1078e" providerId="LiveId" clId="{7A66EAD0-EA5B-46D1-B1DC-918E65CF1E32}" dt="2020-08-22T21:43:04.158" v="1102"/>
          <ac:spMkLst>
            <pc:docMk/>
            <pc:sldMk cId="0" sldId="290"/>
            <ac:spMk id="2" creationId="{00000000-0000-0000-0000-000000000000}"/>
          </ac:spMkLst>
        </pc:spChg>
        <pc:spChg chg="mod">
          <ac:chgData name="Jorge Pulido" userId="a6929f751fc1078e" providerId="LiveId" clId="{7A66EAD0-EA5B-46D1-B1DC-918E65CF1E32}" dt="2020-08-22T21:43:04.158" v="1102"/>
          <ac:spMkLst>
            <pc:docMk/>
            <pc:sldMk cId="0" sldId="290"/>
            <ac:spMk id="4" creationId="{00000000-0000-0000-0000-000000000000}"/>
          </ac:spMkLst>
        </pc:spChg>
        <pc:spChg chg="mod">
          <ac:chgData name="Jorge Pulido" userId="a6929f751fc1078e" providerId="LiveId" clId="{7A66EAD0-EA5B-46D1-B1DC-918E65CF1E32}" dt="2020-08-22T21:43:04.158" v="1102"/>
          <ac:spMkLst>
            <pc:docMk/>
            <pc:sldMk cId="0" sldId="290"/>
            <ac:spMk id="39941" creationId="{00000000-0000-0000-0000-000000000000}"/>
          </ac:spMkLst>
        </pc:spChg>
        <pc:spChg chg="mod">
          <ac:chgData name="Jorge Pulido" userId="a6929f751fc1078e" providerId="LiveId" clId="{7A66EAD0-EA5B-46D1-B1DC-918E65CF1E32}" dt="2020-08-22T21:43:04.158" v="1102"/>
          <ac:spMkLst>
            <pc:docMk/>
            <pc:sldMk cId="0" sldId="290"/>
            <ac:spMk id="39942" creationId="{00000000-0000-0000-0000-000000000000}"/>
          </ac:spMkLst>
        </pc:spChg>
        <pc:grpChg chg="add mod">
          <ac:chgData name="Jorge Pulido" userId="a6929f751fc1078e" providerId="LiveId" clId="{7A66EAD0-EA5B-46D1-B1DC-918E65CF1E32}" dt="2020-08-22T21:43:04.158" v="1102"/>
          <ac:grpSpMkLst>
            <pc:docMk/>
            <pc:sldMk cId="0" sldId="290"/>
            <ac:grpSpMk id="3" creationId="{E7A96E28-38CF-4070-89DB-890914F84C51}"/>
          </ac:grpSpMkLst>
        </pc:grpChg>
        <pc:picChg chg="mod">
          <ac:chgData name="Jorge Pulido" userId="a6929f751fc1078e" providerId="LiveId" clId="{7A66EAD0-EA5B-46D1-B1DC-918E65CF1E32}" dt="2020-08-22T21:43:04.158" v="1102"/>
          <ac:picMkLst>
            <pc:docMk/>
            <pc:sldMk cId="0" sldId="290"/>
            <ac:picMk id="36869" creationId="{00000000-0000-0000-0000-000000000000}"/>
          </ac:picMkLst>
        </pc:picChg>
      </pc:sldChg>
      <pc:sldChg chg="modSp mod">
        <pc:chgData name="Jorge Pulido" userId="a6929f751fc1078e" providerId="LiveId" clId="{7A66EAD0-EA5B-46D1-B1DC-918E65CF1E32}" dt="2020-08-22T21:50:55.071" v="1243" actId="1076"/>
        <pc:sldMkLst>
          <pc:docMk/>
          <pc:sldMk cId="0" sldId="291"/>
        </pc:sldMkLst>
        <pc:spChg chg="mod">
          <ac:chgData name="Jorge Pulido" userId="a6929f751fc1078e" providerId="LiveId" clId="{7A66EAD0-EA5B-46D1-B1DC-918E65CF1E32}" dt="2020-08-22T21:47:15.433" v="1164" actId="1036"/>
          <ac:spMkLst>
            <pc:docMk/>
            <pc:sldMk cId="0" sldId="291"/>
            <ac:spMk id="3" creationId="{00000000-0000-0000-0000-000000000000}"/>
          </ac:spMkLst>
        </pc:spChg>
        <pc:spChg chg="mod">
          <ac:chgData name="Jorge Pulido" userId="a6929f751fc1078e" providerId="LiveId" clId="{7A66EAD0-EA5B-46D1-B1DC-918E65CF1E32}" dt="2020-08-22T21:44:37.761" v="1123" actId="1076"/>
          <ac:spMkLst>
            <pc:docMk/>
            <pc:sldMk cId="0" sldId="291"/>
            <ac:spMk id="40966" creationId="{00000000-0000-0000-0000-000000000000}"/>
          </ac:spMkLst>
        </pc:spChg>
        <pc:spChg chg="mod">
          <ac:chgData name="Jorge Pulido" userId="a6929f751fc1078e" providerId="LiveId" clId="{7A66EAD0-EA5B-46D1-B1DC-918E65CF1E32}" dt="2020-08-22T21:49:14.771" v="1183" actId="1076"/>
          <ac:spMkLst>
            <pc:docMk/>
            <pc:sldMk cId="0" sldId="291"/>
            <ac:spMk id="40968" creationId="{00000000-0000-0000-0000-000000000000}"/>
          </ac:spMkLst>
        </pc:spChg>
        <pc:spChg chg="mod">
          <ac:chgData name="Jorge Pulido" userId="a6929f751fc1078e" providerId="LiveId" clId="{7A66EAD0-EA5B-46D1-B1DC-918E65CF1E32}" dt="2020-08-22T21:47:31.371" v="1168" actId="207"/>
          <ac:spMkLst>
            <pc:docMk/>
            <pc:sldMk cId="0" sldId="291"/>
            <ac:spMk id="40969" creationId="{00000000-0000-0000-0000-000000000000}"/>
          </ac:spMkLst>
        </pc:spChg>
        <pc:spChg chg="mod">
          <ac:chgData name="Jorge Pulido" userId="a6929f751fc1078e" providerId="LiveId" clId="{7A66EAD0-EA5B-46D1-B1DC-918E65CF1E32}" dt="2020-08-22T21:50:55.071" v="1243" actId="1076"/>
          <ac:spMkLst>
            <pc:docMk/>
            <pc:sldMk cId="0" sldId="291"/>
            <ac:spMk id="40976" creationId="{00000000-0000-0000-0000-000000000000}"/>
          </ac:spMkLst>
        </pc:spChg>
        <pc:graphicFrameChg chg="mod modGraphic">
          <ac:chgData name="Jorge Pulido" userId="a6929f751fc1078e" providerId="LiveId" clId="{7A66EAD0-EA5B-46D1-B1DC-918E65CF1E32}" dt="2020-08-22T21:50:16.166" v="1227" actId="20577"/>
          <ac:graphicFrameMkLst>
            <pc:docMk/>
            <pc:sldMk cId="0" sldId="291"/>
            <ac:graphicFrameMk id="7" creationId="{00000000-0000-0000-0000-000000000000}"/>
          </ac:graphicFrameMkLst>
        </pc:graphicFrameChg>
      </pc:sldChg>
      <pc:sldChg chg="modSp">
        <pc:chgData name="Jorge Pulido" userId="a6929f751fc1078e" providerId="LiveId" clId="{7A66EAD0-EA5B-46D1-B1DC-918E65CF1E32}" dt="2020-08-22T22:21:53.313" v="1736" actId="6549"/>
        <pc:sldMkLst>
          <pc:docMk/>
          <pc:sldMk cId="0" sldId="292"/>
        </pc:sldMkLst>
        <pc:spChg chg="mod">
          <ac:chgData name="Jorge Pulido" userId="a6929f751fc1078e" providerId="LiveId" clId="{7A66EAD0-EA5B-46D1-B1DC-918E65CF1E32}" dt="2020-08-22T22:21:53.313" v="1736" actId="6549"/>
          <ac:spMkLst>
            <pc:docMk/>
            <pc:sldMk cId="0" sldId="292"/>
            <ac:spMk id="38922" creationId="{00000000-0000-0000-0000-000000000000}"/>
          </ac:spMkLst>
        </pc:spChg>
      </pc:sldChg>
      <pc:sldChg chg="modSp mod">
        <pc:chgData name="Jorge Pulido" userId="a6929f751fc1078e" providerId="LiveId" clId="{7A66EAD0-EA5B-46D1-B1DC-918E65CF1E32}" dt="2020-08-22T21:24:42.032" v="1065" actId="1076"/>
        <pc:sldMkLst>
          <pc:docMk/>
          <pc:sldMk cId="0" sldId="293"/>
        </pc:sldMkLst>
        <pc:spChg chg="mod">
          <ac:chgData name="Jorge Pulido" userId="a6929f751fc1078e" providerId="LiveId" clId="{7A66EAD0-EA5B-46D1-B1DC-918E65CF1E32}" dt="2020-08-22T21:24:24.782" v="1063" actId="207"/>
          <ac:spMkLst>
            <pc:docMk/>
            <pc:sldMk cId="0" sldId="293"/>
            <ac:spMk id="2" creationId="{00000000-0000-0000-0000-000000000000}"/>
          </ac:spMkLst>
        </pc:spChg>
        <pc:spChg chg="mod">
          <ac:chgData name="Jorge Pulido" userId="a6929f751fc1078e" providerId="LiveId" clId="{7A66EAD0-EA5B-46D1-B1DC-918E65CF1E32}" dt="2020-08-22T21:24:42.032" v="1065" actId="1076"/>
          <ac:spMkLst>
            <pc:docMk/>
            <pc:sldMk cId="0" sldId="293"/>
            <ac:spMk id="7" creationId="{00000000-0000-0000-0000-000000000000}"/>
          </ac:spMkLst>
        </pc:spChg>
      </pc:sldChg>
      <pc:sldChg chg="addSp delSp modSp mod">
        <pc:chgData name="Jorge Pulido" userId="a6929f751fc1078e" providerId="LiveId" clId="{7A66EAD0-EA5B-46D1-B1DC-918E65CF1E32}" dt="2020-08-22T22:19:46.621" v="1725" actId="20577"/>
        <pc:sldMkLst>
          <pc:docMk/>
          <pc:sldMk cId="0" sldId="297"/>
        </pc:sldMkLst>
        <pc:spChg chg="add del mod">
          <ac:chgData name="Jorge Pulido" userId="a6929f751fc1078e" providerId="LiveId" clId="{7A66EAD0-EA5B-46D1-B1DC-918E65CF1E32}" dt="2020-08-22T22:05:21.104" v="1462" actId="478"/>
          <ac:spMkLst>
            <pc:docMk/>
            <pc:sldMk cId="0" sldId="297"/>
            <ac:spMk id="2" creationId="{AD307691-7665-41C7-921E-9C9509199592}"/>
          </ac:spMkLst>
        </pc:spChg>
        <pc:spChg chg="mod">
          <ac:chgData name="Jorge Pulido" userId="a6929f751fc1078e" providerId="LiveId" clId="{7A66EAD0-EA5B-46D1-B1DC-918E65CF1E32}" dt="2020-08-22T22:05:36.857" v="1467"/>
          <ac:spMkLst>
            <pc:docMk/>
            <pc:sldMk cId="0" sldId="297"/>
            <ac:spMk id="16" creationId="{8578B125-AD53-432A-9F9F-D863B5F109C9}"/>
          </ac:spMkLst>
        </pc:spChg>
        <pc:spChg chg="mod">
          <ac:chgData name="Jorge Pulido" userId="a6929f751fc1078e" providerId="LiveId" clId="{7A66EAD0-EA5B-46D1-B1DC-918E65CF1E32}" dt="2020-08-22T22:05:36.857" v="1467"/>
          <ac:spMkLst>
            <pc:docMk/>
            <pc:sldMk cId="0" sldId="297"/>
            <ac:spMk id="17" creationId="{1AA5D0D8-B70E-4965-ACB9-1E8A2D99167A}"/>
          </ac:spMkLst>
        </pc:spChg>
        <pc:spChg chg="mod">
          <ac:chgData name="Jorge Pulido" userId="a6929f751fc1078e" providerId="LiveId" clId="{7A66EAD0-EA5B-46D1-B1DC-918E65CF1E32}" dt="2020-08-22T22:05:36.857" v="1467"/>
          <ac:spMkLst>
            <pc:docMk/>
            <pc:sldMk cId="0" sldId="297"/>
            <ac:spMk id="18" creationId="{29EA4EDD-7404-4DC5-BE37-CD4F30020467}"/>
          </ac:spMkLst>
        </pc:spChg>
        <pc:spChg chg="mod">
          <ac:chgData name="Jorge Pulido" userId="a6929f751fc1078e" providerId="LiveId" clId="{7A66EAD0-EA5B-46D1-B1DC-918E65CF1E32}" dt="2020-08-22T22:05:36.857" v="1467"/>
          <ac:spMkLst>
            <pc:docMk/>
            <pc:sldMk cId="0" sldId="297"/>
            <ac:spMk id="19" creationId="{DEC69B4F-A861-4811-BF1F-1F644082B97A}"/>
          </ac:spMkLst>
        </pc:spChg>
        <pc:spChg chg="mod">
          <ac:chgData name="Jorge Pulido" userId="a6929f751fc1078e" providerId="LiveId" clId="{7A66EAD0-EA5B-46D1-B1DC-918E65CF1E32}" dt="2020-08-22T22:05:36.857" v="1467"/>
          <ac:spMkLst>
            <pc:docMk/>
            <pc:sldMk cId="0" sldId="297"/>
            <ac:spMk id="20" creationId="{CC0F70EE-9C93-4F46-A128-8A639A1E70BA}"/>
          </ac:spMkLst>
        </pc:spChg>
        <pc:spChg chg="mod">
          <ac:chgData name="Jorge Pulido" userId="a6929f751fc1078e" providerId="LiveId" clId="{7A66EAD0-EA5B-46D1-B1DC-918E65CF1E32}" dt="2020-08-22T22:05:36.857" v="1467"/>
          <ac:spMkLst>
            <pc:docMk/>
            <pc:sldMk cId="0" sldId="297"/>
            <ac:spMk id="21" creationId="{38943DC1-59D6-4FA6-8863-AAAFA7B32797}"/>
          </ac:spMkLst>
        </pc:spChg>
        <pc:spChg chg="mod">
          <ac:chgData name="Jorge Pulido" userId="a6929f751fc1078e" providerId="LiveId" clId="{7A66EAD0-EA5B-46D1-B1DC-918E65CF1E32}" dt="2020-08-22T22:05:36.857" v="1467"/>
          <ac:spMkLst>
            <pc:docMk/>
            <pc:sldMk cId="0" sldId="297"/>
            <ac:spMk id="22" creationId="{E5507673-81BE-4D3D-A95D-829EF3969268}"/>
          </ac:spMkLst>
        </pc:spChg>
        <pc:spChg chg="mod">
          <ac:chgData name="Jorge Pulido" userId="a6929f751fc1078e" providerId="LiveId" clId="{7A66EAD0-EA5B-46D1-B1DC-918E65CF1E32}" dt="2020-08-22T22:05:36.857" v="1467"/>
          <ac:spMkLst>
            <pc:docMk/>
            <pc:sldMk cId="0" sldId="297"/>
            <ac:spMk id="23" creationId="{7FEF407A-BEE9-4733-8671-0242C2481808}"/>
          </ac:spMkLst>
        </pc:spChg>
        <pc:spChg chg="mod">
          <ac:chgData name="Jorge Pulido" userId="a6929f751fc1078e" providerId="LiveId" clId="{7A66EAD0-EA5B-46D1-B1DC-918E65CF1E32}" dt="2020-08-22T22:05:36.857" v="1467"/>
          <ac:spMkLst>
            <pc:docMk/>
            <pc:sldMk cId="0" sldId="297"/>
            <ac:spMk id="24" creationId="{0F4A61A0-519E-4874-B699-97B4931CB023}"/>
          </ac:spMkLst>
        </pc:spChg>
        <pc:spChg chg="mod">
          <ac:chgData name="Jorge Pulido" userId="a6929f751fc1078e" providerId="LiveId" clId="{7A66EAD0-EA5B-46D1-B1DC-918E65CF1E32}" dt="2020-08-22T22:18:16.471" v="1713" actId="20577"/>
          <ac:spMkLst>
            <pc:docMk/>
            <pc:sldMk cId="0" sldId="297"/>
            <ac:spMk id="45058" creationId="{00000000-0000-0000-0000-000000000000}"/>
          </ac:spMkLst>
        </pc:spChg>
        <pc:spChg chg="del">
          <ac:chgData name="Jorge Pulido" userId="a6929f751fc1078e" providerId="LiveId" clId="{7A66EAD0-EA5B-46D1-B1DC-918E65CF1E32}" dt="2020-08-22T22:05:33.070" v="1465" actId="478"/>
          <ac:spMkLst>
            <pc:docMk/>
            <pc:sldMk cId="0" sldId="297"/>
            <ac:spMk id="45061" creationId="{00000000-0000-0000-0000-000000000000}"/>
          </ac:spMkLst>
        </pc:spChg>
        <pc:spChg chg="del">
          <ac:chgData name="Jorge Pulido" userId="a6929f751fc1078e" providerId="LiveId" clId="{7A66EAD0-EA5B-46D1-B1DC-918E65CF1E32}" dt="2020-08-22T22:05:25.208" v="1463" actId="478"/>
          <ac:spMkLst>
            <pc:docMk/>
            <pc:sldMk cId="0" sldId="297"/>
            <ac:spMk id="45062" creationId="{00000000-0000-0000-0000-000000000000}"/>
          </ac:spMkLst>
        </pc:spChg>
        <pc:spChg chg="del">
          <ac:chgData name="Jorge Pulido" userId="a6929f751fc1078e" providerId="LiveId" clId="{7A66EAD0-EA5B-46D1-B1DC-918E65CF1E32}" dt="2020-08-22T22:05:29.456" v="1464" actId="478"/>
          <ac:spMkLst>
            <pc:docMk/>
            <pc:sldMk cId="0" sldId="297"/>
            <ac:spMk id="45063" creationId="{00000000-0000-0000-0000-000000000000}"/>
          </ac:spMkLst>
        </pc:spChg>
        <pc:spChg chg="del">
          <ac:chgData name="Jorge Pulido" userId="a6929f751fc1078e" providerId="LiveId" clId="{7A66EAD0-EA5B-46D1-B1DC-918E65CF1E32}" dt="2020-08-22T22:05:35.795" v="1466" actId="478"/>
          <ac:spMkLst>
            <pc:docMk/>
            <pc:sldMk cId="0" sldId="297"/>
            <ac:spMk id="45064" creationId="{00000000-0000-0000-0000-000000000000}"/>
          </ac:spMkLst>
        </pc:spChg>
        <pc:spChg chg="del">
          <ac:chgData name="Jorge Pulido" userId="a6929f751fc1078e" providerId="LiveId" clId="{7A66EAD0-EA5B-46D1-B1DC-918E65CF1E32}" dt="2020-08-22T22:05:29.456" v="1464" actId="478"/>
          <ac:spMkLst>
            <pc:docMk/>
            <pc:sldMk cId="0" sldId="297"/>
            <ac:spMk id="45065" creationId="{00000000-0000-0000-0000-000000000000}"/>
          </ac:spMkLst>
        </pc:spChg>
        <pc:spChg chg="del">
          <ac:chgData name="Jorge Pulido" userId="a6929f751fc1078e" providerId="LiveId" clId="{7A66EAD0-EA5B-46D1-B1DC-918E65CF1E32}" dt="2020-08-22T22:05:29.456" v="1464" actId="478"/>
          <ac:spMkLst>
            <pc:docMk/>
            <pc:sldMk cId="0" sldId="297"/>
            <ac:spMk id="45066" creationId="{00000000-0000-0000-0000-000000000000}"/>
          </ac:spMkLst>
        </pc:spChg>
        <pc:spChg chg="del">
          <ac:chgData name="Jorge Pulido" userId="a6929f751fc1078e" providerId="LiveId" clId="{7A66EAD0-EA5B-46D1-B1DC-918E65CF1E32}" dt="2020-08-22T22:05:29.456" v="1464" actId="478"/>
          <ac:spMkLst>
            <pc:docMk/>
            <pc:sldMk cId="0" sldId="297"/>
            <ac:spMk id="45067" creationId="{00000000-0000-0000-0000-000000000000}"/>
          </ac:spMkLst>
        </pc:spChg>
        <pc:spChg chg="del">
          <ac:chgData name="Jorge Pulido" userId="a6929f751fc1078e" providerId="LiveId" clId="{7A66EAD0-EA5B-46D1-B1DC-918E65CF1E32}" dt="2020-08-22T22:05:29.456" v="1464" actId="478"/>
          <ac:spMkLst>
            <pc:docMk/>
            <pc:sldMk cId="0" sldId="297"/>
            <ac:spMk id="45068" creationId="{00000000-0000-0000-0000-000000000000}"/>
          </ac:spMkLst>
        </pc:spChg>
        <pc:spChg chg="del">
          <ac:chgData name="Jorge Pulido" userId="a6929f751fc1078e" providerId="LiveId" clId="{7A66EAD0-EA5B-46D1-B1DC-918E65CF1E32}" dt="2020-08-22T22:05:29.456" v="1464" actId="478"/>
          <ac:spMkLst>
            <pc:docMk/>
            <pc:sldMk cId="0" sldId="297"/>
            <ac:spMk id="45069" creationId="{00000000-0000-0000-0000-000000000000}"/>
          </ac:spMkLst>
        </pc:spChg>
        <pc:spChg chg="mod">
          <ac:chgData name="Jorge Pulido" userId="a6929f751fc1078e" providerId="LiveId" clId="{7A66EAD0-EA5B-46D1-B1DC-918E65CF1E32}" dt="2020-08-22T22:19:46.621" v="1725" actId="20577"/>
          <ac:spMkLst>
            <pc:docMk/>
            <pc:sldMk cId="0" sldId="297"/>
            <ac:spMk id="46092" creationId="{00000000-0000-0000-0000-000000000000}"/>
          </ac:spMkLst>
        </pc:spChg>
        <pc:grpChg chg="add mod">
          <ac:chgData name="Jorge Pulido" userId="a6929f751fc1078e" providerId="LiveId" clId="{7A66EAD0-EA5B-46D1-B1DC-918E65CF1E32}" dt="2020-08-22T22:05:36.857" v="1467"/>
          <ac:grpSpMkLst>
            <pc:docMk/>
            <pc:sldMk cId="0" sldId="297"/>
            <ac:grpSpMk id="15" creationId="{061EAC46-DC9E-4221-A8BA-A434461F9111}"/>
          </ac:grpSpMkLst>
        </pc:grpChg>
        <pc:picChg chg="add mod">
          <ac:chgData name="Jorge Pulido" userId="a6929f751fc1078e" providerId="LiveId" clId="{7A66EAD0-EA5B-46D1-B1DC-918E65CF1E32}" dt="2020-08-22T22:05:58.188" v="1469" actId="167"/>
          <ac:picMkLst>
            <pc:docMk/>
            <pc:sldMk cId="0" sldId="297"/>
            <ac:picMk id="25" creationId="{DC40F532-5082-40F2-B6E2-718AC29A9177}"/>
          </ac:picMkLst>
        </pc:picChg>
        <pc:picChg chg="del">
          <ac:chgData name="Jorge Pulido" userId="a6929f751fc1078e" providerId="LiveId" clId="{7A66EAD0-EA5B-46D1-B1DC-918E65CF1E32}" dt="2020-08-22T22:05:17.631" v="1461" actId="478"/>
          <ac:picMkLst>
            <pc:docMk/>
            <pc:sldMk cId="0" sldId="297"/>
            <ac:picMk id="45060" creationId="{00000000-0000-0000-0000-000000000000}"/>
          </ac:picMkLst>
        </pc:picChg>
      </pc:sldChg>
      <pc:sldChg chg="modSp mod">
        <pc:chgData name="Jorge Pulido" userId="a6929f751fc1078e" providerId="LiveId" clId="{7A66EAD0-EA5B-46D1-B1DC-918E65CF1E32}" dt="2020-08-22T22:22:03.306" v="1737" actId="20577"/>
        <pc:sldMkLst>
          <pc:docMk/>
          <pc:sldMk cId="0" sldId="302"/>
        </pc:sldMkLst>
        <pc:spChg chg="mod">
          <ac:chgData name="Jorge Pulido" userId="a6929f751fc1078e" providerId="LiveId" clId="{7A66EAD0-EA5B-46D1-B1DC-918E65CF1E32}" dt="2020-08-22T22:22:03.306" v="1737" actId="20577"/>
          <ac:spMkLst>
            <pc:docMk/>
            <pc:sldMk cId="0" sldId="302"/>
            <ac:spMk id="51211" creationId="{00000000-0000-0000-0000-000000000000}"/>
          </ac:spMkLst>
        </pc:spChg>
      </pc:sldChg>
      <pc:sldChg chg="modSp mod">
        <pc:chgData name="Jorge Pulido" userId="a6929f751fc1078e" providerId="LiveId" clId="{7A66EAD0-EA5B-46D1-B1DC-918E65CF1E32}" dt="2020-08-22T21:22:12.703" v="1041" actId="20577"/>
        <pc:sldMkLst>
          <pc:docMk/>
          <pc:sldMk cId="0" sldId="304"/>
        </pc:sldMkLst>
        <pc:spChg chg="mod">
          <ac:chgData name="Jorge Pulido" userId="a6929f751fc1078e" providerId="LiveId" clId="{7A66EAD0-EA5B-46D1-B1DC-918E65CF1E32}" dt="2020-08-22T21:22:12.703" v="1041" actId="20577"/>
          <ac:spMkLst>
            <pc:docMk/>
            <pc:sldMk cId="0" sldId="304"/>
            <ac:spMk id="33795" creationId="{00000000-0000-0000-0000-000000000000}"/>
          </ac:spMkLst>
        </pc:spChg>
        <pc:spChg chg="mod">
          <ac:chgData name="Jorge Pulido" userId="a6929f751fc1078e" providerId="LiveId" clId="{7A66EAD0-EA5B-46D1-B1DC-918E65CF1E32}" dt="2020-08-22T21:22:02.727" v="1038" actId="20577"/>
          <ac:spMkLst>
            <pc:docMk/>
            <pc:sldMk cId="0" sldId="304"/>
            <ac:spMk id="33796" creationId="{00000000-0000-0000-0000-000000000000}"/>
          </ac:spMkLst>
        </pc:spChg>
      </pc:sldChg>
      <pc:sldChg chg="modSp mod">
        <pc:chgData name="Jorge Pulido" userId="a6929f751fc1078e" providerId="LiveId" clId="{7A66EAD0-EA5B-46D1-B1DC-918E65CF1E32}" dt="2020-08-22T18:51:43.070" v="366" actId="1076"/>
        <pc:sldMkLst>
          <pc:docMk/>
          <pc:sldMk cId="0" sldId="307"/>
        </pc:sldMkLst>
        <pc:spChg chg="mod">
          <ac:chgData name="Jorge Pulido" userId="a6929f751fc1078e" providerId="LiveId" clId="{7A66EAD0-EA5B-46D1-B1DC-918E65CF1E32}" dt="2020-08-22T18:51:43.070" v="366" actId="1076"/>
          <ac:spMkLst>
            <pc:docMk/>
            <pc:sldMk cId="0" sldId="307"/>
            <ac:spMk id="10243" creationId="{00000000-0000-0000-0000-000000000000}"/>
          </ac:spMkLst>
        </pc:spChg>
        <pc:spChg chg="mod">
          <ac:chgData name="Jorge Pulido" userId="a6929f751fc1078e" providerId="LiveId" clId="{7A66EAD0-EA5B-46D1-B1DC-918E65CF1E32}" dt="2020-08-22T18:51:37.152" v="365" actId="1076"/>
          <ac:spMkLst>
            <pc:docMk/>
            <pc:sldMk cId="0" sldId="307"/>
            <ac:spMk id="10245" creationId="{00000000-0000-0000-0000-000000000000}"/>
          </ac:spMkLst>
        </pc:spChg>
        <pc:picChg chg="mod">
          <ac:chgData name="Jorge Pulido" userId="a6929f751fc1078e" providerId="LiveId" clId="{7A66EAD0-EA5B-46D1-B1DC-918E65CF1E32}" dt="2020-08-22T18:50:33.338" v="359" actId="1037"/>
          <ac:picMkLst>
            <pc:docMk/>
            <pc:sldMk cId="0" sldId="307"/>
            <ac:picMk id="3" creationId="{1A439B80-D243-41C8-986F-DFEA778196B2}"/>
          </ac:picMkLst>
        </pc:picChg>
      </pc:sldChg>
      <pc:sldChg chg="modSp mod">
        <pc:chgData name="Jorge Pulido" userId="a6929f751fc1078e" providerId="LiveId" clId="{7A66EAD0-EA5B-46D1-B1DC-918E65CF1E32}" dt="2020-08-22T18:59:37.703" v="414" actId="1076"/>
        <pc:sldMkLst>
          <pc:docMk/>
          <pc:sldMk cId="0" sldId="308"/>
        </pc:sldMkLst>
        <pc:spChg chg="mod">
          <ac:chgData name="Jorge Pulido" userId="a6929f751fc1078e" providerId="LiveId" clId="{7A66EAD0-EA5B-46D1-B1DC-918E65CF1E32}" dt="2020-08-22T18:59:37.703" v="414" actId="1076"/>
          <ac:spMkLst>
            <pc:docMk/>
            <pc:sldMk cId="0" sldId="308"/>
            <ac:spMk id="64528" creationId="{00000000-0000-0000-0000-000000000000}"/>
          </ac:spMkLst>
        </pc:spChg>
      </pc:sldChg>
      <pc:sldChg chg="modSp mod">
        <pc:chgData name="Jorge Pulido" userId="a6929f751fc1078e" providerId="LiveId" clId="{7A66EAD0-EA5B-46D1-B1DC-918E65CF1E32}" dt="2020-08-22T20:51:30.234" v="635" actId="20577"/>
        <pc:sldMkLst>
          <pc:docMk/>
          <pc:sldMk cId="0" sldId="310"/>
        </pc:sldMkLst>
        <pc:spChg chg="mod">
          <ac:chgData name="Jorge Pulido" userId="a6929f751fc1078e" providerId="LiveId" clId="{7A66EAD0-EA5B-46D1-B1DC-918E65CF1E32}" dt="2020-08-22T20:48:28.743" v="627" actId="20577"/>
          <ac:spMkLst>
            <pc:docMk/>
            <pc:sldMk cId="0" sldId="310"/>
            <ac:spMk id="22530" creationId="{00000000-0000-0000-0000-000000000000}"/>
          </ac:spMkLst>
        </pc:spChg>
        <pc:spChg chg="mod">
          <ac:chgData name="Jorge Pulido" userId="a6929f751fc1078e" providerId="LiveId" clId="{7A66EAD0-EA5B-46D1-B1DC-918E65CF1E32}" dt="2020-08-22T20:51:30.234" v="635" actId="20577"/>
          <ac:spMkLst>
            <pc:docMk/>
            <pc:sldMk cId="0" sldId="310"/>
            <ac:spMk id="72707" creationId="{00000000-0000-0000-0000-000000000000}"/>
          </ac:spMkLst>
        </pc:spChg>
      </pc:sldChg>
      <pc:sldChg chg="modSp mod">
        <pc:chgData name="Jorge Pulido" userId="a6929f751fc1078e" providerId="LiveId" clId="{7A66EAD0-EA5B-46D1-B1DC-918E65CF1E32}" dt="2020-08-22T20:55:59.084" v="642" actId="6549"/>
        <pc:sldMkLst>
          <pc:docMk/>
          <pc:sldMk cId="0" sldId="311"/>
        </pc:sldMkLst>
        <pc:spChg chg="mod">
          <ac:chgData name="Jorge Pulido" userId="a6929f751fc1078e" providerId="LiveId" clId="{7A66EAD0-EA5B-46D1-B1DC-918E65CF1E32}" dt="2020-08-22T20:55:59.084" v="642" actId="6549"/>
          <ac:spMkLst>
            <pc:docMk/>
            <pc:sldMk cId="0" sldId="311"/>
            <ac:spMk id="23554" creationId="{00000000-0000-0000-0000-000000000000}"/>
          </ac:spMkLst>
        </pc:spChg>
        <pc:spChg chg="mod">
          <ac:chgData name="Jorge Pulido" userId="a6929f751fc1078e" providerId="LiveId" clId="{7A66EAD0-EA5B-46D1-B1DC-918E65CF1E32}" dt="2020-08-22T20:52:55.518" v="636" actId="20577"/>
          <ac:spMkLst>
            <pc:docMk/>
            <pc:sldMk cId="0" sldId="311"/>
            <ac:spMk id="73731" creationId="{00000000-0000-0000-0000-000000000000}"/>
          </ac:spMkLst>
        </pc:spChg>
      </pc:sldChg>
      <pc:sldChg chg="modSp mod">
        <pc:chgData name="Jorge Pulido" userId="a6929f751fc1078e" providerId="LiveId" clId="{7A66EAD0-EA5B-46D1-B1DC-918E65CF1E32}" dt="2020-08-22T20:05:10.607" v="437" actId="20577"/>
        <pc:sldMkLst>
          <pc:docMk/>
          <pc:sldMk cId="0" sldId="313"/>
        </pc:sldMkLst>
        <pc:spChg chg="mod">
          <ac:chgData name="Jorge Pulido" userId="a6929f751fc1078e" providerId="LiveId" clId="{7A66EAD0-EA5B-46D1-B1DC-918E65CF1E32}" dt="2020-08-22T20:05:10.607" v="437" actId="20577"/>
          <ac:spMkLst>
            <pc:docMk/>
            <pc:sldMk cId="0" sldId="313"/>
            <ac:spMk id="14339" creationId="{00000000-0000-0000-0000-000000000000}"/>
          </ac:spMkLst>
        </pc:spChg>
      </pc:sldChg>
      <pc:sldChg chg="modSp">
        <pc:chgData name="Jorge Pulido" userId="a6929f751fc1078e" providerId="LiveId" clId="{7A66EAD0-EA5B-46D1-B1DC-918E65CF1E32}" dt="2020-08-22T18:58:24.870" v="410" actId="20577"/>
        <pc:sldMkLst>
          <pc:docMk/>
          <pc:sldMk cId="0" sldId="314"/>
        </pc:sldMkLst>
        <pc:spChg chg="mod">
          <ac:chgData name="Jorge Pulido" userId="a6929f751fc1078e" providerId="LiveId" clId="{7A66EAD0-EA5B-46D1-B1DC-918E65CF1E32}" dt="2020-08-22T18:58:24.870" v="410" actId="20577"/>
          <ac:spMkLst>
            <pc:docMk/>
            <pc:sldMk cId="0" sldId="314"/>
            <ac:spMk id="79875" creationId="{00000000-0000-0000-0000-000000000000}"/>
          </ac:spMkLst>
        </pc:spChg>
      </pc:sldChg>
      <pc:sldChg chg="modSp mod">
        <pc:chgData name="Jorge Pulido" userId="a6929f751fc1078e" providerId="LiveId" clId="{7A66EAD0-EA5B-46D1-B1DC-918E65CF1E32}" dt="2020-08-19T18:29:36.684" v="141" actId="120"/>
        <pc:sldMkLst>
          <pc:docMk/>
          <pc:sldMk cId="0" sldId="316"/>
        </pc:sldMkLst>
        <pc:spChg chg="mod">
          <ac:chgData name="Jorge Pulido" userId="a6929f751fc1078e" providerId="LiveId" clId="{7A66EAD0-EA5B-46D1-B1DC-918E65CF1E32}" dt="2020-08-19T18:29:36.684" v="141" actId="120"/>
          <ac:spMkLst>
            <pc:docMk/>
            <pc:sldMk cId="0" sldId="316"/>
            <ac:spMk id="81927" creationId="{00000000-0000-0000-0000-000000000000}"/>
          </ac:spMkLst>
        </pc:spChg>
      </pc:sldChg>
      <pc:sldChg chg="modSp">
        <pc:chgData name="Jorge Pulido" userId="a6929f751fc1078e" providerId="LiveId" clId="{7A66EAD0-EA5B-46D1-B1DC-918E65CF1E32}" dt="2020-08-22T20:22:08.293" v="504" actId="20577"/>
        <pc:sldMkLst>
          <pc:docMk/>
          <pc:sldMk cId="0" sldId="317"/>
        </pc:sldMkLst>
        <pc:spChg chg="mod">
          <ac:chgData name="Jorge Pulido" userId="a6929f751fc1078e" providerId="LiveId" clId="{7A66EAD0-EA5B-46D1-B1DC-918E65CF1E32}" dt="2020-08-22T20:22:08.293" v="504" actId="20577"/>
          <ac:spMkLst>
            <pc:docMk/>
            <pc:sldMk cId="0" sldId="317"/>
            <ac:spMk id="83971" creationId="{00000000-0000-0000-0000-000000000000}"/>
          </ac:spMkLst>
        </pc:spChg>
      </pc:sldChg>
      <pc:sldChg chg="addSp delSp modSp mod modAnim">
        <pc:chgData name="Jorge Pulido" userId="a6929f751fc1078e" providerId="LiveId" clId="{7A66EAD0-EA5B-46D1-B1DC-918E65CF1E32}" dt="2020-08-22T21:07:19.282" v="765" actId="14100"/>
        <pc:sldMkLst>
          <pc:docMk/>
          <pc:sldMk cId="0" sldId="320"/>
        </pc:sldMkLst>
        <pc:spChg chg="add del">
          <ac:chgData name="Jorge Pulido" userId="a6929f751fc1078e" providerId="LiveId" clId="{7A66EAD0-EA5B-46D1-B1DC-918E65CF1E32}" dt="2020-08-22T21:04:58.991" v="744" actId="478"/>
          <ac:spMkLst>
            <pc:docMk/>
            <pc:sldMk cId="0" sldId="320"/>
            <ac:spMk id="3" creationId="{00000000-0000-0000-0000-000000000000}"/>
          </ac:spMkLst>
        </pc:spChg>
        <pc:spChg chg="add mod">
          <ac:chgData name="Jorge Pulido" userId="a6929f751fc1078e" providerId="LiveId" clId="{7A66EAD0-EA5B-46D1-B1DC-918E65CF1E32}" dt="2020-08-22T21:06:31.200" v="756" actId="20577"/>
          <ac:spMkLst>
            <pc:docMk/>
            <pc:sldMk cId="0" sldId="320"/>
            <ac:spMk id="4" creationId="{F4CCB2BA-E3B0-4139-9B61-71C09AD50EB4}"/>
          </ac:spMkLst>
        </pc:spChg>
        <pc:spChg chg="del">
          <ac:chgData name="Jorge Pulido" userId="a6929f751fc1078e" providerId="LiveId" clId="{7A66EAD0-EA5B-46D1-B1DC-918E65CF1E32}" dt="2020-08-22T21:06:47.196" v="759" actId="478"/>
          <ac:spMkLst>
            <pc:docMk/>
            <pc:sldMk cId="0" sldId="320"/>
            <ac:spMk id="20" creationId="{00000000-0000-0000-0000-000000000000}"/>
          </ac:spMkLst>
        </pc:spChg>
        <pc:spChg chg="mod">
          <ac:chgData name="Jorge Pulido" userId="a6929f751fc1078e" providerId="LiveId" clId="{7A66EAD0-EA5B-46D1-B1DC-918E65CF1E32}" dt="2020-08-22T21:07:19.282" v="765" actId="14100"/>
          <ac:spMkLst>
            <pc:docMk/>
            <pc:sldMk cId="0" sldId="320"/>
            <ac:spMk id="26" creationId="{00000000-0000-0000-0000-000000000000}"/>
          </ac:spMkLst>
        </pc:spChg>
        <pc:spChg chg="add mod">
          <ac:chgData name="Jorge Pulido" userId="a6929f751fc1078e" providerId="LiveId" clId="{7A66EAD0-EA5B-46D1-B1DC-918E65CF1E32}" dt="2020-08-22T21:06:57.260" v="760"/>
          <ac:spMkLst>
            <pc:docMk/>
            <pc:sldMk cId="0" sldId="320"/>
            <ac:spMk id="28" creationId="{842F05DA-CBB7-425F-A55C-33F5532BB5AC}"/>
          </ac:spMkLst>
        </pc:spChg>
        <pc:spChg chg="add mod">
          <ac:chgData name="Jorge Pulido" userId="a6929f751fc1078e" providerId="LiveId" clId="{7A66EAD0-EA5B-46D1-B1DC-918E65CF1E32}" dt="2020-08-22T21:06:57.260" v="760"/>
          <ac:spMkLst>
            <pc:docMk/>
            <pc:sldMk cId="0" sldId="320"/>
            <ac:spMk id="29" creationId="{0F2F65C9-919E-4DBA-8DCD-882CA283AF78}"/>
          </ac:spMkLst>
        </pc:spChg>
        <pc:spChg chg="add mod">
          <ac:chgData name="Jorge Pulido" userId="a6929f751fc1078e" providerId="LiveId" clId="{7A66EAD0-EA5B-46D1-B1DC-918E65CF1E32}" dt="2020-08-22T21:06:57.260" v="760"/>
          <ac:spMkLst>
            <pc:docMk/>
            <pc:sldMk cId="0" sldId="320"/>
            <ac:spMk id="30" creationId="{A0CB93DE-4379-4FC5-BF64-3FCFC8179862}"/>
          </ac:spMkLst>
        </pc:spChg>
        <pc:spChg chg="del">
          <ac:chgData name="Jorge Pulido" userId="a6929f751fc1078e" providerId="LiveId" clId="{7A66EAD0-EA5B-46D1-B1DC-918E65CF1E32}" dt="2020-08-22T21:05:05.670" v="745" actId="478"/>
          <ac:spMkLst>
            <pc:docMk/>
            <pc:sldMk cId="0" sldId="320"/>
            <ac:spMk id="34" creationId="{00000000-0000-0000-0000-000000000000}"/>
          </ac:spMkLst>
        </pc:spChg>
        <pc:spChg chg="del">
          <ac:chgData name="Jorge Pulido" userId="a6929f751fc1078e" providerId="LiveId" clId="{7A66EAD0-EA5B-46D1-B1DC-918E65CF1E32}" dt="2020-08-22T21:05:25.372" v="748" actId="478"/>
          <ac:spMkLst>
            <pc:docMk/>
            <pc:sldMk cId="0" sldId="320"/>
            <ac:spMk id="30723" creationId="{00000000-0000-0000-0000-000000000000}"/>
          </ac:spMkLst>
        </pc:spChg>
        <pc:spChg chg="del">
          <ac:chgData name="Jorge Pulido" userId="a6929f751fc1078e" providerId="LiveId" clId="{7A66EAD0-EA5B-46D1-B1DC-918E65CF1E32}" dt="2020-08-22T21:06:39.482" v="757" actId="478"/>
          <ac:spMkLst>
            <pc:docMk/>
            <pc:sldMk cId="0" sldId="320"/>
            <ac:spMk id="30726" creationId="{00000000-0000-0000-0000-000000000000}"/>
          </ac:spMkLst>
        </pc:spChg>
        <pc:spChg chg="del">
          <ac:chgData name="Jorge Pulido" userId="a6929f751fc1078e" providerId="LiveId" clId="{7A66EAD0-EA5B-46D1-B1DC-918E65CF1E32}" dt="2020-08-22T21:06:41.889" v="758" actId="478"/>
          <ac:spMkLst>
            <pc:docMk/>
            <pc:sldMk cId="0" sldId="320"/>
            <ac:spMk id="30727" creationId="{00000000-0000-0000-0000-000000000000}"/>
          </ac:spMkLst>
        </pc:spChg>
        <pc:spChg chg="del">
          <ac:chgData name="Jorge Pulido" userId="a6929f751fc1078e" providerId="LiveId" clId="{7A66EAD0-EA5B-46D1-B1DC-918E65CF1E32}" dt="2020-08-22T21:04:44.814" v="742" actId="478"/>
          <ac:spMkLst>
            <pc:docMk/>
            <pc:sldMk cId="0" sldId="320"/>
            <ac:spMk id="30740" creationId="{00000000-0000-0000-0000-000000000000}"/>
          </ac:spMkLst>
        </pc:spChg>
      </pc:sldChg>
      <pc:sldChg chg="modSp mod">
        <pc:chgData name="Jorge Pulido" userId="a6929f751fc1078e" providerId="LiveId" clId="{7A66EAD0-EA5B-46D1-B1DC-918E65CF1E32}" dt="2020-08-22T21:54:32.914" v="1289" actId="20577"/>
        <pc:sldMkLst>
          <pc:docMk/>
          <pc:sldMk cId="0" sldId="321"/>
        </pc:sldMkLst>
        <pc:spChg chg="mod">
          <ac:chgData name="Jorge Pulido" userId="a6929f751fc1078e" providerId="LiveId" clId="{7A66EAD0-EA5B-46D1-B1DC-918E65CF1E32}" dt="2020-08-22T21:54:32.914" v="1289" actId="20577"/>
          <ac:spMkLst>
            <pc:docMk/>
            <pc:sldMk cId="0" sldId="321"/>
            <ac:spMk id="43011" creationId="{00000000-0000-0000-0000-000000000000}"/>
          </ac:spMkLst>
        </pc:spChg>
      </pc:sldChg>
      <pc:sldChg chg="addSp delSp modSp mod">
        <pc:chgData name="Jorge Pulido" userId="a6929f751fc1078e" providerId="LiveId" clId="{7A66EAD0-EA5B-46D1-B1DC-918E65CF1E32}" dt="2020-08-22T22:05:08.663" v="1460" actId="164"/>
        <pc:sldMkLst>
          <pc:docMk/>
          <pc:sldMk cId="0" sldId="327"/>
        </pc:sldMkLst>
        <pc:spChg chg="add del mod">
          <ac:chgData name="Jorge Pulido" userId="a6929f751fc1078e" providerId="LiveId" clId="{7A66EAD0-EA5B-46D1-B1DC-918E65CF1E32}" dt="2020-08-22T22:04:18.338" v="1456" actId="478"/>
          <ac:spMkLst>
            <pc:docMk/>
            <pc:sldMk cId="0" sldId="327"/>
            <ac:spMk id="3" creationId="{6F325497-6271-44C8-AEA1-093B4D3C7131}"/>
          </ac:spMkLst>
        </pc:spChg>
        <pc:spChg chg="mod">
          <ac:chgData name="Jorge Pulido" userId="a6929f751fc1078e" providerId="LiveId" clId="{7A66EAD0-EA5B-46D1-B1DC-918E65CF1E32}" dt="2020-08-22T22:02:49.620" v="1452" actId="20577"/>
          <ac:spMkLst>
            <pc:docMk/>
            <pc:sldMk cId="0" sldId="327"/>
            <ac:spMk id="44035" creationId="{00000000-0000-0000-0000-000000000000}"/>
          </ac:spMkLst>
        </pc:spChg>
        <pc:spChg chg="mod topLvl">
          <ac:chgData name="Jorge Pulido" userId="a6929f751fc1078e" providerId="LiveId" clId="{7A66EAD0-EA5B-46D1-B1DC-918E65CF1E32}" dt="2020-08-22T22:05:08.663" v="1460" actId="164"/>
          <ac:spMkLst>
            <pc:docMk/>
            <pc:sldMk cId="0" sldId="327"/>
            <ac:spMk id="44037" creationId="{00000000-0000-0000-0000-000000000000}"/>
          </ac:spMkLst>
        </pc:spChg>
        <pc:spChg chg="mod topLvl">
          <ac:chgData name="Jorge Pulido" userId="a6929f751fc1078e" providerId="LiveId" clId="{7A66EAD0-EA5B-46D1-B1DC-918E65CF1E32}" dt="2020-08-22T22:05:08.663" v="1460" actId="164"/>
          <ac:spMkLst>
            <pc:docMk/>
            <pc:sldMk cId="0" sldId="327"/>
            <ac:spMk id="44038" creationId="{00000000-0000-0000-0000-000000000000}"/>
          </ac:spMkLst>
        </pc:spChg>
        <pc:spChg chg="mod">
          <ac:chgData name="Jorge Pulido" userId="a6929f751fc1078e" providerId="LiveId" clId="{7A66EAD0-EA5B-46D1-B1DC-918E65CF1E32}" dt="2020-08-22T22:05:08.663" v="1460" actId="164"/>
          <ac:spMkLst>
            <pc:docMk/>
            <pc:sldMk cId="0" sldId="327"/>
            <ac:spMk id="44039" creationId="{00000000-0000-0000-0000-000000000000}"/>
          </ac:spMkLst>
        </pc:spChg>
        <pc:spChg chg="mod topLvl">
          <ac:chgData name="Jorge Pulido" userId="a6929f751fc1078e" providerId="LiveId" clId="{7A66EAD0-EA5B-46D1-B1DC-918E65CF1E32}" dt="2020-08-22T22:05:08.663" v="1460" actId="164"/>
          <ac:spMkLst>
            <pc:docMk/>
            <pc:sldMk cId="0" sldId="327"/>
            <ac:spMk id="44040" creationId="{00000000-0000-0000-0000-000000000000}"/>
          </ac:spMkLst>
        </pc:spChg>
        <pc:spChg chg="mod ord topLvl">
          <ac:chgData name="Jorge Pulido" userId="a6929f751fc1078e" providerId="LiveId" clId="{7A66EAD0-EA5B-46D1-B1DC-918E65CF1E32}" dt="2020-08-22T22:05:08.663" v="1460" actId="164"/>
          <ac:spMkLst>
            <pc:docMk/>
            <pc:sldMk cId="0" sldId="327"/>
            <ac:spMk id="44041" creationId="{00000000-0000-0000-0000-000000000000}"/>
          </ac:spMkLst>
        </pc:spChg>
        <pc:spChg chg="mod topLvl">
          <ac:chgData name="Jorge Pulido" userId="a6929f751fc1078e" providerId="LiveId" clId="{7A66EAD0-EA5B-46D1-B1DC-918E65CF1E32}" dt="2020-08-22T22:05:08.663" v="1460" actId="164"/>
          <ac:spMkLst>
            <pc:docMk/>
            <pc:sldMk cId="0" sldId="327"/>
            <ac:spMk id="44042" creationId="{00000000-0000-0000-0000-000000000000}"/>
          </ac:spMkLst>
        </pc:spChg>
        <pc:spChg chg="mod topLvl">
          <ac:chgData name="Jorge Pulido" userId="a6929f751fc1078e" providerId="LiveId" clId="{7A66EAD0-EA5B-46D1-B1DC-918E65CF1E32}" dt="2020-08-22T22:05:08.663" v="1460" actId="164"/>
          <ac:spMkLst>
            <pc:docMk/>
            <pc:sldMk cId="0" sldId="327"/>
            <ac:spMk id="44043" creationId="{00000000-0000-0000-0000-000000000000}"/>
          </ac:spMkLst>
        </pc:spChg>
        <pc:spChg chg="mod topLvl">
          <ac:chgData name="Jorge Pulido" userId="a6929f751fc1078e" providerId="LiveId" clId="{7A66EAD0-EA5B-46D1-B1DC-918E65CF1E32}" dt="2020-08-22T22:05:08.663" v="1460" actId="164"/>
          <ac:spMkLst>
            <pc:docMk/>
            <pc:sldMk cId="0" sldId="327"/>
            <ac:spMk id="44044" creationId="{00000000-0000-0000-0000-000000000000}"/>
          </ac:spMkLst>
        </pc:spChg>
        <pc:spChg chg="mod topLvl">
          <ac:chgData name="Jorge Pulido" userId="a6929f751fc1078e" providerId="LiveId" clId="{7A66EAD0-EA5B-46D1-B1DC-918E65CF1E32}" dt="2020-08-22T22:05:08.663" v="1460" actId="164"/>
          <ac:spMkLst>
            <pc:docMk/>
            <pc:sldMk cId="0" sldId="327"/>
            <ac:spMk id="44045" creationId="{00000000-0000-0000-0000-000000000000}"/>
          </ac:spMkLst>
        </pc:spChg>
        <pc:grpChg chg="add del mod">
          <ac:chgData name="Jorge Pulido" userId="a6929f751fc1078e" providerId="LiveId" clId="{7A66EAD0-EA5B-46D1-B1DC-918E65CF1E32}" dt="2020-08-22T22:04:58.441" v="1459" actId="165"/>
          <ac:grpSpMkLst>
            <pc:docMk/>
            <pc:sldMk cId="0" sldId="327"/>
            <ac:grpSpMk id="2" creationId="{2EE3AEE9-CF4B-40CB-8E9B-0E832C8C743A}"/>
          </ac:grpSpMkLst>
        </pc:grpChg>
        <pc:grpChg chg="add mod">
          <ac:chgData name="Jorge Pulido" userId="a6929f751fc1078e" providerId="LiveId" clId="{7A66EAD0-EA5B-46D1-B1DC-918E65CF1E32}" dt="2020-08-22T22:05:08.663" v="1460" actId="164"/>
          <ac:grpSpMkLst>
            <pc:docMk/>
            <pc:sldMk cId="0" sldId="327"/>
            <ac:grpSpMk id="4" creationId="{0A4D972C-4F4A-469F-BC82-F636E2B1B443}"/>
          </ac:grpSpMkLst>
        </pc:grpChg>
        <pc:picChg chg="add del">
          <ac:chgData name="Jorge Pulido" userId="a6929f751fc1078e" providerId="LiveId" clId="{7A66EAD0-EA5B-46D1-B1DC-918E65CF1E32}" dt="2020-08-22T22:04:18.338" v="1456" actId="478"/>
          <ac:picMkLst>
            <pc:docMk/>
            <pc:sldMk cId="0" sldId="327"/>
            <ac:picMk id="44036" creationId="{00000000-0000-0000-0000-000000000000}"/>
          </ac:picMkLst>
        </pc:picChg>
      </pc:sldChg>
      <pc:sldChg chg="modSp mod">
        <pc:chgData name="Jorge Pulido" userId="a6929f751fc1078e" providerId="LiveId" clId="{7A66EAD0-EA5B-46D1-B1DC-918E65CF1E32}" dt="2020-08-22T22:26:44.932" v="1738" actId="1035"/>
        <pc:sldMkLst>
          <pc:docMk/>
          <pc:sldMk cId="0" sldId="331"/>
        </pc:sldMkLst>
        <pc:spChg chg="mod">
          <ac:chgData name="Jorge Pulido" userId="a6929f751fc1078e" providerId="LiveId" clId="{7A66EAD0-EA5B-46D1-B1DC-918E65CF1E32}" dt="2020-08-22T22:26:44.932" v="1738" actId="1035"/>
          <ac:spMkLst>
            <pc:docMk/>
            <pc:sldMk cId="0" sldId="331"/>
            <ac:spMk id="4098" creationId="{00000000-0000-0000-0000-000000000000}"/>
          </ac:spMkLst>
        </pc:spChg>
      </pc:sldChg>
      <pc:sldChg chg="modSp mod">
        <pc:chgData name="Jorge Pulido" userId="a6929f751fc1078e" providerId="LiveId" clId="{7A66EAD0-EA5B-46D1-B1DC-918E65CF1E32}" dt="2020-08-22T18:45:03.092" v="274" actId="20577"/>
        <pc:sldMkLst>
          <pc:docMk/>
          <pc:sldMk cId="0" sldId="332"/>
        </pc:sldMkLst>
        <pc:spChg chg="mod">
          <ac:chgData name="Jorge Pulido" userId="a6929f751fc1078e" providerId="LiveId" clId="{7A66EAD0-EA5B-46D1-B1DC-918E65CF1E32}" dt="2020-08-19T22:24:54.591" v="265" actId="6549"/>
          <ac:spMkLst>
            <pc:docMk/>
            <pc:sldMk cId="0" sldId="332"/>
            <ac:spMk id="124932" creationId="{00000000-0000-0000-0000-000000000000}"/>
          </ac:spMkLst>
        </pc:spChg>
        <pc:spChg chg="mod">
          <ac:chgData name="Jorge Pulido" userId="a6929f751fc1078e" providerId="LiveId" clId="{7A66EAD0-EA5B-46D1-B1DC-918E65CF1E32}" dt="2020-08-22T18:45:03.092" v="274" actId="20577"/>
          <ac:spMkLst>
            <pc:docMk/>
            <pc:sldMk cId="0" sldId="332"/>
            <ac:spMk id="124934" creationId="{00000000-0000-0000-0000-000000000000}"/>
          </ac:spMkLst>
        </pc:spChg>
      </pc:sldChg>
      <pc:sldChg chg="modSp mod">
        <pc:chgData name="Jorge Pulido" userId="a6929f751fc1078e" providerId="LiveId" clId="{7A66EAD0-EA5B-46D1-B1DC-918E65CF1E32}" dt="2020-08-22T18:45:39.498" v="276" actId="20577"/>
        <pc:sldMkLst>
          <pc:docMk/>
          <pc:sldMk cId="0" sldId="333"/>
        </pc:sldMkLst>
        <pc:spChg chg="mod">
          <ac:chgData name="Jorge Pulido" userId="a6929f751fc1078e" providerId="LiveId" clId="{7A66EAD0-EA5B-46D1-B1DC-918E65CF1E32}" dt="2020-08-22T18:45:39.498" v="276" actId="20577"/>
          <ac:spMkLst>
            <pc:docMk/>
            <pc:sldMk cId="0" sldId="333"/>
            <ac:spMk id="9218" creationId="{00000000-0000-0000-0000-000000000000}"/>
          </ac:spMkLst>
        </pc:spChg>
      </pc:sldChg>
      <pc:sldChg chg="modSp mod">
        <pc:chgData name="Jorge Pulido" userId="a6929f751fc1078e" providerId="LiveId" clId="{7A66EAD0-EA5B-46D1-B1DC-918E65CF1E32}" dt="2020-08-22T20:18:40.883" v="503" actId="20577"/>
        <pc:sldMkLst>
          <pc:docMk/>
          <pc:sldMk cId="0" sldId="336"/>
        </pc:sldMkLst>
        <pc:spChg chg="mod">
          <ac:chgData name="Jorge Pulido" userId="a6929f751fc1078e" providerId="LiveId" clId="{7A66EAD0-EA5B-46D1-B1DC-918E65CF1E32}" dt="2020-08-22T20:18:40.883" v="503" actId="20577"/>
          <ac:spMkLst>
            <pc:docMk/>
            <pc:sldMk cId="0" sldId="336"/>
            <ac:spMk id="15363" creationId="{00000000-0000-0000-0000-000000000000}"/>
          </ac:spMkLst>
        </pc:spChg>
      </pc:sldChg>
      <pc:sldChg chg="modSp mod">
        <pc:chgData name="Jorge Pulido" userId="a6929f751fc1078e" providerId="LiveId" clId="{7A66EAD0-EA5B-46D1-B1DC-918E65CF1E32}" dt="2020-08-22T18:55:43.821" v="381" actId="790"/>
        <pc:sldMkLst>
          <pc:docMk/>
          <pc:sldMk cId="0" sldId="337"/>
        </pc:sldMkLst>
        <pc:spChg chg="mod">
          <ac:chgData name="Jorge Pulido" userId="a6929f751fc1078e" providerId="LiveId" clId="{7A66EAD0-EA5B-46D1-B1DC-918E65CF1E32}" dt="2020-08-22T18:52:25.769" v="379" actId="122"/>
          <ac:spMkLst>
            <pc:docMk/>
            <pc:sldMk cId="0" sldId="337"/>
            <ac:spMk id="11268" creationId="{00000000-0000-0000-0000-000000000000}"/>
          </ac:spMkLst>
        </pc:spChg>
        <pc:spChg chg="mod">
          <ac:chgData name="Jorge Pulido" userId="a6929f751fc1078e" providerId="LiveId" clId="{7A66EAD0-EA5B-46D1-B1DC-918E65CF1E32}" dt="2020-08-22T18:55:43.821" v="381" actId="790"/>
          <ac:spMkLst>
            <pc:docMk/>
            <pc:sldMk cId="0" sldId="337"/>
            <ac:spMk id="11279" creationId="{00000000-0000-0000-0000-000000000000}"/>
          </ac:spMkLst>
        </pc:spChg>
        <pc:spChg chg="mod">
          <ac:chgData name="Jorge Pulido" userId="a6929f751fc1078e" providerId="LiveId" clId="{7A66EAD0-EA5B-46D1-B1DC-918E65CF1E32}" dt="2020-08-22T18:55:19.843" v="380" actId="20577"/>
          <ac:spMkLst>
            <pc:docMk/>
            <pc:sldMk cId="0" sldId="337"/>
            <ac:spMk id="132125" creationId="{00000000-0000-0000-0000-000000000000}"/>
          </ac:spMkLst>
        </pc:spChg>
      </pc:sldChg>
      <pc:sldChg chg="modSp mod">
        <pc:chgData name="Jorge Pulido" userId="a6929f751fc1078e" providerId="LiveId" clId="{7A66EAD0-EA5B-46D1-B1DC-918E65CF1E32}" dt="2020-08-22T20:33:26.940" v="601" actId="20577"/>
        <pc:sldMkLst>
          <pc:docMk/>
          <pc:sldMk cId="0" sldId="340"/>
        </pc:sldMkLst>
        <pc:spChg chg="mod">
          <ac:chgData name="Jorge Pulido" userId="a6929f751fc1078e" providerId="LiveId" clId="{7A66EAD0-EA5B-46D1-B1DC-918E65CF1E32}" dt="2020-08-22T20:32:03.504" v="576" actId="313"/>
          <ac:spMkLst>
            <pc:docMk/>
            <pc:sldMk cId="0" sldId="340"/>
            <ac:spMk id="20482" creationId="{00000000-0000-0000-0000-000000000000}"/>
          </ac:spMkLst>
        </pc:spChg>
        <pc:spChg chg="mod">
          <ac:chgData name="Jorge Pulido" userId="a6929f751fc1078e" providerId="LiveId" clId="{7A66EAD0-EA5B-46D1-B1DC-918E65CF1E32}" dt="2020-08-22T20:33:26.940" v="601" actId="20577"/>
          <ac:spMkLst>
            <pc:docMk/>
            <pc:sldMk cId="0" sldId="340"/>
            <ac:spMk id="20496" creationId="{00000000-0000-0000-0000-000000000000}"/>
          </ac:spMkLst>
        </pc:spChg>
        <pc:spChg chg="mod">
          <ac:chgData name="Jorge Pulido" userId="a6929f751fc1078e" providerId="LiveId" clId="{7A66EAD0-EA5B-46D1-B1DC-918E65CF1E32}" dt="2020-08-22T20:33:24.013" v="600" actId="20577"/>
          <ac:spMkLst>
            <pc:docMk/>
            <pc:sldMk cId="0" sldId="340"/>
            <ac:spMk id="20497" creationId="{00000000-0000-0000-0000-000000000000}"/>
          </ac:spMkLst>
        </pc:spChg>
        <pc:spChg chg="mod">
          <ac:chgData name="Jorge Pulido" userId="a6929f751fc1078e" providerId="LiveId" clId="{7A66EAD0-EA5B-46D1-B1DC-918E65CF1E32}" dt="2020-08-22T20:32:23.397" v="587" actId="20577"/>
          <ac:spMkLst>
            <pc:docMk/>
            <pc:sldMk cId="0" sldId="340"/>
            <ac:spMk id="135183" creationId="{00000000-0000-0000-0000-000000000000}"/>
          </ac:spMkLst>
        </pc:spChg>
      </pc:sldChg>
      <pc:sldChg chg="modSp mod">
        <pc:chgData name="Jorge Pulido" userId="a6929f751fc1078e" providerId="LiveId" clId="{7A66EAD0-EA5B-46D1-B1DC-918E65CF1E32}" dt="2020-08-22T20:22:32.723" v="511" actId="20577"/>
        <pc:sldMkLst>
          <pc:docMk/>
          <pc:sldMk cId="0" sldId="341"/>
        </pc:sldMkLst>
        <pc:spChg chg="mod">
          <ac:chgData name="Jorge Pulido" userId="a6929f751fc1078e" providerId="LiveId" clId="{7A66EAD0-EA5B-46D1-B1DC-918E65CF1E32}" dt="2020-08-22T20:22:32.723" v="511" actId="20577"/>
          <ac:spMkLst>
            <pc:docMk/>
            <pc:sldMk cId="0" sldId="341"/>
            <ac:spMk id="18449" creationId="{00000000-0000-0000-0000-000000000000}"/>
          </ac:spMkLst>
        </pc:spChg>
      </pc:sldChg>
      <pc:sldChg chg="delSp modSp mod">
        <pc:chgData name="Jorge Pulido" userId="a6929f751fc1078e" providerId="LiveId" clId="{7A66EAD0-EA5B-46D1-B1DC-918E65CF1E32}" dt="2020-08-22T20:59:56.383" v="689" actId="20577"/>
        <pc:sldMkLst>
          <pc:docMk/>
          <pc:sldMk cId="0" sldId="342"/>
        </pc:sldMkLst>
        <pc:spChg chg="mod">
          <ac:chgData name="Jorge Pulido" userId="a6929f751fc1078e" providerId="LiveId" clId="{7A66EAD0-EA5B-46D1-B1DC-918E65CF1E32}" dt="2020-08-22T20:58:00.065" v="684" actId="207"/>
          <ac:spMkLst>
            <pc:docMk/>
            <pc:sldMk cId="0" sldId="342"/>
            <ac:spMk id="2" creationId="{00000000-0000-0000-0000-000000000000}"/>
          </ac:spMkLst>
        </pc:spChg>
        <pc:spChg chg="mod">
          <ac:chgData name="Jorge Pulido" userId="a6929f751fc1078e" providerId="LiveId" clId="{7A66EAD0-EA5B-46D1-B1DC-918E65CF1E32}" dt="2020-08-22T20:58:07.140" v="685" actId="207"/>
          <ac:spMkLst>
            <pc:docMk/>
            <pc:sldMk cId="0" sldId="342"/>
            <ac:spMk id="7" creationId="{00000000-0000-0000-0000-000000000000}"/>
          </ac:spMkLst>
        </pc:spChg>
        <pc:spChg chg="del mod">
          <ac:chgData name="Jorge Pulido" userId="a6929f751fc1078e" providerId="LiveId" clId="{7A66EAD0-EA5B-46D1-B1DC-918E65CF1E32}" dt="2020-08-22T20:57:40.306" v="652" actId="478"/>
          <ac:spMkLst>
            <pc:docMk/>
            <pc:sldMk cId="0" sldId="342"/>
            <ac:spMk id="8" creationId="{00000000-0000-0000-0000-000000000000}"/>
          </ac:spMkLst>
        </pc:spChg>
        <pc:spChg chg="mod">
          <ac:chgData name="Jorge Pulido" userId="a6929f751fc1078e" providerId="LiveId" clId="{7A66EAD0-EA5B-46D1-B1DC-918E65CF1E32}" dt="2020-08-22T20:59:56.383" v="689" actId="20577"/>
          <ac:spMkLst>
            <pc:docMk/>
            <pc:sldMk cId="0" sldId="342"/>
            <ac:spMk id="137219" creationId="{00000000-0000-0000-0000-000000000000}"/>
          </ac:spMkLst>
        </pc:spChg>
        <pc:spChg chg="mod">
          <ac:chgData name="Jorge Pulido" userId="a6929f751fc1078e" providerId="LiveId" clId="{7A66EAD0-EA5B-46D1-B1DC-918E65CF1E32}" dt="2020-08-22T20:57:46.522" v="683" actId="6549"/>
          <ac:spMkLst>
            <pc:docMk/>
            <pc:sldMk cId="0" sldId="342"/>
            <ac:spMk id="137221" creationId="{00000000-0000-0000-0000-000000000000}"/>
          </ac:spMkLst>
        </pc:spChg>
      </pc:sldChg>
      <pc:sldChg chg="addSp delSp modSp mod">
        <pc:chgData name="Jorge Pulido" userId="a6929f751fc1078e" providerId="LiveId" clId="{7A66EAD0-EA5B-46D1-B1DC-918E65CF1E32}" dt="2020-08-22T21:06:25.963" v="755" actId="20577"/>
        <pc:sldMkLst>
          <pc:docMk/>
          <pc:sldMk cId="0" sldId="343"/>
        </pc:sldMkLst>
        <pc:spChg chg="mod">
          <ac:chgData name="Jorge Pulido" userId="a6929f751fc1078e" providerId="LiveId" clId="{7A66EAD0-EA5B-46D1-B1DC-918E65CF1E32}" dt="2020-08-22T21:03:43.815" v="737" actId="1076"/>
          <ac:spMkLst>
            <pc:docMk/>
            <pc:sldMk cId="0" sldId="343"/>
            <ac:spMk id="3" creationId="{00000000-0000-0000-0000-000000000000}"/>
          </ac:spMkLst>
        </pc:spChg>
        <pc:spChg chg="add del">
          <ac:chgData name="Jorge Pulido" userId="a6929f751fc1078e" providerId="LiveId" clId="{7A66EAD0-EA5B-46D1-B1DC-918E65CF1E32}" dt="2020-08-22T21:00:40.560" v="692" actId="478"/>
          <ac:spMkLst>
            <pc:docMk/>
            <pc:sldMk cId="0" sldId="343"/>
            <ac:spMk id="4" creationId="{00000000-0000-0000-0000-000000000000}"/>
          </ac:spMkLst>
        </pc:spChg>
        <pc:spChg chg="mod">
          <ac:chgData name="Jorge Pulido" userId="a6929f751fc1078e" providerId="LiveId" clId="{7A66EAD0-EA5B-46D1-B1DC-918E65CF1E32}" dt="2020-08-22T21:06:25.963" v="755" actId="20577"/>
          <ac:spMkLst>
            <pc:docMk/>
            <pc:sldMk cId="0" sldId="343"/>
            <ac:spMk id="25" creationId="{00000000-0000-0000-0000-000000000000}"/>
          </ac:spMkLst>
        </pc:spChg>
        <pc:spChg chg="mod">
          <ac:chgData name="Jorge Pulido" userId="a6929f751fc1078e" providerId="LiveId" clId="{7A66EAD0-EA5B-46D1-B1DC-918E65CF1E32}" dt="2020-08-22T21:02:43.982" v="729" actId="20577"/>
          <ac:spMkLst>
            <pc:docMk/>
            <pc:sldMk cId="0" sldId="343"/>
            <ac:spMk id="28675" creationId="{00000000-0000-0000-0000-000000000000}"/>
          </ac:spMkLst>
        </pc:spChg>
        <pc:spChg chg="mod">
          <ac:chgData name="Jorge Pulido" userId="a6929f751fc1078e" providerId="LiveId" clId="{7A66EAD0-EA5B-46D1-B1DC-918E65CF1E32}" dt="2020-08-22T21:02:28.557" v="727" actId="6549"/>
          <ac:spMkLst>
            <pc:docMk/>
            <pc:sldMk cId="0" sldId="343"/>
            <ac:spMk id="28676" creationId="{00000000-0000-0000-0000-000000000000}"/>
          </ac:spMkLst>
        </pc:spChg>
        <pc:spChg chg="del">
          <ac:chgData name="Jorge Pulido" userId="a6929f751fc1078e" providerId="LiveId" clId="{7A66EAD0-EA5B-46D1-B1DC-918E65CF1E32}" dt="2020-08-22T21:03:37.709" v="736" actId="478"/>
          <ac:spMkLst>
            <pc:docMk/>
            <pc:sldMk cId="0" sldId="343"/>
            <ac:spMk id="28678" creationId="{00000000-0000-0000-0000-000000000000}"/>
          </ac:spMkLst>
        </pc:spChg>
        <pc:spChg chg="mod">
          <ac:chgData name="Jorge Pulido" userId="a6929f751fc1078e" providerId="LiveId" clId="{7A66EAD0-EA5B-46D1-B1DC-918E65CF1E32}" dt="2020-08-22T21:03:01.903" v="730" actId="790"/>
          <ac:spMkLst>
            <pc:docMk/>
            <pc:sldMk cId="0" sldId="343"/>
            <ac:spMk id="28679" creationId="{00000000-0000-0000-0000-000000000000}"/>
          </ac:spMkLst>
        </pc:spChg>
        <pc:spChg chg="mod">
          <ac:chgData name="Jorge Pulido" userId="a6929f751fc1078e" providerId="LiveId" clId="{7A66EAD0-EA5B-46D1-B1DC-918E65CF1E32}" dt="2020-08-22T21:03:07.947" v="731" actId="790"/>
          <ac:spMkLst>
            <pc:docMk/>
            <pc:sldMk cId="0" sldId="343"/>
            <ac:spMk id="28680" creationId="{00000000-0000-0000-0000-000000000000}"/>
          </ac:spMkLst>
        </pc:spChg>
        <pc:spChg chg="mod">
          <ac:chgData name="Jorge Pulido" userId="a6929f751fc1078e" providerId="LiveId" clId="{7A66EAD0-EA5B-46D1-B1DC-918E65CF1E32}" dt="2020-08-22T21:03:14.082" v="732" actId="790"/>
          <ac:spMkLst>
            <pc:docMk/>
            <pc:sldMk cId="0" sldId="343"/>
            <ac:spMk id="28681" creationId="{00000000-0000-0000-0000-000000000000}"/>
          </ac:spMkLst>
        </pc:spChg>
        <pc:spChg chg="mod">
          <ac:chgData name="Jorge Pulido" userId="a6929f751fc1078e" providerId="LiveId" clId="{7A66EAD0-EA5B-46D1-B1DC-918E65CF1E32}" dt="2020-08-22T21:03:19.979" v="733" actId="790"/>
          <ac:spMkLst>
            <pc:docMk/>
            <pc:sldMk cId="0" sldId="343"/>
            <ac:spMk id="28682" creationId="{00000000-0000-0000-0000-000000000000}"/>
          </ac:spMkLst>
        </pc:spChg>
        <pc:spChg chg="mod">
          <ac:chgData name="Jorge Pulido" userId="a6929f751fc1078e" providerId="LiveId" clId="{7A66EAD0-EA5B-46D1-B1DC-918E65CF1E32}" dt="2020-08-22T21:04:06.663" v="741" actId="20577"/>
          <ac:spMkLst>
            <pc:docMk/>
            <pc:sldMk cId="0" sldId="343"/>
            <ac:spMk id="138248" creationId="{00000000-0000-0000-0000-000000000000}"/>
          </ac:spMkLst>
        </pc:spChg>
      </pc:sldChg>
      <pc:sldChg chg="modSp mod">
        <pc:chgData name="Jorge Pulido" userId="a6929f751fc1078e" providerId="LiveId" clId="{7A66EAD0-EA5B-46D1-B1DC-918E65CF1E32}" dt="2020-08-22T21:20:20.014" v="1013" actId="313"/>
        <pc:sldMkLst>
          <pc:docMk/>
          <pc:sldMk cId="0" sldId="344"/>
        </pc:sldMkLst>
        <pc:spChg chg="mod">
          <ac:chgData name="Jorge Pulido" userId="a6929f751fc1078e" providerId="LiveId" clId="{7A66EAD0-EA5B-46D1-B1DC-918E65CF1E32}" dt="2020-08-22T21:19:46.398" v="1004" actId="20577"/>
          <ac:spMkLst>
            <pc:docMk/>
            <pc:sldMk cId="0" sldId="344"/>
            <ac:spMk id="13" creationId="{00000000-0000-0000-0000-000000000000}"/>
          </ac:spMkLst>
        </pc:spChg>
        <pc:spChg chg="mod">
          <ac:chgData name="Jorge Pulido" userId="a6929f751fc1078e" providerId="LiveId" clId="{7A66EAD0-EA5B-46D1-B1DC-918E65CF1E32}" dt="2020-08-22T21:20:20.014" v="1013" actId="313"/>
          <ac:spMkLst>
            <pc:docMk/>
            <pc:sldMk cId="0" sldId="344"/>
            <ac:spMk id="15" creationId="{B6CAF0E2-5A71-45DD-863A-3678D6D2C2E3}"/>
          </ac:spMkLst>
        </pc:spChg>
        <pc:spChg chg="mod">
          <ac:chgData name="Jorge Pulido" userId="a6929f751fc1078e" providerId="LiveId" clId="{7A66EAD0-EA5B-46D1-B1DC-918E65CF1E32}" dt="2020-08-22T21:20:15.571" v="1012" actId="166"/>
          <ac:spMkLst>
            <pc:docMk/>
            <pc:sldMk cId="0" sldId="344"/>
            <ac:spMk id="32773" creationId="{00000000-0000-0000-0000-000000000000}"/>
          </ac:spMkLst>
        </pc:spChg>
        <pc:spChg chg="mod">
          <ac:chgData name="Jorge Pulido" userId="a6929f751fc1078e" providerId="LiveId" clId="{7A66EAD0-EA5B-46D1-B1DC-918E65CF1E32}" dt="2020-08-22T21:16:51.161" v="985" actId="20577"/>
          <ac:spMkLst>
            <pc:docMk/>
            <pc:sldMk cId="0" sldId="344"/>
            <ac:spMk id="32774" creationId="{00000000-0000-0000-0000-000000000000}"/>
          </ac:spMkLst>
        </pc:spChg>
        <pc:spChg chg="mod">
          <ac:chgData name="Jorge Pulido" userId="a6929f751fc1078e" providerId="LiveId" clId="{7A66EAD0-EA5B-46D1-B1DC-918E65CF1E32}" dt="2020-08-22T21:18:54.623" v="998" actId="20577"/>
          <ac:spMkLst>
            <pc:docMk/>
            <pc:sldMk cId="0" sldId="344"/>
            <ac:spMk id="32776" creationId="{00000000-0000-0000-0000-000000000000}"/>
          </ac:spMkLst>
        </pc:spChg>
        <pc:spChg chg="mod">
          <ac:chgData name="Jorge Pulido" userId="a6929f751fc1078e" providerId="LiveId" clId="{7A66EAD0-EA5B-46D1-B1DC-918E65CF1E32}" dt="2020-08-22T21:19:17.576" v="999" actId="207"/>
          <ac:spMkLst>
            <pc:docMk/>
            <pc:sldMk cId="0" sldId="344"/>
            <ac:spMk id="32777" creationId="{00000000-0000-0000-0000-000000000000}"/>
          </ac:spMkLst>
        </pc:spChg>
      </pc:sldChg>
      <pc:sldChg chg="modSp mod">
        <pc:chgData name="Jorge Pulido" userId="a6929f751fc1078e" providerId="LiveId" clId="{7A66EAD0-EA5B-46D1-B1DC-918E65CF1E32}" dt="2020-08-22T21:14:37.125" v="962" actId="20577"/>
        <pc:sldMkLst>
          <pc:docMk/>
          <pc:sldMk cId="0" sldId="345"/>
        </pc:sldMkLst>
        <pc:spChg chg="mod">
          <ac:chgData name="Jorge Pulido" userId="a6929f751fc1078e" providerId="LiveId" clId="{7A66EAD0-EA5B-46D1-B1DC-918E65CF1E32}" dt="2020-08-22T21:10:07.682" v="805" actId="20577"/>
          <ac:spMkLst>
            <pc:docMk/>
            <pc:sldMk cId="0" sldId="345"/>
            <ac:spMk id="31751" creationId="{00000000-0000-0000-0000-000000000000}"/>
          </ac:spMkLst>
        </pc:spChg>
        <pc:spChg chg="mod">
          <ac:chgData name="Jorge Pulido" userId="a6929f751fc1078e" providerId="LiveId" clId="{7A66EAD0-EA5B-46D1-B1DC-918E65CF1E32}" dt="2020-08-22T21:08:45.550" v="783" actId="207"/>
          <ac:spMkLst>
            <pc:docMk/>
            <pc:sldMk cId="0" sldId="345"/>
            <ac:spMk id="31752" creationId="{00000000-0000-0000-0000-000000000000}"/>
          </ac:spMkLst>
        </pc:spChg>
        <pc:spChg chg="mod">
          <ac:chgData name="Jorge Pulido" userId="a6929f751fc1078e" providerId="LiveId" clId="{7A66EAD0-EA5B-46D1-B1DC-918E65CF1E32}" dt="2020-08-22T21:08:33.532" v="782" actId="1038"/>
          <ac:spMkLst>
            <pc:docMk/>
            <pc:sldMk cId="0" sldId="345"/>
            <ac:spMk id="31753" creationId="{00000000-0000-0000-0000-000000000000}"/>
          </ac:spMkLst>
        </pc:spChg>
        <pc:spChg chg="mod">
          <ac:chgData name="Jorge Pulido" userId="a6929f751fc1078e" providerId="LiveId" clId="{7A66EAD0-EA5B-46D1-B1DC-918E65CF1E32}" dt="2020-08-22T21:09:53.247" v="803" actId="14100"/>
          <ac:spMkLst>
            <pc:docMk/>
            <pc:sldMk cId="0" sldId="345"/>
            <ac:spMk id="31754" creationId="{00000000-0000-0000-0000-000000000000}"/>
          </ac:spMkLst>
        </pc:spChg>
        <pc:spChg chg="mod">
          <ac:chgData name="Jorge Pulido" userId="a6929f751fc1078e" providerId="LiveId" clId="{7A66EAD0-EA5B-46D1-B1DC-918E65CF1E32}" dt="2020-08-22T21:09:30.949" v="796" actId="1035"/>
          <ac:spMkLst>
            <pc:docMk/>
            <pc:sldMk cId="0" sldId="345"/>
            <ac:spMk id="31755" creationId="{00000000-0000-0000-0000-000000000000}"/>
          </ac:spMkLst>
        </pc:spChg>
        <pc:spChg chg="mod">
          <ac:chgData name="Jorge Pulido" userId="a6929f751fc1078e" providerId="LiveId" clId="{7A66EAD0-EA5B-46D1-B1DC-918E65CF1E32}" dt="2020-08-22T21:14:37.125" v="962" actId="20577"/>
          <ac:spMkLst>
            <pc:docMk/>
            <pc:sldMk cId="0" sldId="345"/>
            <ac:spMk id="140292" creationId="{00000000-0000-0000-0000-000000000000}"/>
          </ac:spMkLst>
        </pc:spChg>
      </pc:sldChg>
      <pc:sldChg chg="delSp modSp mod">
        <pc:chgData name="Jorge Pulido" userId="a6929f751fc1078e" providerId="LiveId" clId="{7A66EAD0-EA5B-46D1-B1DC-918E65CF1E32}" dt="2020-08-22T20:48:14.135" v="626" actId="14100"/>
        <pc:sldMkLst>
          <pc:docMk/>
          <pc:sldMk cId="0" sldId="347"/>
        </pc:sldMkLst>
        <pc:spChg chg="mod">
          <ac:chgData name="Jorge Pulido" userId="a6929f751fc1078e" providerId="LiveId" clId="{7A66EAD0-EA5B-46D1-B1DC-918E65CF1E32}" dt="2020-08-22T20:48:14.135" v="626" actId="14100"/>
          <ac:spMkLst>
            <pc:docMk/>
            <pc:sldMk cId="0" sldId="347"/>
            <ac:spMk id="2" creationId="{00000000-0000-0000-0000-000000000000}"/>
          </ac:spMkLst>
        </pc:spChg>
        <pc:spChg chg="mod">
          <ac:chgData name="Jorge Pulido" userId="a6929f751fc1078e" providerId="LiveId" clId="{7A66EAD0-EA5B-46D1-B1DC-918E65CF1E32}" dt="2020-08-22T20:47:01.611" v="616" actId="20577"/>
          <ac:spMkLst>
            <pc:docMk/>
            <pc:sldMk cId="0" sldId="347"/>
            <ac:spMk id="21520" creationId="{00000000-0000-0000-0000-000000000000}"/>
          </ac:spMkLst>
        </pc:spChg>
        <pc:spChg chg="mod">
          <ac:chgData name="Jorge Pulido" userId="a6929f751fc1078e" providerId="LiveId" clId="{7A66EAD0-EA5B-46D1-B1DC-918E65CF1E32}" dt="2020-08-22T20:47:04.769" v="617" actId="6549"/>
          <ac:spMkLst>
            <pc:docMk/>
            <pc:sldMk cId="0" sldId="347"/>
            <ac:spMk id="21521" creationId="{00000000-0000-0000-0000-000000000000}"/>
          </ac:spMkLst>
        </pc:spChg>
        <pc:spChg chg="del">
          <ac:chgData name="Jorge Pulido" userId="a6929f751fc1078e" providerId="LiveId" clId="{7A66EAD0-EA5B-46D1-B1DC-918E65CF1E32}" dt="2020-08-22T20:47:23.410" v="619" actId="478"/>
          <ac:spMkLst>
            <pc:docMk/>
            <pc:sldMk cId="0" sldId="347"/>
            <ac:spMk id="143380" creationId="{00000000-0000-0000-0000-000000000000}"/>
          </ac:spMkLst>
        </pc:spChg>
      </pc:sldChg>
      <pc:sldChg chg="modSp mod">
        <pc:chgData name="Jorge Pulido" userId="a6929f751fc1078e" providerId="LiveId" clId="{7A66EAD0-EA5B-46D1-B1DC-918E65CF1E32}" dt="2020-08-22T20:54:12.348" v="641" actId="20577"/>
        <pc:sldMkLst>
          <pc:docMk/>
          <pc:sldMk cId="0" sldId="349"/>
        </pc:sldMkLst>
        <pc:spChg chg="mod">
          <ac:chgData name="Jorge Pulido" userId="a6929f751fc1078e" providerId="LiveId" clId="{7A66EAD0-EA5B-46D1-B1DC-918E65CF1E32}" dt="2020-08-22T20:54:12.348" v="641" actId="20577"/>
          <ac:spMkLst>
            <pc:docMk/>
            <pc:sldMk cId="0" sldId="349"/>
            <ac:spMk id="24578" creationId="{00000000-0000-0000-0000-000000000000}"/>
          </ac:spMkLst>
        </pc:spChg>
      </pc:sldChg>
      <pc:sldChg chg="modSp mod">
        <pc:chgData name="Jorge Pulido" userId="a6929f751fc1078e" providerId="LiveId" clId="{7A66EAD0-EA5B-46D1-B1DC-918E65CF1E32}" dt="2020-08-22T21:53:13.384" v="1281" actId="6549"/>
        <pc:sldMkLst>
          <pc:docMk/>
          <pc:sldMk cId="0" sldId="351"/>
        </pc:sldMkLst>
        <pc:spChg chg="mod">
          <ac:chgData name="Jorge Pulido" userId="a6929f751fc1078e" providerId="LiveId" clId="{7A66EAD0-EA5B-46D1-B1DC-918E65CF1E32}" dt="2020-08-22T21:53:13.384" v="1281" actId="6549"/>
          <ac:spMkLst>
            <pc:docMk/>
            <pc:sldMk cId="0" sldId="351"/>
            <ac:spMk id="149509" creationId="{00000000-0000-0000-0000-000000000000}"/>
          </ac:spMkLst>
        </pc:spChg>
      </pc:sldChg>
      <pc:sldChg chg="modSp del">
        <pc:chgData name="Jorge Pulido" userId="a6929f751fc1078e" providerId="LiveId" clId="{7A66EAD0-EA5B-46D1-B1DC-918E65CF1E32}" dt="2020-08-22T22:12:46.536" v="1587" actId="47"/>
        <pc:sldMkLst>
          <pc:docMk/>
          <pc:sldMk cId="0" sldId="352"/>
        </pc:sldMkLst>
        <pc:spChg chg="mod">
          <ac:chgData name="Jorge Pulido" userId="a6929f751fc1078e" providerId="LiveId" clId="{7A66EAD0-EA5B-46D1-B1DC-918E65CF1E32}" dt="2020-08-19T22:09:58.385" v="171" actId="20577"/>
          <ac:spMkLst>
            <pc:docMk/>
            <pc:sldMk cId="0" sldId="352"/>
            <ac:spMk id="152582" creationId="{00000000-0000-0000-0000-000000000000}"/>
          </ac:spMkLst>
        </pc:spChg>
      </pc:sldChg>
      <pc:sldChg chg="addSp delSp modSp mod modAnim">
        <pc:chgData name="Jorge Pulido" userId="a6929f751fc1078e" providerId="LiveId" clId="{7A66EAD0-EA5B-46D1-B1DC-918E65CF1E32}" dt="2020-08-22T22:21:26.161" v="1732" actId="20577"/>
        <pc:sldMkLst>
          <pc:docMk/>
          <pc:sldMk cId="0" sldId="355"/>
        </pc:sldMkLst>
        <pc:spChg chg="add mod">
          <ac:chgData name="Jorge Pulido" userId="a6929f751fc1078e" providerId="LiveId" clId="{7A66EAD0-EA5B-46D1-B1DC-918E65CF1E32}" dt="2020-08-22T22:21:26.161" v="1732" actId="20577"/>
          <ac:spMkLst>
            <pc:docMk/>
            <pc:sldMk cId="0" sldId="355"/>
            <ac:spMk id="5" creationId="{E44C7CA7-B7BB-4D5D-A591-627F014B4CD3}"/>
          </ac:spMkLst>
        </pc:spChg>
        <pc:spChg chg="del">
          <ac:chgData name="Jorge Pulido" userId="a6929f751fc1078e" providerId="LiveId" clId="{7A66EAD0-EA5B-46D1-B1DC-918E65CF1E32}" dt="2020-08-22T22:18:46.963" v="1714" actId="478"/>
          <ac:spMkLst>
            <pc:docMk/>
            <pc:sldMk cId="0" sldId="355"/>
            <ac:spMk id="6" creationId="{0EB014D8-4B61-40F5-8231-BEC2F4CB8C3B}"/>
          </ac:spMkLst>
        </pc:spChg>
        <pc:spChg chg="mod">
          <ac:chgData name="Jorge Pulido" userId="a6929f751fc1078e" providerId="LiveId" clId="{7A66EAD0-EA5B-46D1-B1DC-918E65CF1E32}" dt="2020-08-22T22:18:50.391" v="1717" actId="20577"/>
          <ac:spMkLst>
            <pc:docMk/>
            <pc:sldMk cId="0" sldId="355"/>
            <ac:spMk id="48131" creationId="{00000000-0000-0000-0000-000000000000}"/>
          </ac:spMkLst>
        </pc:spChg>
      </pc:sldChg>
      <pc:sldChg chg="addSp delSp modSp mod">
        <pc:chgData name="Jorge Pulido" userId="a6929f751fc1078e" providerId="LiveId" clId="{7A66EAD0-EA5B-46D1-B1DC-918E65CF1E32}" dt="2020-08-22T22:21:36.514" v="1733" actId="20577"/>
        <pc:sldMkLst>
          <pc:docMk/>
          <pc:sldMk cId="0" sldId="356"/>
        </pc:sldMkLst>
        <pc:spChg chg="add mod">
          <ac:chgData name="Jorge Pulido" userId="a6929f751fc1078e" providerId="LiveId" clId="{7A66EAD0-EA5B-46D1-B1DC-918E65CF1E32}" dt="2020-08-22T22:21:36.514" v="1733" actId="20577"/>
          <ac:spMkLst>
            <pc:docMk/>
            <pc:sldMk cId="0" sldId="356"/>
            <ac:spMk id="2" creationId="{362635D7-CFCB-4BAA-85CC-BA882FBCCC28}"/>
          </ac:spMkLst>
        </pc:spChg>
        <pc:spChg chg="del">
          <ac:chgData name="Jorge Pulido" userId="a6929f751fc1078e" providerId="LiveId" clId="{7A66EAD0-EA5B-46D1-B1DC-918E65CF1E32}" dt="2020-08-22T22:19:08.662" v="1718" actId="478"/>
          <ac:spMkLst>
            <pc:docMk/>
            <pc:sldMk cId="0" sldId="356"/>
            <ac:spMk id="8" creationId="{56F1EBC8-225D-4F53-88A8-B71B8542AEB0}"/>
          </ac:spMkLst>
        </pc:spChg>
        <pc:spChg chg="mod">
          <ac:chgData name="Jorge Pulido" userId="a6929f751fc1078e" providerId="LiveId" clId="{7A66EAD0-EA5B-46D1-B1DC-918E65CF1E32}" dt="2020-08-22T22:19:36.624" v="1723" actId="20577"/>
          <ac:spMkLst>
            <pc:docMk/>
            <pc:sldMk cId="0" sldId="356"/>
            <ac:spMk id="49157" creationId="{00000000-0000-0000-0000-000000000000}"/>
          </ac:spMkLst>
        </pc:spChg>
      </pc:sldChg>
      <pc:sldChg chg="addSp delSp modSp add mod">
        <pc:chgData name="Jorge Pulido" userId="a6929f751fc1078e" providerId="LiveId" clId="{7A66EAD0-EA5B-46D1-B1DC-918E65CF1E32}" dt="2020-08-22T22:18:03.916" v="1709" actId="1076"/>
        <pc:sldMkLst>
          <pc:docMk/>
          <pc:sldMk cId="1084240327" sldId="358"/>
        </pc:sldMkLst>
        <pc:spChg chg="add del mod">
          <ac:chgData name="Jorge Pulido" userId="a6929f751fc1078e" providerId="LiveId" clId="{7A66EAD0-EA5B-46D1-B1DC-918E65CF1E32}" dt="2020-08-22T22:11:45.771" v="1575" actId="478"/>
          <ac:spMkLst>
            <pc:docMk/>
            <pc:sldMk cId="1084240327" sldId="358"/>
            <ac:spMk id="2" creationId="{F8314466-AA07-40CB-A6FA-3ACED4F8E1A7}"/>
          </ac:spMkLst>
        </pc:spChg>
        <pc:spChg chg="add del mod">
          <ac:chgData name="Jorge Pulido" userId="a6929f751fc1078e" providerId="LiveId" clId="{7A66EAD0-EA5B-46D1-B1DC-918E65CF1E32}" dt="2020-08-22T22:11:43.237" v="1574"/>
          <ac:spMkLst>
            <pc:docMk/>
            <pc:sldMk cId="1084240327" sldId="358"/>
            <ac:spMk id="26" creationId="{671B7A00-F81F-4A22-8708-20C9F5CF3470}"/>
          </ac:spMkLst>
        </pc:spChg>
        <pc:spChg chg="add mod">
          <ac:chgData name="Jorge Pulido" userId="a6929f751fc1078e" providerId="LiveId" clId="{7A66EAD0-EA5B-46D1-B1DC-918E65CF1E32}" dt="2020-08-22T22:18:03.916" v="1709" actId="1076"/>
          <ac:spMkLst>
            <pc:docMk/>
            <pc:sldMk cId="1084240327" sldId="358"/>
            <ac:spMk id="27" creationId="{4648DDF7-93D3-4D64-B214-34460DDC225F}"/>
          </ac:spMkLst>
        </pc:spChg>
        <pc:spChg chg="mod">
          <ac:chgData name="Jorge Pulido" userId="a6929f751fc1078e" providerId="LiveId" clId="{7A66EAD0-EA5B-46D1-B1DC-918E65CF1E32}" dt="2020-08-22T22:17:44.727" v="1705" actId="20577"/>
          <ac:spMkLst>
            <pc:docMk/>
            <pc:sldMk cId="1084240327" sldId="358"/>
            <ac:spMk id="45058" creationId="{00000000-0000-0000-0000-000000000000}"/>
          </ac:spMkLst>
        </pc:spChg>
        <pc:spChg chg="del">
          <ac:chgData name="Jorge Pulido" userId="a6929f751fc1078e" providerId="LiveId" clId="{7A66EAD0-EA5B-46D1-B1DC-918E65CF1E32}" dt="2020-08-22T22:11:37.975" v="1572" actId="478"/>
          <ac:spMkLst>
            <pc:docMk/>
            <pc:sldMk cId="1084240327" sldId="358"/>
            <ac:spMk id="46092" creationId="{00000000-0000-0000-0000-000000000000}"/>
          </ac:spMkLst>
        </pc:spChg>
      </pc:sldChg>
      <pc:sldMasterChg chg="addSp modSp mod setBg">
        <pc:chgData name="Jorge Pulido" userId="a6929f751fc1078e" providerId="LiveId" clId="{7A66EAD0-EA5B-46D1-B1DC-918E65CF1E32}" dt="2020-08-19T22:13:07.933" v="202" actId="6549"/>
        <pc:sldMasterMkLst>
          <pc:docMk/>
          <pc:sldMasterMk cId="0" sldId="2147483649"/>
        </pc:sldMasterMkLst>
        <pc:spChg chg="mod">
          <ac:chgData name="Jorge Pulido" userId="a6929f751fc1078e" providerId="LiveId" clId="{7A66EAD0-EA5B-46D1-B1DC-918E65CF1E32}" dt="2020-08-19T18:19:34.594" v="1"/>
          <ac:spMkLst>
            <pc:docMk/>
            <pc:sldMasterMk cId="0" sldId="2147483649"/>
            <ac:spMk id="8" creationId="{55A40763-8B5F-47AC-93D6-44B0CCF7EFAA}"/>
          </ac:spMkLst>
        </pc:spChg>
        <pc:spChg chg="mod">
          <ac:chgData name="Jorge Pulido" userId="a6929f751fc1078e" providerId="LiveId" clId="{7A66EAD0-EA5B-46D1-B1DC-918E65CF1E32}" dt="2020-08-19T18:19:34.594" v="1"/>
          <ac:spMkLst>
            <pc:docMk/>
            <pc:sldMasterMk cId="0" sldId="2147483649"/>
            <ac:spMk id="9" creationId="{6E3BDA2C-D2C3-4E65-A8E1-419DD27AE4EE}"/>
          </ac:spMkLst>
        </pc:spChg>
        <pc:spChg chg="mod">
          <ac:chgData name="Jorge Pulido" userId="a6929f751fc1078e" providerId="LiveId" clId="{7A66EAD0-EA5B-46D1-B1DC-918E65CF1E32}" dt="2020-08-19T18:20:13.057" v="4" actId="790"/>
          <ac:spMkLst>
            <pc:docMk/>
            <pc:sldMasterMk cId="0" sldId="2147483649"/>
            <ac:spMk id="1029" creationId="{00000000-0000-0000-0000-000000000000}"/>
          </ac:spMkLst>
        </pc:spChg>
        <pc:spChg chg="mod">
          <ac:chgData name="Jorge Pulido" userId="a6929f751fc1078e" providerId="LiveId" clId="{7A66EAD0-EA5B-46D1-B1DC-918E65CF1E32}" dt="2020-08-19T22:13:07.933" v="202" actId="6549"/>
          <ac:spMkLst>
            <pc:docMk/>
            <pc:sldMasterMk cId="0" sldId="2147483649"/>
            <ac:spMk id="1030" creationId="{00000000-0000-0000-0000-000000000000}"/>
          </ac:spMkLst>
        </pc:spChg>
        <pc:grpChg chg="add mod">
          <ac:chgData name="Jorge Pulido" userId="a6929f751fc1078e" providerId="LiveId" clId="{7A66EAD0-EA5B-46D1-B1DC-918E65CF1E32}" dt="2020-08-19T18:19:34.594" v="1"/>
          <ac:grpSpMkLst>
            <pc:docMk/>
            <pc:sldMasterMk cId="0" sldId="2147483649"/>
            <ac:grpSpMk id="7" creationId="{35C71144-8F3F-4A5B-9C13-146CAEC3C894}"/>
          </ac:grpSpMkLst>
        </pc:gr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0770"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es-MX"/>
          </a:p>
        </p:txBody>
      </p:sp>
      <p:sp>
        <p:nvSpPr>
          <p:cNvPr id="160771" name="Rectangle 3"/>
          <p:cNvSpPr>
            <a:spLocks noGrp="1" noChangeArrowheads="1"/>
          </p:cNvSpPr>
          <p:nvPr>
            <p:ph type="dt" sz="quarter"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endParaRPr lang="en-US" altLang="es-MX"/>
          </a:p>
        </p:txBody>
      </p:sp>
      <p:sp>
        <p:nvSpPr>
          <p:cNvPr id="160772" name="Rectangle 4"/>
          <p:cNvSpPr>
            <a:spLocks noGrp="1" noChangeArrowheads="1"/>
          </p:cNvSpPr>
          <p:nvPr>
            <p:ph type="ftr" sz="quarter" idx="2"/>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es-MX"/>
          </a:p>
        </p:txBody>
      </p:sp>
      <p:sp>
        <p:nvSpPr>
          <p:cNvPr id="160773" name="Rectangle 5"/>
          <p:cNvSpPr>
            <a:spLocks noGrp="1" noChangeArrowheads="1"/>
          </p:cNvSpPr>
          <p:nvPr>
            <p:ph type="sldNum" sz="quarter" idx="3"/>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ECE50213-FEF5-4208-93B9-8A1BB8C44484}" type="slidenum">
              <a:rPr lang="en-US" altLang="es-MX"/>
              <a:pPr>
                <a:defRPr/>
              </a:pPr>
              <a:t>‹Nº›</a:t>
            </a:fld>
            <a:endParaRPr lang="en-US" altLang="es-MX"/>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es-MX"/>
          </a:p>
        </p:txBody>
      </p:sp>
      <p:sp>
        <p:nvSpPr>
          <p:cNvPr id="156675"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endParaRPr lang="en-US" altLang="es-MX"/>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7"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altLang="es-MX" noProof="0"/>
              <a:t>Click to edit Master text styles</a:t>
            </a:r>
          </a:p>
          <a:p>
            <a:pPr lvl="1"/>
            <a:r>
              <a:rPr lang="en-US" altLang="es-MX" noProof="0"/>
              <a:t>Second level</a:t>
            </a:r>
          </a:p>
          <a:p>
            <a:pPr lvl="2"/>
            <a:r>
              <a:rPr lang="en-US" altLang="es-MX" noProof="0"/>
              <a:t>Third level</a:t>
            </a:r>
          </a:p>
          <a:p>
            <a:pPr lvl="3"/>
            <a:r>
              <a:rPr lang="en-US" altLang="es-MX" noProof="0"/>
              <a:t>Fourth level</a:t>
            </a:r>
          </a:p>
          <a:p>
            <a:pPr lvl="4"/>
            <a:r>
              <a:rPr lang="en-US" altLang="es-MX" noProof="0"/>
              <a:t>Fifth level</a:t>
            </a:r>
          </a:p>
        </p:txBody>
      </p:sp>
      <p:sp>
        <p:nvSpPr>
          <p:cNvPr id="156678"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es-MX"/>
          </a:p>
        </p:txBody>
      </p:sp>
      <p:sp>
        <p:nvSpPr>
          <p:cNvPr id="156679"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E7B81225-7098-4AAE-9558-6966E33D085D}" type="slidenum">
              <a:rPr lang="en-US" altLang="es-MX"/>
              <a:pPr>
                <a:defRPr/>
              </a:pPr>
              <a:t>‹Nº›</a:t>
            </a:fld>
            <a:endParaRPr lang="en-US" alt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MX"/>
          </a:p>
        </p:txBody>
      </p:sp>
    </p:spTree>
    <p:extLst>
      <p:ext uri="{BB962C8B-B14F-4D97-AF65-F5344CB8AC3E}">
        <p14:creationId xmlns:p14="http://schemas.microsoft.com/office/powerpoint/2010/main" val="614944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156171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533400"/>
            <a:ext cx="2057400" cy="5791200"/>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457200" y="533400"/>
            <a:ext cx="6019800" cy="579120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1223720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533400"/>
            <a:ext cx="8229600" cy="1143000"/>
          </a:xfrm>
        </p:spPr>
        <p:txBody>
          <a:bodyPr/>
          <a:lstStyle/>
          <a:p>
            <a:r>
              <a:rPr lang="es-ES"/>
              <a:t>Haga clic para modificar el estilo de título del patrón</a:t>
            </a:r>
            <a:endParaRPr lang="es-MX"/>
          </a:p>
        </p:txBody>
      </p:sp>
      <p:sp>
        <p:nvSpPr>
          <p:cNvPr id="3" name="Marcador de texto 2"/>
          <p:cNvSpPr>
            <a:spLocks noGrp="1"/>
          </p:cNvSpPr>
          <p:nvPr>
            <p:ph type="body" sz="half" idx="1"/>
          </p:nvPr>
        </p:nvSpPr>
        <p:spPr>
          <a:xfrm>
            <a:off x="457200" y="1798638"/>
            <a:ext cx="4038600" cy="452596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4648200" y="1798638"/>
            <a:ext cx="4038600" cy="452596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849262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Marcador de contenido 1"/>
          <p:cNvSpPr>
            <a:spLocks noGrp="1"/>
          </p:cNvSpPr>
          <p:nvPr>
            <p:ph/>
          </p:nvPr>
        </p:nvSpPr>
        <p:spPr>
          <a:xfrm>
            <a:off x="457200" y="533400"/>
            <a:ext cx="8229600" cy="579120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305298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Media" preserve="1">
  <p:cSld name="Título, texto y clip multimedia">
    <p:spTree>
      <p:nvGrpSpPr>
        <p:cNvPr id="1" name=""/>
        <p:cNvGrpSpPr/>
        <p:nvPr/>
      </p:nvGrpSpPr>
      <p:grpSpPr>
        <a:xfrm>
          <a:off x="0" y="0"/>
          <a:ext cx="0" cy="0"/>
          <a:chOff x="0" y="0"/>
          <a:chExt cx="0" cy="0"/>
        </a:xfrm>
      </p:grpSpPr>
      <p:sp>
        <p:nvSpPr>
          <p:cNvPr id="2" name="Título 1"/>
          <p:cNvSpPr>
            <a:spLocks noGrp="1"/>
          </p:cNvSpPr>
          <p:nvPr>
            <p:ph type="title"/>
          </p:nvPr>
        </p:nvSpPr>
        <p:spPr>
          <a:xfrm>
            <a:off x="457200" y="533400"/>
            <a:ext cx="8229600" cy="1143000"/>
          </a:xfrm>
        </p:spPr>
        <p:txBody>
          <a:bodyPr/>
          <a:lstStyle/>
          <a:p>
            <a:r>
              <a:rPr lang="es-ES"/>
              <a:t>Haga clic para modificar el estilo de título del patrón</a:t>
            </a:r>
            <a:endParaRPr lang="es-MX"/>
          </a:p>
        </p:txBody>
      </p:sp>
      <p:sp>
        <p:nvSpPr>
          <p:cNvPr id="3" name="Marcador de texto 2"/>
          <p:cNvSpPr>
            <a:spLocks noGrp="1"/>
          </p:cNvSpPr>
          <p:nvPr>
            <p:ph type="body" sz="half" idx="1"/>
          </p:nvPr>
        </p:nvSpPr>
        <p:spPr>
          <a:xfrm>
            <a:off x="457200" y="1798638"/>
            <a:ext cx="4038600" cy="452596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medios 3"/>
          <p:cNvSpPr>
            <a:spLocks noGrp="1"/>
          </p:cNvSpPr>
          <p:nvPr>
            <p:ph type="media" sz="half" idx="2"/>
          </p:nvPr>
        </p:nvSpPr>
        <p:spPr>
          <a:xfrm>
            <a:off x="4648200" y="1798638"/>
            <a:ext cx="4038600" cy="4525962"/>
          </a:xfrm>
        </p:spPr>
        <p:txBody>
          <a:bodyPr/>
          <a:lstStyle/>
          <a:p>
            <a:pPr lvl="0"/>
            <a:endParaRPr lang="es-MX" noProof="0"/>
          </a:p>
        </p:txBody>
      </p:sp>
    </p:spTree>
    <p:extLst>
      <p:ext uri="{BB962C8B-B14F-4D97-AF65-F5344CB8AC3E}">
        <p14:creationId xmlns:p14="http://schemas.microsoft.com/office/powerpoint/2010/main" val="3483871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4288515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a:t>Editar el estilo de texto del patrón</a:t>
            </a:r>
          </a:p>
        </p:txBody>
      </p:sp>
    </p:spTree>
    <p:extLst>
      <p:ext uri="{BB962C8B-B14F-4D97-AF65-F5344CB8AC3E}">
        <p14:creationId xmlns:p14="http://schemas.microsoft.com/office/powerpoint/2010/main" val="1421098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457200" y="1798638"/>
            <a:ext cx="4038600" cy="452596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4648200" y="1798638"/>
            <a:ext cx="4038600" cy="452596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3012104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309779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Tree>
    <p:extLst>
      <p:ext uri="{BB962C8B-B14F-4D97-AF65-F5344CB8AC3E}">
        <p14:creationId xmlns:p14="http://schemas.microsoft.com/office/powerpoint/2010/main" val="3868097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960767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Tree>
    <p:extLst>
      <p:ext uri="{BB962C8B-B14F-4D97-AF65-F5344CB8AC3E}">
        <p14:creationId xmlns:p14="http://schemas.microsoft.com/office/powerpoint/2010/main" val="3749983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Tree>
    <p:extLst>
      <p:ext uri="{BB962C8B-B14F-4D97-AF65-F5344CB8AC3E}">
        <p14:creationId xmlns:p14="http://schemas.microsoft.com/office/powerpoint/2010/main" val="1240911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MX"/>
              <a:t>Click to edit Master title style</a:t>
            </a:r>
          </a:p>
        </p:txBody>
      </p:sp>
      <p:sp>
        <p:nvSpPr>
          <p:cNvPr id="1027" name="Rectangle 3"/>
          <p:cNvSpPr>
            <a:spLocks noGrp="1" noChangeArrowheads="1"/>
          </p:cNvSpPr>
          <p:nvPr>
            <p:ph type="body" idx="1"/>
          </p:nvPr>
        </p:nvSpPr>
        <p:spPr bwMode="auto">
          <a:xfrm>
            <a:off x="457200" y="17986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MX"/>
              <a:t>Click to edit Master text styles</a:t>
            </a:r>
          </a:p>
          <a:p>
            <a:pPr lvl="1"/>
            <a:r>
              <a:rPr lang="en-US" altLang="es-MX"/>
              <a:t>Second level</a:t>
            </a:r>
          </a:p>
          <a:p>
            <a:pPr lvl="2"/>
            <a:r>
              <a:rPr lang="en-US" altLang="es-MX"/>
              <a:t>Third level</a:t>
            </a:r>
          </a:p>
          <a:p>
            <a:pPr lvl="3"/>
            <a:r>
              <a:rPr lang="en-US" altLang="es-MX"/>
              <a:t>Fourth level</a:t>
            </a:r>
          </a:p>
          <a:p>
            <a:pPr lvl="4"/>
            <a:r>
              <a:rPr lang="en-US" altLang="es-MX"/>
              <a:t>Fifth level</a:t>
            </a:r>
          </a:p>
        </p:txBody>
      </p:sp>
      <p:sp>
        <p:nvSpPr>
          <p:cNvPr id="1032" name="Rectangle 8"/>
          <p:cNvSpPr>
            <a:spLocks noChangeArrowheads="1"/>
          </p:cNvSpPr>
          <p:nvPr userDrawn="1"/>
        </p:nvSpPr>
        <p:spPr bwMode="auto">
          <a:xfrm>
            <a:off x="7239000" y="6629400"/>
            <a:ext cx="1905000" cy="381000"/>
          </a:xfrm>
          <a:prstGeom prst="rect">
            <a:avLst/>
          </a:prstGeom>
          <a:noFill/>
          <a:ln w="9525">
            <a:noFill/>
            <a:miter lim="800000"/>
            <a:headEnd/>
            <a:tailEnd/>
          </a:ln>
          <a:effec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US" altLang="es-MX" sz="1000" dirty="0">
                <a:solidFill>
                  <a:srgbClr val="DDDDDD"/>
                </a:solidFill>
              </a:rPr>
              <a:t>5-</a:t>
            </a:r>
            <a:fld id="{6EBB5B54-5AFF-4E31-AF32-4024848A3339}" type="slidenum">
              <a:rPr lang="en-US" altLang="es-MX" sz="1000" smtClean="0">
                <a:solidFill>
                  <a:srgbClr val="DDDDDD"/>
                </a:solidFill>
              </a:rPr>
              <a:pPr algn="r" eaLnBrk="1" hangingPunct="1">
                <a:defRPr/>
              </a:pPr>
              <a:t>‹Nº›</a:t>
            </a:fld>
            <a:r>
              <a:rPr lang="en-US" altLang="es-MX" sz="1000" dirty="0">
                <a:solidFill>
                  <a:srgbClr val="DDDDDD"/>
                </a:solidFill>
              </a:rPr>
              <a:t>-S290-PE</a:t>
            </a:r>
          </a:p>
        </p:txBody>
      </p:sp>
      <p:sp>
        <p:nvSpPr>
          <p:cNvPr id="1029" name="Text Box 8"/>
          <p:cNvSpPr txBox="1">
            <a:spLocks noChangeArrowheads="1"/>
          </p:cNvSpPr>
          <p:nvPr userDrawn="1"/>
        </p:nvSpPr>
        <p:spPr bwMode="auto">
          <a:xfrm>
            <a:off x="6350" y="6465888"/>
            <a:ext cx="1189038" cy="400050"/>
          </a:xfrm>
          <a:prstGeom prst="rect">
            <a:avLst/>
          </a:prstGeom>
          <a:noFill/>
          <a:ln>
            <a:noFill/>
          </a:ln>
          <a:effec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s-MX" altLang="es-MX" sz="2000" b="1" noProof="0">
                <a:solidFill>
                  <a:srgbClr val="DDDDDD"/>
                </a:solidFill>
                <a:latin typeface="Times New Roman" panose="02020603050405020304" pitchFamily="18" charset="0"/>
              </a:rPr>
              <a:t>Unidad 5</a:t>
            </a:r>
          </a:p>
        </p:txBody>
      </p:sp>
      <p:sp>
        <p:nvSpPr>
          <p:cNvPr id="1030" name="Text Box 9"/>
          <p:cNvSpPr txBox="1">
            <a:spLocks noChangeArrowheads="1"/>
          </p:cNvSpPr>
          <p:nvPr userDrawn="1"/>
        </p:nvSpPr>
        <p:spPr bwMode="auto">
          <a:xfrm>
            <a:off x="1197505" y="6591300"/>
            <a:ext cx="6946900" cy="304800"/>
          </a:xfrm>
          <a:prstGeom prst="rect">
            <a:avLst/>
          </a:prstGeom>
          <a:noFill/>
          <a:ln>
            <a:noFill/>
          </a:ln>
          <a:effec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s-MX" altLang="es-MX" sz="1400" b="1" noProof="0" dirty="0">
                <a:solidFill>
                  <a:srgbClr val="DDDDDD"/>
                </a:solidFill>
                <a:latin typeface="Times New Roman" panose="02020603050405020304" pitchFamily="18" charset="0"/>
              </a:rPr>
              <a:t>Relaciones de temperatura y humedad</a:t>
            </a:r>
          </a:p>
        </p:txBody>
      </p:sp>
      <p:grpSp>
        <p:nvGrpSpPr>
          <p:cNvPr id="7" name="Grupo 6">
            <a:extLst>
              <a:ext uri="{FF2B5EF4-FFF2-40B4-BE49-F238E27FC236}">
                <a16:creationId xmlns:a16="http://schemas.microsoft.com/office/drawing/2014/main" id="{35C71144-8F3F-4A5B-9C13-146CAEC3C894}"/>
              </a:ext>
            </a:extLst>
          </p:cNvPr>
          <p:cNvGrpSpPr/>
          <p:nvPr userDrawn="1"/>
        </p:nvGrpSpPr>
        <p:grpSpPr>
          <a:xfrm>
            <a:off x="477115" y="-48987"/>
            <a:ext cx="8640381" cy="570891"/>
            <a:chOff x="477115" y="-48987"/>
            <a:chExt cx="8640381" cy="570891"/>
          </a:xfrm>
        </p:grpSpPr>
        <p:sp>
          <p:nvSpPr>
            <p:cNvPr id="8" name="Rectángulo 7">
              <a:extLst>
                <a:ext uri="{FF2B5EF4-FFF2-40B4-BE49-F238E27FC236}">
                  <a16:creationId xmlns:a16="http://schemas.microsoft.com/office/drawing/2014/main" id="{55A40763-8B5F-47AC-93D6-44B0CCF7EFAA}"/>
                </a:ext>
              </a:extLst>
            </p:cNvPr>
            <p:cNvSpPr/>
            <p:nvPr userDrawn="1"/>
          </p:nvSpPr>
          <p:spPr>
            <a:xfrm>
              <a:off x="477115" y="-48987"/>
              <a:ext cx="7173759" cy="461665"/>
            </a:xfrm>
            <a:prstGeom prst="rect">
              <a:avLst/>
            </a:prstGeom>
            <a:noFill/>
          </p:spPr>
          <p:txBody>
            <a:bodyPr wrap="none" lIns="91440" tIns="45720" rIns="91440" bIns="45720">
              <a:spAutoFit/>
            </a:bodyPr>
            <a:lstStyle/>
            <a:p>
              <a:pPr eaLnBrk="1" hangingPunct="1">
                <a:defRPr/>
              </a:pPr>
              <a:r>
                <a:rPr lang="es-MX" altLang="es-MX" sz="2400" b="1" spc="200" noProof="0" dirty="0">
                  <a:ln w="22225">
                    <a:solidFill>
                      <a:srgbClr val="955836"/>
                    </a:solidFill>
                    <a:prstDash val="solid"/>
                  </a:ln>
                  <a:solidFill>
                    <a:srgbClr val="955836"/>
                  </a:solidFill>
                  <a:effectLst>
                    <a:glow rad="101600">
                      <a:schemeClr val="accent3">
                        <a:satMod val="175000"/>
                        <a:alpha val="40000"/>
                      </a:schemeClr>
                    </a:glow>
                  </a:effectLst>
                  <a:latin typeface="Arial" panose="020B0604020202020204" pitchFamily="34" charset="0"/>
                  <a:cs typeface="Arial" panose="020B0604020202020204" pitchFamily="34" charset="0"/>
                </a:rPr>
                <a:t>Intermedio de comportamiento del fuego</a:t>
              </a:r>
            </a:p>
          </p:txBody>
        </p:sp>
        <p:sp>
          <p:nvSpPr>
            <p:cNvPr id="9" name="Rectángulo 8">
              <a:extLst>
                <a:ext uri="{FF2B5EF4-FFF2-40B4-BE49-F238E27FC236}">
                  <a16:creationId xmlns:a16="http://schemas.microsoft.com/office/drawing/2014/main" id="{6E3BDA2C-D2C3-4E65-A8E1-419DD27AE4EE}"/>
                </a:ext>
              </a:extLst>
            </p:cNvPr>
            <p:cNvSpPr/>
            <p:nvPr userDrawn="1"/>
          </p:nvSpPr>
          <p:spPr>
            <a:xfrm>
              <a:off x="8110489" y="60239"/>
              <a:ext cx="1007007" cy="461665"/>
            </a:xfrm>
            <a:prstGeom prst="rect">
              <a:avLst/>
            </a:prstGeom>
            <a:noFill/>
          </p:spPr>
          <p:txBody>
            <a:bodyPr wrap="none" lIns="91440" tIns="45720" rIns="91440" bIns="45720">
              <a:spAutoFit/>
            </a:bodyPr>
            <a:lstStyle/>
            <a:p>
              <a:pPr eaLnBrk="1" hangingPunct="1">
                <a:defRPr/>
              </a:pPr>
              <a:r>
                <a:rPr lang="es-MX" altLang="es-MX" sz="2400" b="1" baseline="0" noProof="0" dirty="0">
                  <a:ln w="22225">
                    <a:solidFill>
                      <a:srgbClr val="955836"/>
                    </a:solidFill>
                    <a:prstDash val="solid"/>
                  </a:ln>
                  <a:solidFill>
                    <a:srgbClr val="955836"/>
                  </a:solidFill>
                  <a:effectLst>
                    <a:glow rad="101600">
                      <a:schemeClr val="accent3">
                        <a:satMod val="175000"/>
                        <a:alpha val="40000"/>
                      </a:schemeClr>
                    </a:glow>
                  </a:effectLst>
                  <a:latin typeface="Arial" panose="020B0604020202020204" pitchFamily="34" charset="0"/>
                  <a:cs typeface="Arial" panose="020B0604020202020204" pitchFamily="34" charset="0"/>
                </a:rPr>
                <a:t>S-290</a:t>
              </a:r>
            </a:p>
          </p:txBody>
        </p:sp>
      </p:gr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txStyles>
    <p:titleStyle>
      <a:lvl1pPr algn="ctr" rtl="0" eaLnBrk="0" fontAlgn="base" hangingPunct="0">
        <a:spcBef>
          <a:spcPct val="0"/>
        </a:spcBef>
        <a:spcAft>
          <a:spcPct val="0"/>
        </a:spcAft>
        <a:defRPr sz="4400" b="1" kern="1200">
          <a:solidFill>
            <a:srgbClr val="000066"/>
          </a:solidFill>
          <a:latin typeface="+mj-lt"/>
          <a:ea typeface="+mj-ea"/>
          <a:cs typeface="+mj-cs"/>
        </a:defRPr>
      </a:lvl1pPr>
      <a:lvl2pPr algn="ctr" rtl="0" eaLnBrk="0" fontAlgn="base" hangingPunct="0">
        <a:spcBef>
          <a:spcPct val="0"/>
        </a:spcBef>
        <a:spcAft>
          <a:spcPct val="0"/>
        </a:spcAft>
        <a:defRPr sz="4400" b="1">
          <a:solidFill>
            <a:srgbClr val="000066"/>
          </a:solidFill>
          <a:latin typeface="Verdana" panose="020B0604030504040204" pitchFamily="34" charset="0"/>
        </a:defRPr>
      </a:lvl2pPr>
      <a:lvl3pPr algn="ctr" rtl="0" eaLnBrk="0" fontAlgn="base" hangingPunct="0">
        <a:spcBef>
          <a:spcPct val="0"/>
        </a:spcBef>
        <a:spcAft>
          <a:spcPct val="0"/>
        </a:spcAft>
        <a:defRPr sz="4400" b="1">
          <a:solidFill>
            <a:srgbClr val="000066"/>
          </a:solidFill>
          <a:latin typeface="Verdana" panose="020B0604030504040204" pitchFamily="34" charset="0"/>
        </a:defRPr>
      </a:lvl3pPr>
      <a:lvl4pPr algn="ctr" rtl="0" eaLnBrk="0" fontAlgn="base" hangingPunct="0">
        <a:spcBef>
          <a:spcPct val="0"/>
        </a:spcBef>
        <a:spcAft>
          <a:spcPct val="0"/>
        </a:spcAft>
        <a:defRPr sz="4400" b="1">
          <a:solidFill>
            <a:srgbClr val="000066"/>
          </a:solidFill>
          <a:latin typeface="Verdana" panose="020B0604030504040204" pitchFamily="34" charset="0"/>
        </a:defRPr>
      </a:lvl4pPr>
      <a:lvl5pPr algn="ctr" rtl="0" eaLnBrk="0" fontAlgn="base" hangingPunct="0">
        <a:spcBef>
          <a:spcPct val="0"/>
        </a:spcBef>
        <a:spcAft>
          <a:spcPct val="0"/>
        </a:spcAft>
        <a:defRPr sz="4400" b="1">
          <a:solidFill>
            <a:srgbClr val="000066"/>
          </a:solidFill>
          <a:latin typeface="Verdana" panose="020B0604030504040204" pitchFamily="34" charset="0"/>
        </a:defRPr>
      </a:lvl5pPr>
      <a:lvl6pPr marL="457200" algn="ctr" rtl="0" fontAlgn="base">
        <a:spcBef>
          <a:spcPct val="0"/>
        </a:spcBef>
        <a:spcAft>
          <a:spcPct val="0"/>
        </a:spcAft>
        <a:defRPr sz="4400" b="1">
          <a:solidFill>
            <a:srgbClr val="000066"/>
          </a:solidFill>
          <a:latin typeface="Verdana" panose="020B0604030504040204" pitchFamily="34" charset="0"/>
        </a:defRPr>
      </a:lvl6pPr>
      <a:lvl7pPr marL="914400" algn="ctr" rtl="0" fontAlgn="base">
        <a:spcBef>
          <a:spcPct val="0"/>
        </a:spcBef>
        <a:spcAft>
          <a:spcPct val="0"/>
        </a:spcAft>
        <a:defRPr sz="4400" b="1">
          <a:solidFill>
            <a:srgbClr val="000066"/>
          </a:solidFill>
          <a:latin typeface="Verdana" panose="020B0604030504040204" pitchFamily="34" charset="0"/>
        </a:defRPr>
      </a:lvl7pPr>
      <a:lvl8pPr marL="1371600" algn="ctr" rtl="0" fontAlgn="base">
        <a:spcBef>
          <a:spcPct val="0"/>
        </a:spcBef>
        <a:spcAft>
          <a:spcPct val="0"/>
        </a:spcAft>
        <a:defRPr sz="4400" b="1">
          <a:solidFill>
            <a:srgbClr val="000066"/>
          </a:solidFill>
          <a:latin typeface="Verdana" panose="020B0604030504040204" pitchFamily="34" charset="0"/>
        </a:defRPr>
      </a:lvl8pPr>
      <a:lvl9pPr marL="1828800" algn="ctr" rtl="0" fontAlgn="base">
        <a:spcBef>
          <a:spcPct val="0"/>
        </a:spcBef>
        <a:spcAft>
          <a:spcPct val="0"/>
        </a:spcAft>
        <a:defRPr sz="4400" b="1">
          <a:solidFill>
            <a:srgbClr val="000066"/>
          </a:solidFill>
          <a:latin typeface="Verdana" panose="020B060403050404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1.avi"/><Relationship Id="rId1" Type="http://schemas.microsoft.com/office/2007/relationships/media" Target="../media/media1.avi"/><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3"/>
          <p:cNvSpPr txBox="1">
            <a:spLocks noChangeArrowheads="1"/>
          </p:cNvSpPr>
          <p:nvPr/>
        </p:nvSpPr>
        <p:spPr bwMode="auto">
          <a:xfrm>
            <a:off x="0" y="1196521"/>
            <a:ext cx="9144000"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4400" b="1" dirty="0"/>
              <a:t>Unidad 5</a:t>
            </a:r>
          </a:p>
          <a:p>
            <a:pPr algn="ctr" eaLnBrk="1" hangingPunct="1">
              <a:spcBef>
                <a:spcPct val="0"/>
              </a:spcBef>
              <a:buFontTx/>
              <a:buNone/>
            </a:pPr>
            <a:r>
              <a:rPr lang="es-MX" altLang="es-MX" sz="4400" b="1" dirty="0">
                <a:solidFill>
                  <a:srgbClr val="000066"/>
                </a:solidFill>
              </a:rPr>
              <a:t>Relaciones de temperatura</a:t>
            </a:r>
          </a:p>
          <a:p>
            <a:pPr algn="ctr" eaLnBrk="1" hangingPunct="1">
              <a:spcBef>
                <a:spcPct val="0"/>
              </a:spcBef>
              <a:buFontTx/>
              <a:buNone/>
            </a:pPr>
            <a:r>
              <a:rPr lang="es-MX" altLang="es-MX" sz="4400" b="1" dirty="0">
                <a:solidFill>
                  <a:srgbClr val="000066"/>
                </a:solidFill>
              </a:rPr>
              <a:t>y</a:t>
            </a:r>
          </a:p>
          <a:p>
            <a:pPr algn="ctr" eaLnBrk="1" hangingPunct="1">
              <a:spcBef>
                <a:spcPct val="0"/>
              </a:spcBef>
              <a:buFontTx/>
              <a:buNone/>
            </a:pPr>
            <a:r>
              <a:rPr lang="es-MX" altLang="es-MX" sz="4400" b="1" dirty="0">
                <a:solidFill>
                  <a:srgbClr val="000066"/>
                </a:solidFill>
              </a:rPr>
              <a:t>humedad</a:t>
            </a:r>
            <a:endParaRPr lang="es-MX" altLang="es-MX" sz="5400" b="1" dirty="0">
              <a:solidFill>
                <a:srgbClr val="00006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lstStyle/>
          <a:p>
            <a:pPr eaLnBrk="1" hangingPunct="1"/>
            <a:r>
              <a:rPr lang="es-MX" altLang="es-MX" noProof="0" dirty="0">
                <a:solidFill>
                  <a:schemeClr val="accent2"/>
                </a:solidFill>
              </a:rPr>
              <a:t>Datos del punto de rocío</a:t>
            </a:r>
          </a:p>
        </p:txBody>
      </p:sp>
      <p:sp>
        <p:nvSpPr>
          <p:cNvPr id="14339" name="Rectangle 8"/>
          <p:cNvSpPr>
            <a:spLocks noGrp="1" noChangeArrowheads="1"/>
          </p:cNvSpPr>
          <p:nvPr>
            <p:ph type="body" sz="half" idx="1"/>
          </p:nvPr>
        </p:nvSpPr>
        <p:spPr/>
        <p:txBody>
          <a:bodyPr/>
          <a:lstStyle/>
          <a:p>
            <a:pPr eaLnBrk="1" hangingPunct="1">
              <a:lnSpc>
                <a:spcPct val="80000"/>
              </a:lnSpc>
            </a:pPr>
            <a:r>
              <a:rPr lang="es-MX" altLang="es-MX" sz="2400" b="1" noProof="0" dirty="0"/>
              <a:t>El punto de saturación se encuentra cuando la temperatura del aire </a:t>
            </a:r>
            <a:r>
              <a:rPr lang="es-MX" altLang="es-MX" sz="2400" b="1" dirty="0"/>
              <a:t>se</a:t>
            </a:r>
            <a:r>
              <a:rPr lang="es-MX" altLang="es-MX" sz="2400" b="1" noProof="0" dirty="0"/>
              <a:t> iguala a la temperatura de punto de rocío.</a:t>
            </a:r>
          </a:p>
          <a:p>
            <a:pPr eaLnBrk="1" hangingPunct="1">
              <a:lnSpc>
                <a:spcPct val="80000"/>
              </a:lnSpc>
            </a:pPr>
            <a:endParaRPr lang="es-MX" altLang="es-MX" sz="2400" b="1" noProof="0" dirty="0"/>
          </a:p>
          <a:p>
            <a:pPr eaLnBrk="1" hangingPunct="1">
              <a:lnSpc>
                <a:spcPct val="80000"/>
              </a:lnSpc>
            </a:pPr>
            <a:r>
              <a:rPr lang="es-MX" altLang="es-MX" sz="2400" b="1" noProof="0" dirty="0"/>
              <a:t>Una vez que se alcanza el punto de rocío, la temperatura del aire ya no disminuirá a menos que la temperatura de punto de rocío disminuya.</a:t>
            </a:r>
          </a:p>
          <a:p>
            <a:pPr eaLnBrk="1" hangingPunct="1">
              <a:lnSpc>
                <a:spcPct val="80000"/>
              </a:lnSpc>
              <a:buFontTx/>
              <a:buNone/>
            </a:pPr>
            <a:endParaRPr lang="es-MX" altLang="es-MX" sz="2400" b="1" noProof="0" dirty="0"/>
          </a:p>
        </p:txBody>
      </p:sp>
      <p:pic>
        <p:nvPicPr>
          <p:cNvPr id="14340" name="Picture 9" descr="Dew%20drop%20on%20plant"/>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800600" y="1676400"/>
            <a:ext cx="3989388" cy="4572000"/>
          </a:xfr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s-MX" altLang="es-MX" noProof="0" dirty="0">
                <a:solidFill>
                  <a:schemeClr val="accent2"/>
                </a:solidFill>
              </a:rPr>
              <a:t>Datos del punto de rocío</a:t>
            </a:r>
          </a:p>
        </p:txBody>
      </p:sp>
      <p:sp>
        <p:nvSpPr>
          <p:cNvPr id="15363" name="Rectangle 3"/>
          <p:cNvSpPr>
            <a:spLocks noGrp="1" noChangeArrowheads="1"/>
          </p:cNvSpPr>
          <p:nvPr>
            <p:ph type="body" sz="half" idx="1"/>
          </p:nvPr>
        </p:nvSpPr>
        <p:spPr>
          <a:xfrm>
            <a:off x="186267" y="1510774"/>
            <a:ext cx="4309533" cy="4572000"/>
          </a:xfrm>
        </p:spPr>
        <p:txBody>
          <a:bodyPr/>
          <a:lstStyle/>
          <a:p>
            <a:pPr eaLnBrk="1" hangingPunct="1">
              <a:lnSpc>
                <a:spcPct val="80000"/>
              </a:lnSpc>
            </a:pPr>
            <a:r>
              <a:rPr lang="es-MX" altLang="es-MX" sz="2400" b="1" noProof="0" dirty="0"/>
              <a:t>El punto de rocío es una de las medidas </a:t>
            </a:r>
            <a:r>
              <a:rPr lang="es-MX" altLang="es-MX" sz="2400" b="1" u="sng" noProof="0" dirty="0"/>
              <a:t>más confiables</a:t>
            </a:r>
            <a:r>
              <a:rPr lang="es-MX" altLang="es-MX" sz="2400" b="1" noProof="0" dirty="0"/>
              <a:t> de la humedad atmosférica.</a:t>
            </a:r>
          </a:p>
          <a:p>
            <a:pPr eaLnBrk="1" hangingPunct="1">
              <a:lnSpc>
                <a:spcPct val="80000"/>
              </a:lnSpc>
            </a:pPr>
            <a:endParaRPr lang="es-MX" altLang="es-MX" sz="2400" b="1" noProof="0" dirty="0"/>
          </a:p>
          <a:p>
            <a:pPr eaLnBrk="1" hangingPunct="1">
              <a:lnSpc>
                <a:spcPct val="80000"/>
              </a:lnSpc>
            </a:pPr>
            <a:r>
              <a:rPr lang="es-MX" altLang="es-MX" sz="2400" b="1" noProof="0" dirty="0"/>
              <a:t>La humedad absoluta es un método más exacto para representar la humedad atmosférica, pero es casi imposible de medir para el observador de tiempo atmosférico. Por lo tanto, el punto de rocío es utilizado en su lugar.</a:t>
            </a:r>
          </a:p>
        </p:txBody>
      </p:sp>
      <p:pic>
        <p:nvPicPr>
          <p:cNvPr id="15364" name="Picture 4" descr="Dew%20drop%20on%20plant"/>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800600" y="1676400"/>
            <a:ext cx="3989388" cy="4572000"/>
          </a:xfr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720725"/>
            <a:ext cx="8229600" cy="1143000"/>
          </a:xfrm>
        </p:spPr>
        <p:txBody>
          <a:bodyPr/>
          <a:lstStyle/>
          <a:p>
            <a:pPr eaLnBrk="1" hangingPunct="1"/>
            <a:r>
              <a:rPr lang="es-MX" altLang="es-MX" noProof="0" dirty="0">
                <a:solidFill>
                  <a:schemeClr val="accent2"/>
                </a:solidFill>
              </a:rPr>
              <a:t>Humedad relativa</a:t>
            </a:r>
          </a:p>
        </p:txBody>
      </p:sp>
      <p:sp>
        <p:nvSpPr>
          <p:cNvPr id="81927" name="Text Box 7"/>
          <p:cNvSpPr txBox="1">
            <a:spLocks noChangeArrowheads="1"/>
          </p:cNvSpPr>
          <p:nvPr/>
        </p:nvSpPr>
        <p:spPr bwMode="auto">
          <a:xfrm>
            <a:off x="533400" y="3276600"/>
            <a:ext cx="8153400" cy="2554545"/>
          </a:xfrm>
          <a:prstGeom prst="rect">
            <a:avLst/>
          </a:prstGeom>
          <a:noFill/>
          <a:ln>
            <a:noFill/>
          </a:ln>
          <a:effectLst/>
        </p:spPr>
        <p:txBody>
          <a:bodyPr>
            <a:spAutoFit/>
          </a:bodyPr>
          <a:lstStyle/>
          <a:p>
            <a:pPr eaLnBrk="1" hangingPunct="1">
              <a:spcBef>
                <a:spcPct val="20000"/>
              </a:spcBef>
              <a:defRPr/>
            </a:pPr>
            <a:r>
              <a:rPr lang="es-MX" altLang="es-MX" sz="3200" b="1" dirty="0"/>
              <a:t>Es la relación entre la cantidad de humedad (vapor de agua) en el aire, y la cantidad que el aire podría contener cuando se satura a la misma temperatura del aire.</a:t>
            </a:r>
            <a:endParaRPr lang="en-US" altLang="es-MX" sz="3200" b="1" dirty="0">
              <a:effectLst>
                <a:outerShdw blurRad="38100" dist="38100" dir="2700000" algn="tl">
                  <a:srgbClr val="C0C0C0"/>
                </a:outerShdw>
              </a:effectLst>
            </a:endParaRPr>
          </a:p>
        </p:txBody>
      </p:sp>
      <p:sp>
        <p:nvSpPr>
          <p:cNvPr id="81928" name="Text Box 8"/>
          <p:cNvSpPr txBox="1">
            <a:spLocks noChangeArrowheads="1"/>
          </p:cNvSpPr>
          <p:nvPr/>
        </p:nvSpPr>
        <p:spPr bwMode="auto">
          <a:xfrm>
            <a:off x="3052763" y="2286000"/>
            <a:ext cx="2433637" cy="584200"/>
          </a:xfrm>
          <a:prstGeom prst="rect">
            <a:avLst/>
          </a:prstGeom>
          <a:solidFill>
            <a:srgbClr val="0000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s-MX" b="1">
                <a:solidFill>
                  <a:schemeClr val="bg1"/>
                </a:solidFill>
              </a:rPr>
              <a:t>Definición: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81928"/>
                                        </p:tgtEl>
                                        <p:attrNameLst>
                                          <p:attrName>style.visibility</p:attrName>
                                        </p:attrNameLst>
                                      </p:cBhvr>
                                      <p:to>
                                        <p:strVal val="visible"/>
                                      </p:to>
                                    </p:set>
                                    <p:animEffect transition="in" filter="dissolve">
                                      <p:cBhvr>
                                        <p:cTn id="7" dur="500"/>
                                        <p:tgtEl>
                                          <p:spTgt spid="819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681038"/>
            <a:ext cx="8229600" cy="1143000"/>
          </a:xfrm>
        </p:spPr>
        <p:txBody>
          <a:bodyPr/>
          <a:lstStyle/>
          <a:p>
            <a:pPr eaLnBrk="1" hangingPunct="1"/>
            <a:r>
              <a:rPr lang="es-MX" altLang="es-MX" noProof="0" dirty="0">
                <a:solidFill>
                  <a:schemeClr val="accent2"/>
                </a:solidFill>
              </a:rPr>
              <a:t>Datos de la humedad relativa</a:t>
            </a:r>
          </a:p>
        </p:txBody>
      </p:sp>
      <p:sp>
        <p:nvSpPr>
          <p:cNvPr id="83971" name="Rectangle 3"/>
          <p:cNvSpPr>
            <a:spLocks noGrp="1" noChangeArrowheads="1"/>
          </p:cNvSpPr>
          <p:nvPr>
            <p:ph idx="1"/>
          </p:nvPr>
        </p:nvSpPr>
        <p:spPr>
          <a:xfrm>
            <a:off x="457200" y="2362200"/>
            <a:ext cx="8553450" cy="3810000"/>
          </a:xfrm>
        </p:spPr>
        <p:txBody>
          <a:bodyPr/>
          <a:lstStyle/>
          <a:p>
            <a:pPr eaLnBrk="1" hangingPunct="1">
              <a:lnSpc>
                <a:spcPct val="90000"/>
              </a:lnSpc>
              <a:spcAft>
                <a:spcPct val="40000"/>
              </a:spcAft>
            </a:pPr>
            <a:r>
              <a:rPr lang="es-MX" altLang="es-MX" b="1" noProof="0" dirty="0"/>
              <a:t>Es sólo una medida relativa de la humedad atmosférica en relación con la temperatura.</a:t>
            </a:r>
          </a:p>
          <a:p>
            <a:pPr eaLnBrk="1" hangingPunct="1">
              <a:spcAft>
                <a:spcPct val="40000"/>
              </a:spcAft>
            </a:pPr>
            <a:r>
              <a:rPr lang="es-MX" altLang="es-MX" b="1" noProof="0" dirty="0"/>
              <a:t>No la confunda con el punto de rocío. </a:t>
            </a:r>
          </a:p>
          <a:p>
            <a:pPr eaLnBrk="1" hangingPunct="1">
              <a:spcAft>
                <a:spcPct val="40000"/>
              </a:spcAft>
            </a:pPr>
            <a:r>
              <a:rPr lang="es-MX" altLang="es-MX" b="1" noProof="0" dirty="0"/>
              <a:t>Siempre es expresada como un porcentaje.</a:t>
            </a:r>
            <a:endParaRPr lang="es-MX" altLang="es-MX" noProof="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Effect transition="in" filter="wipe(left)">
                                      <p:cBhvr>
                                        <p:cTn id="7" dur="500"/>
                                        <p:tgtEl>
                                          <p:spTgt spid="839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3971">
                                            <p:txEl>
                                              <p:pRg st="1" end="1"/>
                                            </p:txEl>
                                          </p:spTgt>
                                        </p:tgtEl>
                                        <p:attrNameLst>
                                          <p:attrName>style.visibility</p:attrName>
                                        </p:attrNameLst>
                                      </p:cBhvr>
                                      <p:to>
                                        <p:strVal val="visible"/>
                                      </p:to>
                                    </p:set>
                                    <p:animEffect transition="in" filter="wipe(left)">
                                      <p:cBhvr>
                                        <p:cTn id="12" dur="500"/>
                                        <p:tgtEl>
                                          <p:spTgt spid="8397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3971">
                                            <p:txEl>
                                              <p:pRg st="2" end="2"/>
                                            </p:txEl>
                                          </p:spTgt>
                                        </p:tgtEl>
                                        <p:attrNameLst>
                                          <p:attrName>style.visibility</p:attrName>
                                        </p:attrNameLst>
                                      </p:cBhvr>
                                      <p:to>
                                        <p:strVal val="visible"/>
                                      </p:to>
                                    </p:set>
                                    <p:animEffect transition="in" filter="wipe(left)">
                                      <p:cBhvr>
                                        <p:cTn id="17" dur="500"/>
                                        <p:tgtEl>
                                          <p:spTgt spid="839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ChangeArrowheads="1"/>
          </p:cNvSpPr>
          <p:nvPr/>
        </p:nvSpPr>
        <p:spPr bwMode="auto">
          <a:xfrm>
            <a:off x="6019800" y="2057400"/>
            <a:ext cx="2286000" cy="2743200"/>
          </a:xfrm>
          <a:prstGeom prst="rect">
            <a:avLst/>
          </a:prstGeom>
          <a:solidFill>
            <a:srgbClr val="DDFF91"/>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DDFF91"/>
            </a:extrusionClr>
            <a:contourClr>
              <a:srgbClr val="DDFF91"/>
            </a:contourClr>
          </a:sp3d>
        </p:spPr>
        <p:txBody>
          <a:bodyPr wrap="none" anchor="ctr">
            <a:flatTx/>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6195" name="Rectangle 3"/>
          <p:cNvSpPr>
            <a:spLocks noChangeArrowheads="1"/>
          </p:cNvSpPr>
          <p:nvPr/>
        </p:nvSpPr>
        <p:spPr bwMode="auto">
          <a:xfrm>
            <a:off x="3124200" y="2438400"/>
            <a:ext cx="1905000" cy="2133600"/>
          </a:xfrm>
          <a:prstGeom prst="rect">
            <a:avLst/>
          </a:prstGeom>
          <a:solidFill>
            <a:srgbClr val="A3F9DE"/>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A3F9DE"/>
            </a:extrusionClr>
            <a:contourClr>
              <a:srgbClr val="A3F9DE"/>
            </a:contourClr>
          </a:sp3d>
        </p:spPr>
        <p:txBody>
          <a:bodyPr wrap="none" anchor="ctr">
            <a:flatTx/>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8436" name="Rectangle 4"/>
          <p:cNvSpPr>
            <a:spLocks noChangeArrowheads="1"/>
          </p:cNvSpPr>
          <p:nvPr/>
        </p:nvSpPr>
        <p:spPr bwMode="auto">
          <a:xfrm>
            <a:off x="914400" y="2895600"/>
            <a:ext cx="1295400" cy="1447800"/>
          </a:xfrm>
          <a:prstGeom prst="rect">
            <a:avLst/>
          </a:prstGeom>
          <a:solidFill>
            <a:srgbClr val="00CC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00CCFF"/>
            </a:extrusionClr>
            <a:contourClr>
              <a:srgbClr val="00CCFF"/>
            </a:contourClr>
          </a:sp3d>
        </p:spPr>
        <p:txBody>
          <a:bodyPr wrap="none" anchor="ctr">
            <a:flatTx/>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8437" name="Oval 5"/>
          <p:cNvSpPr>
            <a:spLocks noChangeArrowheads="1"/>
          </p:cNvSpPr>
          <p:nvPr/>
        </p:nvSpPr>
        <p:spPr bwMode="auto">
          <a:xfrm>
            <a:off x="1066800" y="3124200"/>
            <a:ext cx="304800" cy="381000"/>
          </a:xfrm>
          <a:prstGeom prst="ellipse">
            <a:avLst/>
          </a:prstGeom>
          <a:gradFill rotWithShape="1">
            <a:gsLst>
              <a:gs pos="0">
                <a:srgbClr val="9CFAEA"/>
              </a:gs>
              <a:gs pos="100000">
                <a:srgbClr val="0F6D62"/>
              </a:gs>
            </a:gsLst>
            <a:lin ang="2700000" scaled="1"/>
          </a:gra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8438" name="Oval 6"/>
          <p:cNvSpPr>
            <a:spLocks noChangeArrowheads="1"/>
          </p:cNvSpPr>
          <p:nvPr/>
        </p:nvSpPr>
        <p:spPr bwMode="auto">
          <a:xfrm>
            <a:off x="1752600" y="3200400"/>
            <a:ext cx="304800" cy="381000"/>
          </a:xfrm>
          <a:prstGeom prst="ellipse">
            <a:avLst/>
          </a:prstGeom>
          <a:gradFill rotWithShape="1">
            <a:gsLst>
              <a:gs pos="0">
                <a:srgbClr val="9CFAEA"/>
              </a:gs>
              <a:gs pos="100000">
                <a:srgbClr val="0F6D62"/>
              </a:gs>
            </a:gsLst>
            <a:lin ang="2700000" scaled="1"/>
          </a:gra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8439" name="Oval 7"/>
          <p:cNvSpPr>
            <a:spLocks noChangeArrowheads="1"/>
          </p:cNvSpPr>
          <p:nvPr/>
        </p:nvSpPr>
        <p:spPr bwMode="auto">
          <a:xfrm>
            <a:off x="1371600" y="3733800"/>
            <a:ext cx="304800" cy="381000"/>
          </a:xfrm>
          <a:prstGeom prst="ellipse">
            <a:avLst/>
          </a:prstGeom>
          <a:gradFill rotWithShape="1">
            <a:gsLst>
              <a:gs pos="0">
                <a:srgbClr val="9CFAEA"/>
              </a:gs>
              <a:gs pos="100000">
                <a:srgbClr val="0F6D62"/>
              </a:gs>
            </a:gsLst>
            <a:lin ang="2700000" scaled="1"/>
          </a:gra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6200" name="Oval 8"/>
          <p:cNvSpPr>
            <a:spLocks noChangeArrowheads="1"/>
          </p:cNvSpPr>
          <p:nvPr/>
        </p:nvSpPr>
        <p:spPr bwMode="auto">
          <a:xfrm>
            <a:off x="3505200" y="3048000"/>
            <a:ext cx="304800" cy="381000"/>
          </a:xfrm>
          <a:prstGeom prst="ellipse">
            <a:avLst/>
          </a:prstGeom>
          <a:gradFill rotWithShape="1">
            <a:gsLst>
              <a:gs pos="0">
                <a:srgbClr val="9CFAEA"/>
              </a:gs>
              <a:gs pos="100000">
                <a:srgbClr val="0F6D62"/>
              </a:gs>
            </a:gsLst>
            <a:lin ang="2700000" scaled="1"/>
          </a:gra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6201" name="Oval 9"/>
          <p:cNvSpPr>
            <a:spLocks noChangeArrowheads="1"/>
          </p:cNvSpPr>
          <p:nvPr/>
        </p:nvSpPr>
        <p:spPr bwMode="auto">
          <a:xfrm>
            <a:off x="4343400" y="2819400"/>
            <a:ext cx="304800" cy="381000"/>
          </a:xfrm>
          <a:prstGeom prst="ellipse">
            <a:avLst/>
          </a:prstGeom>
          <a:gradFill rotWithShape="1">
            <a:gsLst>
              <a:gs pos="0">
                <a:srgbClr val="9CFAEA"/>
              </a:gs>
              <a:gs pos="100000">
                <a:srgbClr val="0F6D62"/>
              </a:gs>
            </a:gsLst>
            <a:lin ang="2700000" scaled="1"/>
          </a:gra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6202" name="Oval 10"/>
          <p:cNvSpPr>
            <a:spLocks noChangeArrowheads="1"/>
          </p:cNvSpPr>
          <p:nvPr/>
        </p:nvSpPr>
        <p:spPr bwMode="auto">
          <a:xfrm>
            <a:off x="4038600" y="3657600"/>
            <a:ext cx="304800" cy="381000"/>
          </a:xfrm>
          <a:prstGeom prst="ellipse">
            <a:avLst/>
          </a:prstGeom>
          <a:gradFill rotWithShape="1">
            <a:gsLst>
              <a:gs pos="0">
                <a:srgbClr val="9CFAEA"/>
              </a:gs>
              <a:gs pos="100000">
                <a:srgbClr val="0F6D62"/>
              </a:gs>
            </a:gsLst>
            <a:lin ang="2700000" scaled="1"/>
          </a:gra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6203" name="Oval 11"/>
          <p:cNvSpPr>
            <a:spLocks noChangeArrowheads="1"/>
          </p:cNvSpPr>
          <p:nvPr/>
        </p:nvSpPr>
        <p:spPr bwMode="auto">
          <a:xfrm>
            <a:off x="6553200" y="2971800"/>
            <a:ext cx="304800" cy="381000"/>
          </a:xfrm>
          <a:prstGeom prst="ellipse">
            <a:avLst/>
          </a:prstGeom>
          <a:gradFill rotWithShape="1">
            <a:gsLst>
              <a:gs pos="0">
                <a:srgbClr val="9CFAEA"/>
              </a:gs>
              <a:gs pos="100000">
                <a:srgbClr val="0F6D62"/>
              </a:gs>
            </a:gsLst>
            <a:lin ang="2700000" scaled="1"/>
          </a:gra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6204" name="Oval 12"/>
          <p:cNvSpPr>
            <a:spLocks noChangeArrowheads="1"/>
          </p:cNvSpPr>
          <p:nvPr/>
        </p:nvSpPr>
        <p:spPr bwMode="auto">
          <a:xfrm>
            <a:off x="7620000" y="2667000"/>
            <a:ext cx="304800" cy="381000"/>
          </a:xfrm>
          <a:prstGeom prst="ellipse">
            <a:avLst/>
          </a:prstGeom>
          <a:gradFill rotWithShape="1">
            <a:gsLst>
              <a:gs pos="0">
                <a:srgbClr val="9CFAEA"/>
              </a:gs>
              <a:gs pos="100000">
                <a:srgbClr val="0F6D62"/>
              </a:gs>
            </a:gsLst>
            <a:lin ang="2700000" scaled="1"/>
          </a:gra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6205" name="Oval 13"/>
          <p:cNvSpPr>
            <a:spLocks noChangeArrowheads="1"/>
          </p:cNvSpPr>
          <p:nvPr/>
        </p:nvSpPr>
        <p:spPr bwMode="auto">
          <a:xfrm>
            <a:off x="7086600" y="3886200"/>
            <a:ext cx="304800" cy="381000"/>
          </a:xfrm>
          <a:prstGeom prst="ellipse">
            <a:avLst/>
          </a:prstGeom>
          <a:gradFill rotWithShape="1">
            <a:gsLst>
              <a:gs pos="0">
                <a:srgbClr val="9CFAEA"/>
              </a:gs>
              <a:gs pos="100000">
                <a:srgbClr val="0F6D62"/>
              </a:gs>
            </a:gsLst>
            <a:lin ang="2700000" scaled="1"/>
          </a:gra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8446" name="Text Box 14"/>
          <p:cNvSpPr txBox="1">
            <a:spLocks noChangeArrowheads="1"/>
          </p:cNvSpPr>
          <p:nvPr/>
        </p:nvSpPr>
        <p:spPr bwMode="auto">
          <a:xfrm>
            <a:off x="838200" y="2186970"/>
            <a:ext cx="17828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2800" b="1" dirty="0"/>
              <a:t>3 gramos</a:t>
            </a:r>
          </a:p>
        </p:txBody>
      </p:sp>
      <p:sp>
        <p:nvSpPr>
          <p:cNvPr id="136207" name="Text Box 15"/>
          <p:cNvSpPr txBox="1">
            <a:spLocks noChangeArrowheads="1"/>
          </p:cNvSpPr>
          <p:nvPr/>
        </p:nvSpPr>
        <p:spPr bwMode="auto">
          <a:xfrm>
            <a:off x="3254375" y="1778126"/>
            <a:ext cx="1782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2800" b="1" dirty="0"/>
              <a:t>3 gramos</a:t>
            </a:r>
          </a:p>
        </p:txBody>
      </p:sp>
      <p:sp>
        <p:nvSpPr>
          <p:cNvPr id="136208" name="Text Box 16"/>
          <p:cNvSpPr txBox="1">
            <a:spLocks noChangeArrowheads="1"/>
          </p:cNvSpPr>
          <p:nvPr/>
        </p:nvSpPr>
        <p:spPr bwMode="auto">
          <a:xfrm>
            <a:off x="6347618" y="1371647"/>
            <a:ext cx="17827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2800" b="1" dirty="0"/>
              <a:t>3 gramos</a:t>
            </a:r>
          </a:p>
        </p:txBody>
      </p:sp>
      <p:sp>
        <p:nvSpPr>
          <p:cNvPr id="18449" name="Text Box 17"/>
          <p:cNvSpPr txBox="1">
            <a:spLocks noChangeArrowheads="1"/>
          </p:cNvSpPr>
          <p:nvPr/>
        </p:nvSpPr>
        <p:spPr bwMode="auto">
          <a:xfrm>
            <a:off x="0" y="391585"/>
            <a:ext cx="9144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3600" b="1" dirty="0">
                <a:solidFill>
                  <a:schemeClr val="accent2"/>
                </a:solidFill>
              </a:rPr>
              <a:t>Relaciones entre temperatura y humedad relativa</a:t>
            </a:r>
          </a:p>
        </p:txBody>
      </p:sp>
      <p:sp>
        <p:nvSpPr>
          <p:cNvPr id="136210" name="Text Box 18"/>
          <p:cNvSpPr txBox="1">
            <a:spLocks noChangeArrowheads="1"/>
          </p:cNvSpPr>
          <p:nvPr/>
        </p:nvSpPr>
        <p:spPr bwMode="auto">
          <a:xfrm>
            <a:off x="1143000" y="4419600"/>
            <a:ext cx="976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sz="2800" b="1">
                <a:solidFill>
                  <a:srgbClr val="0000CC"/>
                </a:solidFill>
              </a:rPr>
              <a:t>10</a:t>
            </a:r>
            <a:r>
              <a:rPr lang="en-US" altLang="es-MX" sz="2800" b="1">
                <a:solidFill>
                  <a:srgbClr val="0000CC"/>
                </a:solidFill>
                <a:cs typeface="Arial" panose="020B0604020202020204" pitchFamily="34" charset="0"/>
              </a:rPr>
              <a:t>ºC</a:t>
            </a:r>
          </a:p>
        </p:txBody>
      </p:sp>
      <p:sp>
        <p:nvSpPr>
          <p:cNvPr id="136211" name="Text Box 19"/>
          <p:cNvSpPr txBox="1">
            <a:spLocks noChangeArrowheads="1"/>
          </p:cNvSpPr>
          <p:nvPr/>
        </p:nvSpPr>
        <p:spPr bwMode="auto">
          <a:xfrm>
            <a:off x="3657600" y="4572000"/>
            <a:ext cx="976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sz="2800" b="1">
                <a:solidFill>
                  <a:srgbClr val="0000CC"/>
                </a:solidFill>
              </a:rPr>
              <a:t>21</a:t>
            </a:r>
            <a:r>
              <a:rPr lang="en-US" altLang="es-MX" sz="2800" b="1">
                <a:solidFill>
                  <a:srgbClr val="0000CC"/>
                </a:solidFill>
                <a:cs typeface="Arial" panose="020B0604020202020204" pitchFamily="34" charset="0"/>
              </a:rPr>
              <a:t>ºC</a:t>
            </a:r>
          </a:p>
        </p:txBody>
      </p:sp>
      <p:sp>
        <p:nvSpPr>
          <p:cNvPr id="136212" name="Text Box 20"/>
          <p:cNvSpPr txBox="1">
            <a:spLocks noChangeArrowheads="1"/>
          </p:cNvSpPr>
          <p:nvPr/>
        </p:nvSpPr>
        <p:spPr bwMode="auto">
          <a:xfrm>
            <a:off x="6781800" y="4800600"/>
            <a:ext cx="976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sz="2800" b="1">
                <a:solidFill>
                  <a:srgbClr val="0000CC"/>
                </a:solidFill>
              </a:rPr>
              <a:t>32</a:t>
            </a:r>
            <a:r>
              <a:rPr lang="en-US" altLang="es-MX" sz="2800" b="1">
                <a:solidFill>
                  <a:srgbClr val="0000CC"/>
                </a:solidFill>
                <a:cs typeface="Arial" panose="020B0604020202020204" pitchFamily="34" charset="0"/>
              </a:rPr>
              <a:t>ºC</a:t>
            </a:r>
          </a:p>
        </p:txBody>
      </p:sp>
      <p:sp>
        <p:nvSpPr>
          <p:cNvPr id="136213" name="Text Box 21"/>
          <p:cNvSpPr txBox="1">
            <a:spLocks noChangeArrowheads="1"/>
          </p:cNvSpPr>
          <p:nvPr/>
        </p:nvSpPr>
        <p:spPr bwMode="auto">
          <a:xfrm>
            <a:off x="574675" y="4876800"/>
            <a:ext cx="19446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800" b="1"/>
              <a:t>100%</a:t>
            </a:r>
          </a:p>
          <a:p>
            <a:pPr algn="ctr" eaLnBrk="1" hangingPunct="1">
              <a:spcBef>
                <a:spcPct val="0"/>
              </a:spcBef>
              <a:buFontTx/>
              <a:buNone/>
            </a:pPr>
            <a:r>
              <a:rPr lang="es-MX" altLang="es-MX" sz="2800" b="1"/>
              <a:t>(saturado)</a:t>
            </a:r>
          </a:p>
        </p:txBody>
      </p:sp>
      <p:sp>
        <p:nvSpPr>
          <p:cNvPr id="136214" name="Text Box 22"/>
          <p:cNvSpPr txBox="1">
            <a:spLocks noChangeArrowheads="1"/>
          </p:cNvSpPr>
          <p:nvPr/>
        </p:nvSpPr>
        <p:spPr bwMode="auto">
          <a:xfrm>
            <a:off x="2884488" y="5029200"/>
            <a:ext cx="248443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800" b="1" dirty="0"/>
              <a:t>50%</a:t>
            </a:r>
          </a:p>
          <a:p>
            <a:pPr algn="ctr" eaLnBrk="1" hangingPunct="1">
              <a:spcBef>
                <a:spcPct val="0"/>
              </a:spcBef>
              <a:buFontTx/>
              <a:buNone/>
            </a:pPr>
            <a:r>
              <a:rPr lang="es-MX" altLang="es-MX" sz="2800" b="1" dirty="0"/>
              <a:t>(no saturado)</a:t>
            </a:r>
          </a:p>
        </p:txBody>
      </p:sp>
      <p:sp>
        <p:nvSpPr>
          <p:cNvPr id="136215" name="Text Box 23"/>
          <p:cNvSpPr txBox="1">
            <a:spLocks noChangeArrowheads="1"/>
          </p:cNvSpPr>
          <p:nvPr/>
        </p:nvSpPr>
        <p:spPr bwMode="auto">
          <a:xfrm>
            <a:off x="6019800" y="5257800"/>
            <a:ext cx="2462213"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800" b="1" dirty="0"/>
              <a:t>25%</a:t>
            </a:r>
          </a:p>
          <a:p>
            <a:pPr algn="ctr" eaLnBrk="1" hangingPunct="1">
              <a:spcBef>
                <a:spcPct val="0"/>
              </a:spcBef>
              <a:buFontTx/>
              <a:buNone/>
            </a:pPr>
            <a:r>
              <a:rPr lang="es-MX" altLang="es-MX" sz="2800" b="1" dirty="0"/>
              <a:t>(no saturado)</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6210"/>
                                        </p:tgtEl>
                                        <p:attrNameLst>
                                          <p:attrName>style.visibility</p:attrName>
                                        </p:attrNameLst>
                                      </p:cBhvr>
                                      <p:to>
                                        <p:strVal val="visible"/>
                                      </p:to>
                                    </p:set>
                                    <p:animEffect transition="in" filter="dissolve">
                                      <p:cBhvr>
                                        <p:cTn id="7" dur="500"/>
                                        <p:tgtEl>
                                          <p:spTgt spid="1362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6213"/>
                                        </p:tgtEl>
                                        <p:attrNameLst>
                                          <p:attrName>style.visibility</p:attrName>
                                        </p:attrNameLst>
                                      </p:cBhvr>
                                      <p:to>
                                        <p:strVal val="visible"/>
                                      </p:to>
                                    </p:set>
                                    <p:animEffect transition="in" filter="dissolve">
                                      <p:cBhvr>
                                        <p:cTn id="10" dur="500"/>
                                        <p:tgtEl>
                                          <p:spTgt spid="13621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36207"/>
                                        </p:tgtEl>
                                        <p:attrNameLst>
                                          <p:attrName>style.visibility</p:attrName>
                                        </p:attrNameLst>
                                      </p:cBhvr>
                                      <p:to>
                                        <p:strVal val="visible"/>
                                      </p:to>
                                    </p:set>
                                    <p:animEffect transition="in" filter="dissolve">
                                      <p:cBhvr>
                                        <p:cTn id="15" dur="500"/>
                                        <p:tgtEl>
                                          <p:spTgt spid="136207"/>
                                        </p:tgtEl>
                                      </p:cBhvr>
                                    </p:animEffect>
                                  </p:childTnLst>
                                </p:cTn>
                              </p:par>
                              <p:par>
                                <p:cTn id="16" presetID="9" presetClass="entr" presetSubtype="0" fill="hold" nodeType="withEffect">
                                  <p:stCondLst>
                                    <p:cond delay="0"/>
                                  </p:stCondLst>
                                  <p:childTnLst>
                                    <p:set>
                                      <p:cBhvr>
                                        <p:cTn id="17" dur="1" fill="hold">
                                          <p:stCondLst>
                                            <p:cond delay="0"/>
                                          </p:stCondLst>
                                        </p:cTn>
                                        <p:tgtEl>
                                          <p:spTgt spid="136195"/>
                                        </p:tgtEl>
                                        <p:attrNameLst>
                                          <p:attrName>style.visibility</p:attrName>
                                        </p:attrNameLst>
                                      </p:cBhvr>
                                      <p:to>
                                        <p:strVal val="visible"/>
                                      </p:to>
                                    </p:set>
                                    <p:animEffect transition="in" filter="dissolve">
                                      <p:cBhvr>
                                        <p:cTn id="18" dur="500"/>
                                        <p:tgtEl>
                                          <p:spTgt spid="136195"/>
                                        </p:tgtEl>
                                      </p:cBhvr>
                                    </p:animEffect>
                                  </p:childTnLst>
                                </p:cTn>
                              </p:par>
                              <p:par>
                                <p:cTn id="19" presetID="9" presetClass="entr" presetSubtype="0" fill="hold" nodeType="withEffect">
                                  <p:stCondLst>
                                    <p:cond delay="0"/>
                                  </p:stCondLst>
                                  <p:childTnLst>
                                    <p:set>
                                      <p:cBhvr>
                                        <p:cTn id="20" dur="1" fill="hold">
                                          <p:stCondLst>
                                            <p:cond delay="0"/>
                                          </p:stCondLst>
                                        </p:cTn>
                                        <p:tgtEl>
                                          <p:spTgt spid="136200"/>
                                        </p:tgtEl>
                                        <p:attrNameLst>
                                          <p:attrName>style.visibility</p:attrName>
                                        </p:attrNameLst>
                                      </p:cBhvr>
                                      <p:to>
                                        <p:strVal val="visible"/>
                                      </p:to>
                                    </p:set>
                                    <p:animEffect transition="in" filter="dissolve">
                                      <p:cBhvr>
                                        <p:cTn id="21" dur="500"/>
                                        <p:tgtEl>
                                          <p:spTgt spid="136200"/>
                                        </p:tgtEl>
                                      </p:cBhvr>
                                    </p:animEffect>
                                  </p:childTnLst>
                                </p:cTn>
                              </p:par>
                              <p:par>
                                <p:cTn id="22" presetID="9" presetClass="entr" presetSubtype="0" fill="hold" nodeType="withEffect">
                                  <p:stCondLst>
                                    <p:cond delay="0"/>
                                  </p:stCondLst>
                                  <p:childTnLst>
                                    <p:set>
                                      <p:cBhvr>
                                        <p:cTn id="23" dur="1" fill="hold">
                                          <p:stCondLst>
                                            <p:cond delay="0"/>
                                          </p:stCondLst>
                                        </p:cTn>
                                        <p:tgtEl>
                                          <p:spTgt spid="136201"/>
                                        </p:tgtEl>
                                        <p:attrNameLst>
                                          <p:attrName>style.visibility</p:attrName>
                                        </p:attrNameLst>
                                      </p:cBhvr>
                                      <p:to>
                                        <p:strVal val="visible"/>
                                      </p:to>
                                    </p:set>
                                    <p:animEffect transition="in" filter="dissolve">
                                      <p:cBhvr>
                                        <p:cTn id="24" dur="500"/>
                                        <p:tgtEl>
                                          <p:spTgt spid="136201"/>
                                        </p:tgtEl>
                                      </p:cBhvr>
                                    </p:animEffect>
                                  </p:childTnLst>
                                </p:cTn>
                              </p:par>
                              <p:par>
                                <p:cTn id="25" presetID="9" presetClass="entr" presetSubtype="0" fill="hold" nodeType="withEffect">
                                  <p:stCondLst>
                                    <p:cond delay="0"/>
                                  </p:stCondLst>
                                  <p:childTnLst>
                                    <p:set>
                                      <p:cBhvr>
                                        <p:cTn id="26" dur="1" fill="hold">
                                          <p:stCondLst>
                                            <p:cond delay="0"/>
                                          </p:stCondLst>
                                        </p:cTn>
                                        <p:tgtEl>
                                          <p:spTgt spid="136202"/>
                                        </p:tgtEl>
                                        <p:attrNameLst>
                                          <p:attrName>style.visibility</p:attrName>
                                        </p:attrNameLst>
                                      </p:cBhvr>
                                      <p:to>
                                        <p:strVal val="visible"/>
                                      </p:to>
                                    </p:set>
                                    <p:animEffect transition="in" filter="dissolve">
                                      <p:cBhvr>
                                        <p:cTn id="27" dur="500"/>
                                        <p:tgtEl>
                                          <p:spTgt spid="136202"/>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36211"/>
                                        </p:tgtEl>
                                        <p:attrNameLst>
                                          <p:attrName>style.visibility</p:attrName>
                                        </p:attrNameLst>
                                      </p:cBhvr>
                                      <p:to>
                                        <p:strVal val="visible"/>
                                      </p:to>
                                    </p:set>
                                    <p:animEffect transition="in" filter="dissolve">
                                      <p:cBhvr>
                                        <p:cTn id="30" dur="500"/>
                                        <p:tgtEl>
                                          <p:spTgt spid="136211"/>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36214"/>
                                        </p:tgtEl>
                                        <p:attrNameLst>
                                          <p:attrName>style.visibility</p:attrName>
                                        </p:attrNameLst>
                                      </p:cBhvr>
                                      <p:to>
                                        <p:strVal val="visible"/>
                                      </p:to>
                                    </p:set>
                                    <p:animEffect transition="in" filter="dissolve">
                                      <p:cBhvr>
                                        <p:cTn id="33" dur="500"/>
                                        <p:tgtEl>
                                          <p:spTgt spid="136214"/>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36208"/>
                                        </p:tgtEl>
                                        <p:attrNameLst>
                                          <p:attrName>style.visibility</p:attrName>
                                        </p:attrNameLst>
                                      </p:cBhvr>
                                      <p:to>
                                        <p:strVal val="visible"/>
                                      </p:to>
                                    </p:set>
                                    <p:animEffect transition="in" filter="dissolve">
                                      <p:cBhvr>
                                        <p:cTn id="38" dur="500"/>
                                        <p:tgtEl>
                                          <p:spTgt spid="136208"/>
                                        </p:tgtEl>
                                      </p:cBhvr>
                                    </p:animEffect>
                                  </p:childTnLst>
                                </p:cTn>
                              </p:par>
                              <p:par>
                                <p:cTn id="39" presetID="9" presetClass="entr" presetSubtype="0" fill="hold" nodeType="withEffect">
                                  <p:stCondLst>
                                    <p:cond delay="0"/>
                                  </p:stCondLst>
                                  <p:childTnLst>
                                    <p:set>
                                      <p:cBhvr>
                                        <p:cTn id="40" dur="1" fill="hold">
                                          <p:stCondLst>
                                            <p:cond delay="0"/>
                                          </p:stCondLst>
                                        </p:cTn>
                                        <p:tgtEl>
                                          <p:spTgt spid="136194"/>
                                        </p:tgtEl>
                                        <p:attrNameLst>
                                          <p:attrName>style.visibility</p:attrName>
                                        </p:attrNameLst>
                                      </p:cBhvr>
                                      <p:to>
                                        <p:strVal val="visible"/>
                                      </p:to>
                                    </p:set>
                                    <p:animEffect transition="in" filter="dissolve">
                                      <p:cBhvr>
                                        <p:cTn id="41" dur="500"/>
                                        <p:tgtEl>
                                          <p:spTgt spid="136194"/>
                                        </p:tgtEl>
                                      </p:cBhvr>
                                    </p:animEffect>
                                  </p:childTnLst>
                                </p:cTn>
                              </p:par>
                              <p:par>
                                <p:cTn id="42" presetID="9" presetClass="entr" presetSubtype="0" fill="hold" nodeType="withEffect">
                                  <p:stCondLst>
                                    <p:cond delay="0"/>
                                  </p:stCondLst>
                                  <p:childTnLst>
                                    <p:set>
                                      <p:cBhvr>
                                        <p:cTn id="43" dur="1" fill="hold">
                                          <p:stCondLst>
                                            <p:cond delay="0"/>
                                          </p:stCondLst>
                                        </p:cTn>
                                        <p:tgtEl>
                                          <p:spTgt spid="136203"/>
                                        </p:tgtEl>
                                        <p:attrNameLst>
                                          <p:attrName>style.visibility</p:attrName>
                                        </p:attrNameLst>
                                      </p:cBhvr>
                                      <p:to>
                                        <p:strVal val="visible"/>
                                      </p:to>
                                    </p:set>
                                    <p:animEffect transition="in" filter="dissolve">
                                      <p:cBhvr>
                                        <p:cTn id="44" dur="500"/>
                                        <p:tgtEl>
                                          <p:spTgt spid="136203"/>
                                        </p:tgtEl>
                                      </p:cBhvr>
                                    </p:animEffect>
                                  </p:childTnLst>
                                </p:cTn>
                              </p:par>
                              <p:par>
                                <p:cTn id="45" presetID="9" presetClass="entr" presetSubtype="0" fill="hold" nodeType="withEffect">
                                  <p:stCondLst>
                                    <p:cond delay="0"/>
                                  </p:stCondLst>
                                  <p:childTnLst>
                                    <p:set>
                                      <p:cBhvr>
                                        <p:cTn id="46" dur="1" fill="hold">
                                          <p:stCondLst>
                                            <p:cond delay="0"/>
                                          </p:stCondLst>
                                        </p:cTn>
                                        <p:tgtEl>
                                          <p:spTgt spid="136204"/>
                                        </p:tgtEl>
                                        <p:attrNameLst>
                                          <p:attrName>style.visibility</p:attrName>
                                        </p:attrNameLst>
                                      </p:cBhvr>
                                      <p:to>
                                        <p:strVal val="visible"/>
                                      </p:to>
                                    </p:set>
                                    <p:animEffect transition="in" filter="dissolve">
                                      <p:cBhvr>
                                        <p:cTn id="47" dur="500"/>
                                        <p:tgtEl>
                                          <p:spTgt spid="136204"/>
                                        </p:tgtEl>
                                      </p:cBhvr>
                                    </p:animEffect>
                                  </p:childTnLst>
                                </p:cTn>
                              </p:par>
                              <p:par>
                                <p:cTn id="48" presetID="9" presetClass="entr" presetSubtype="0" fill="hold" nodeType="withEffect">
                                  <p:stCondLst>
                                    <p:cond delay="0"/>
                                  </p:stCondLst>
                                  <p:childTnLst>
                                    <p:set>
                                      <p:cBhvr>
                                        <p:cTn id="49" dur="1" fill="hold">
                                          <p:stCondLst>
                                            <p:cond delay="0"/>
                                          </p:stCondLst>
                                        </p:cTn>
                                        <p:tgtEl>
                                          <p:spTgt spid="136205"/>
                                        </p:tgtEl>
                                        <p:attrNameLst>
                                          <p:attrName>style.visibility</p:attrName>
                                        </p:attrNameLst>
                                      </p:cBhvr>
                                      <p:to>
                                        <p:strVal val="visible"/>
                                      </p:to>
                                    </p:set>
                                    <p:animEffect transition="in" filter="dissolve">
                                      <p:cBhvr>
                                        <p:cTn id="50" dur="500"/>
                                        <p:tgtEl>
                                          <p:spTgt spid="136205"/>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136212"/>
                                        </p:tgtEl>
                                        <p:attrNameLst>
                                          <p:attrName>style.visibility</p:attrName>
                                        </p:attrNameLst>
                                      </p:cBhvr>
                                      <p:to>
                                        <p:strVal val="visible"/>
                                      </p:to>
                                    </p:set>
                                    <p:animEffect transition="in" filter="dissolve">
                                      <p:cBhvr>
                                        <p:cTn id="53" dur="500"/>
                                        <p:tgtEl>
                                          <p:spTgt spid="136212"/>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136215"/>
                                        </p:tgtEl>
                                        <p:attrNameLst>
                                          <p:attrName>style.visibility</p:attrName>
                                        </p:attrNameLst>
                                      </p:cBhvr>
                                      <p:to>
                                        <p:strVal val="visible"/>
                                      </p:to>
                                    </p:set>
                                    <p:animEffect transition="in" filter="dissolve">
                                      <p:cBhvr>
                                        <p:cTn id="56" dur="500"/>
                                        <p:tgtEl>
                                          <p:spTgt spid="136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207" grpId="0"/>
      <p:bldP spid="136208" grpId="0"/>
      <p:bldP spid="136210" grpId="0"/>
      <p:bldP spid="136211" grpId="0"/>
      <p:bldP spid="136212" grpId="0"/>
      <p:bldP spid="136213" grpId="0"/>
      <p:bldP spid="136214" grpId="0"/>
      <p:bldP spid="1362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84979CDF-3B05-42DB-9685-5CE7E043D81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19459" name="Rectangle 8"/>
          <p:cNvSpPr>
            <a:spLocks noChangeArrowheads="1"/>
          </p:cNvSpPr>
          <p:nvPr/>
        </p:nvSpPr>
        <p:spPr bwMode="auto">
          <a:xfrm>
            <a:off x="7239000" y="6572250"/>
            <a:ext cx="1905000" cy="381000"/>
          </a:xfrm>
          <a:prstGeom prst="rect">
            <a:avLst/>
          </a:prstGeom>
          <a:solidFill>
            <a:schemeClr val="bg1"/>
          </a:solidFill>
          <a:ln>
            <a:noFill/>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US" altLang="es-MX" sz="1000" dirty="0"/>
              <a:t>5-</a:t>
            </a:r>
            <a:fld id="{22F22F70-D068-4DD6-B625-034E67EC65C9}" type="slidenum">
              <a:rPr lang="en-US" altLang="es-MX" sz="1000"/>
              <a:pPr algn="r" eaLnBrk="1" hangingPunct="1">
                <a:spcBef>
                  <a:spcPct val="0"/>
                </a:spcBef>
                <a:buFontTx/>
                <a:buNone/>
              </a:pPr>
              <a:t>15</a:t>
            </a:fld>
            <a:r>
              <a:rPr lang="en-US" altLang="es-MX" sz="1000" dirty="0"/>
              <a:t>-</a:t>
            </a:r>
            <a:r>
              <a:rPr lang="en-US" altLang="es-MX" sz="1000" dirty="0" err="1"/>
              <a:t>S290</a:t>
            </a:r>
            <a:r>
              <a:rPr lang="en-US" altLang="es-MX" sz="1000" dirty="0"/>
              <a:t>-EP</a:t>
            </a:r>
          </a:p>
        </p:txBody>
      </p:sp>
      <p:sp>
        <p:nvSpPr>
          <p:cNvPr id="19460" name="CuadroTexto 1"/>
          <p:cNvSpPr txBox="1">
            <a:spLocks noChangeArrowheads="1"/>
          </p:cNvSpPr>
          <p:nvPr/>
        </p:nvSpPr>
        <p:spPr bwMode="auto">
          <a:xfrm>
            <a:off x="176213" y="368300"/>
            <a:ext cx="8714822" cy="4154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2100" dirty="0"/>
              <a:t>Termógrafo representando 24 horas de temperatura y humedad relativa</a:t>
            </a:r>
          </a:p>
        </p:txBody>
      </p:sp>
      <p:sp>
        <p:nvSpPr>
          <p:cNvPr id="19467" name="CuadroTexto 10"/>
          <p:cNvSpPr txBox="1">
            <a:spLocks noChangeArrowheads="1"/>
          </p:cNvSpPr>
          <p:nvPr/>
        </p:nvSpPr>
        <p:spPr bwMode="auto">
          <a:xfrm>
            <a:off x="0" y="6183313"/>
            <a:ext cx="9144001" cy="4154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2100" b="1" dirty="0">
                <a:solidFill>
                  <a:srgbClr val="0000CC"/>
                </a:solidFill>
              </a:rPr>
              <a:t>Observe la relación diurna entre la temperatura y la humedad relativa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0" y="393172"/>
            <a:ext cx="915587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b="1" dirty="0">
                <a:solidFill>
                  <a:schemeClr val="accent2"/>
                </a:solidFill>
              </a:rPr>
              <a:t>Relación entre temperatura y humedad relativa</a:t>
            </a:r>
          </a:p>
        </p:txBody>
      </p:sp>
      <p:sp>
        <p:nvSpPr>
          <p:cNvPr id="20483" name="Rectangle 3"/>
          <p:cNvSpPr>
            <a:spLocks noChangeArrowheads="1"/>
          </p:cNvSpPr>
          <p:nvPr/>
        </p:nvSpPr>
        <p:spPr bwMode="auto">
          <a:xfrm>
            <a:off x="0" y="3657600"/>
            <a:ext cx="9144000" cy="2362200"/>
          </a:xfrm>
          <a:prstGeom prst="rect">
            <a:avLst/>
          </a:prstGeom>
          <a:solidFill>
            <a:srgbClr val="3A00BC"/>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s-MX" altLang="es-MX" sz="2800" b="1">
              <a:solidFill>
                <a:schemeClr val="bg1"/>
              </a:solidFill>
            </a:endParaRPr>
          </a:p>
        </p:txBody>
      </p:sp>
      <p:sp>
        <p:nvSpPr>
          <p:cNvPr id="20484" name="Line 4"/>
          <p:cNvSpPr>
            <a:spLocks noChangeShapeType="1"/>
          </p:cNvSpPr>
          <p:nvPr/>
        </p:nvSpPr>
        <p:spPr bwMode="auto">
          <a:xfrm>
            <a:off x="2743200" y="3657600"/>
            <a:ext cx="0" cy="2362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20485" name="Line 5"/>
          <p:cNvSpPr>
            <a:spLocks noChangeShapeType="1"/>
          </p:cNvSpPr>
          <p:nvPr/>
        </p:nvSpPr>
        <p:spPr bwMode="auto">
          <a:xfrm flipH="1">
            <a:off x="5943600" y="3657600"/>
            <a:ext cx="0" cy="2362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20486" name="Text Box 6"/>
          <p:cNvSpPr txBox="1">
            <a:spLocks noChangeArrowheads="1"/>
          </p:cNvSpPr>
          <p:nvPr/>
        </p:nvSpPr>
        <p:spPr bwMode="auto">
          <a:xfrm>
            <a:off x="838200" y="3733800"/>
            <a:ext cx="108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10</a:t>
            </a:r>
            <a:r>
              <a:rPr lang="en-US" altLang="es-MX" b="1">
                <a:solidFill>
                  <a:schemeClr val="bg1"/>
                </a:solidFill>
                <a:cs typeface="Arial" panose="020B0604020202020204" pitchFamily="34" charset="0"/>
              </a:rPr>
              <a:t>ºC</a:t>
            </a:r>
          </a:p>
        </p:txBody>
      </p:sp>
      <p:sp>
        <p:nvSpPr>
          <p:cNvPr id="20487" name="Text Box 7"/>
          <p:cNvSpPr txBox="1">
            <a:spLocks noChangeArrowheads="1"/>
          </p:cNvSpPr>
          <p:nvPr/>
        </p:nvSpPr>
        <p:spPr bwMode="auto">
          <a:xfrm>
            <a:off x="3886200" y="3733800"/>
            <a:ext cx="108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10</a:t>
            </a:r>
            <a:r>
              <a:rPr lang="en-US" altLang="es-MX" b="1">
                <a:solidFill>
                  <a:schemeClr val="bg1"/>
                </a:solidFill>
                <a:cs typeface="Arial" panose="020B0604020202020204" pitchFamily="34" charset="0"/>
              </a:rPr>
              <a:t>ºC</a:t>
            </a:r>
          </a:p>
        </p:txBody>
      </p:sp>
      <p:sp>
        <p:nvSpPr>
          <p:cNvPr id="20488" name="Text Box 8"/>
          <p:cNvSpPr txBox="1">
            <a:spLocks noChangeArrowheads="1"/>
          </p:cNvSpPr>
          <p:nvPr/>
        </p:nvSpPr>
        <p:spPr bwMode="auto">
          <a:xfrm>
            <a:off x="3886200" y="4495800"/>
            <a:ext cx="108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10</a:t>
            </a:r>
            <a:r>
              <a:rPr lang="en-US" altLang="es-MX" b="1">
                <a:solidFill>
                  <a:schemeClr val="bg1"/>
                </a:solidFill>
                <a:cs typeface="Arial" panose="020B0604020202020204" pitchFamily="34" charset="0"/>
              </a:rPr>
              <a:t>ºC</a:t>
            </a:r>
          </a:p>
        </p:txBody>
      </p:sp>
      <p:sp>
        <p:nvSpPr>
          <p:cNvPr id="20489" name="Text Box 9"/>
          <p:cNvSpPr txBox="1">
            <a:spLocks noChangeArrowheads="1"/>
          </p:cNvSpPr>
          <p:nvPr/>
        </p:nvSpPr>
        <p:spPr bwMode="auto">
          <a:xfrm>
            <a:off x="3886200" y="5257800"/>
            <a:ext cx="108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10</a:t>
            </a:r>
            <a:r>
              <a:rPr lang="en-US" altLang="es-MX" b="1">
                <a:solidFill>
                  <a:schemeClr val="bg1"/>
                </a:solidFill>
                <a:cs typeface="Arial" panose="020B0604020202020204" pitchFamily="34" charset="0"/>
              </a:rPr>
              <a:t>ºC</a:t>
            </a:r>
          </a:p>
        </p:txBody>
      </p:sp>
      <p:sp>
        <p:nvSpPr>
          <p:cNvPr id="20490" name="Text Box 10"/>
          <p:cNvSpPr txBox="1">
            <a:spLocks noChangeArrowheads="1"/>
          </p:cNvSpPr>
          <p:nvPr/>
        </p:nvSpPr>
        <p:spPr bwMode="auto">
          <a:xfrm>
            <a:off x="838200" y="4495800"/>
            <a:ext cx="108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21</a:t>
            </a:r>
            <a:r>
              <a:rPr lang="en-US" altLang="es-MX" b="1">
                <a:solidFill>
                  <a:schemeClr val="bg1"/>
                </a:solidFill>
                <a:cs typeface="Arial" panose="020B0604020202020204" pitchFamily="34" charset="0"/>
              </a:rPr>
              <a:t>ºC</a:t>
            </a:r>
          </a:p>
        </p:txBody>
      </p:sp>
      <p:sp>
        <p:nvSpPr>
          <p:cNvPr id="20491" name="Text Box 11"/>
          <p:cNvSpPr txBox="1">
            <a:spLocks noChangeArrowheads="1"/>
          </p:cNvSpPr>
          <p:nvPr/>
        </p:nvSpPr>
        <p:spPr bwMode="auto">
          <a:xfrm>
            <a:off x="838200" y="5257800"/>
            <a:ext cx="108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32</a:t>
            </a:r>
            <a:r>
              <a:rPr lang="en-US" altLang="es-MX" b="1">
                <a:solidFill>
                  <a:schemeClr val="bg1"/>
                </a:solidFill>
                <a:cs typeface="Arial" panose="020B0604020202020204" pitchFamily="34" charset="0"/>
              </a:rPr>
              <a:t>ºC</a:t>
            </a:r>
          </a:p>
        </p:txBody>
      </p:sp>
      <p:sp>
        <p:nvSpPr>
          <p:cNvPr id="20492" name="Text Box 12"/>
          <p:cNvSpPr txBox="1">
            <a:spLocks noChangeArrowheads="1"/>
          </p:cNvSpPr>
          <p:nvPr/>
        </p:nvSpPr>
        <p:spPr bwMode="auto">
          <a:xfrm>
            <a:off x="6781800" y="3733800"/>
            <a:ext cx="12223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100%</a:t>
            </a:r>
          </a:p>
        </p:txBody>
      </p:sp>
      <p:sp>
        <p:nvSpPr>
          <p:cNvPr id="20493" name="Text Box 13"/>
          <p:cNvSpPr txBox="1">
            <a:spLocks noChangeArrowheads="1"/>
          </p:cNvSpPr>
          <p:nvPr/>
        </p:nvSpPr>
        <p:spPr bwMode="auto">
          <a:xfrm>
            <a:off x="6705600" y="4495800"/>
            <a:ext cx="12223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  50%</a:t>
            </a:r>
          </a:p>
        </p:txBody>
      </p:sp>
      <p:sp>
        <p:nvSpPr>
          <p:cNvPr id="20494" name="Text Box 14"/>
          <p:cNvSpPr txBox="1">
            <a:spLocks noChangeArrowheads="1"/>
          </p:cNvSpPr>
          <p:nvPr/>
        </p:nvSpPr>
        <p:spPr bwMode="auto">
          <a:xfrm>
            <a:off x="6934200" y="5257800"/>
            <a:ext cx="9969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25%</a:t>
            </a:r>
          </a:p>
        </p:txBody>
      </p:sp>
      <p:sp>
        <p:nvSpPr>
          <p:cNvPr id="135183" name="Text Box 15"/>
          <p:cNvSpPr txBox="1">
            <a:spLocks noChangeArrowheads="1"/>
          </p:cNvSpPr>
          <p:nvPr/>
        </p:nvSpPr>
        <p:spPr bwMode="auto">
          <a:xfrm>
            <a:off x="0" y="1481661"/>
            <a:ext cx="9121775" cy="125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90000"/>
              </a:lnSpc>
              <a:spcBef>
                <a:spcPct val="0"/>
              </a:spcBef>
              <a:buFontTx/>
              <a:buNone/>
            </a:pPr>
            <a:r>
              <a:rPr lang="es-MX" altLang="es-MX" sz="2800" b="1" dirty="0">
                <a:latin typeface="Arial Narrow" panose="020B0606020202030204" pitchFamily="34" charset="0"/>
              </a:rPr>
              <a:t>Por cada 11 </a:t>
            </a:r>
            <a:r>
              <a:rPr lang="es-MX" altLang="es-MX" sz="2800" b="1" dirty="0" err="1">
                <a:latin typeface="Arial Narrow" panose="020B0606020202030204" pitchFamily="34" charset="0"/>
                <a:cs typeface="Arial" panose="020B0604020202020204" pitchFamily="34" charset="0"/>
              </a:rPr>
              <a:t>ºC</a:t>
            </a:r>
            <a:r>
              <a:rPr lang="es-MX" altLang="es-MX" sz="2800" b="1" dirty="0">
                <a:latin typeface="Arial Narrow" panose="020B0606020202030204" pitchFamily="34" charset="0"/>
                <a:cs typeface="Arial" panose="020B0604020202020204" pitchFamily="34" charset="0"/>
              </a:rPr>
              <a:t> de </a:t>
            </a:r>
            <a:r>
              <a:rPr lang="es-MX" altLang="es-MX" sz="2800" b="1" u="sng" dirty="0">
                <a:latin typeface="Arial Narrow" panose="020B0606020202030204" pitchFamily="34" charset="0"/>
                <a:cs typeface="Arial" panose="020B0604020202020204" pitchFamily="34" charset="0"/>
              </a:rPr>
              <a:t>incremento</a:t>
            </a:r>
            <a:r>
              <a:rPr lang="es-MX" altLang="es-MX" sz="2800" b="1" dirty="0">
                <a:latin typeface="Arial Narrow" panose="020B0606020202030204" pitchFamily="34" charset="0"/>
                <a:cs typeface="Arial" panose="020B0604020202020204" pitchFamily="34" charset="0"/>
              </a:rPr>
              <a:t> en la temperatura de bulbo seco, la humedad relativa </a:t>
            </a:r>
            <a:r>
              <a:rPr lang="es-MX" altLang="es-MX" sz="2800" b="1" u="sng" dirty="0">
                <a:latin typeface="Arial Narrow" panose="020B0606020202030204" pitchFamily="34" charset="0"/>
                <a:cs typeface="Arial" panose="020B0604020202020204" pitchFamily="34" charset="0"/>
              </a:rPr>
              <a:t>disminuye</a:t>
            </a:r>
            <a:r>
              <a:rPr lang="es-MX" altLang="es-MX" sz="2800" b="1" dirty="0">
                <a:latin typeface="Arial Narrow" panose="020B0606020202030204" pitchFamily="34" charset="0"/>
                <a:cs typeface="Arial" panose="020B0604020202020204" pitchFamily="34" charset="0"/>
              </a:rPr>
              <a:t> a la mitad; asumiendo que la humedad atmosférica (punto de rocío) permanece </a:t>
            </a:r>
            <a:r>
              <a:rPr lang="es-MX" altLang="es-MX" sz="2800" b="1" u="sng" dirty="0">
                <a:latin typeface="Arial Narrow" panose="020B0606020202030204" pitchFamily="34" charset="0"/>
                <a:cs typeface="Arial" panose="020B0604020202020204" pitchFamily="34" charset="0"/>
              </a:rPr>
              <a:t>constante</a:t>
            </a:r>
            <a:r>
              <a:rPr lang="es-MX" altLang="es-MX" sz="2800" b="1" dirty="0">
                <a:latin typeface="Arial Narrow" panose="020B0606020202030204" pitchFamily="34" charset="0"/>
                <a:cs typeface="Arial" panose="020B0604020202020204" pitchFamily="34" charset="0"/>
              </a:rPr>
              <a:t>. </a:t>
            </a:r>
          </a:p>
        </p:txBody>
      </p:sp>
      <p:sp>
        <p:nvSpPr>
          <p:cNvPr id="20496" name="Text Box 16"/>
          <p:cNvSpPr txBox="1">
            <a:spLocks noChangeArrowheads="1"/>
          </p:cNvSpPr>
          <p:nvPr/>
        </p:nvSpPr>
        <p:spPr bwMode="auto">
          <a:xfrm>
            <a:off x="80963" y="2873375"/>
            <a:ext cx="2514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400" b="1" dirty="0">
                <a:solidFill>
                  <a:schemeClr val="accent2"/>
                </a:solidFill>
              </a:rPr>
              <a:t>T ° de bulbo seco</a:t>
            </a:r>
          </a:p>
        </p:txBody>
      </p:sp>
      <p:sp>
        <p:nvSpPr>
          <p:cNvPr id="20497" name="Text Box 17"/>
          <p:cNvSpPr txBox="1">
            <a:spLocks noChangeArrowheads="1"/>
          </p:cNvSpPr>
          <p:nvPr/>
        </p:nvSpPr>
        <p:spPr bwMode="auto">
          <a:xfrm>
            <a:off x="3376872" y="2873375"/>
            <a:ext cx="20473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400" b="1" dirty="0">
                <a:solidFill>
                  <a:schemeClr val="accent2"/>
                </a:solidFill>
              </a:rPr>
              <a:t>T ° de punto </a:t>
            </a:r>
          </a:p>
          <a:p>
            <a:pPr algn="ctr" eaLnBrk="1" hangingPunct="1">
              <a:spcBef>
                <a:spcPct val="0"/>
              </a:spcBef>
              <a:buFontTx/>
              <a:buNone/>
            </a:pPr>
            <a:r>
              <a:rPr lang="es-MX" altLang="es-MX" sz="2400" b="1" dirty="0">
                <a:solidFill>
                  <a:schemeClr val="accent2"/>
                </a:solidFill>
              </a:rPr>
              <a:t>de rocío</a:t>
            </a:r>
          </a:p>
        </p:txBody>
      </p:sp>
      <p:sp>
        <p:nvSpPr>
          <p:cNvPr id="20498" name="Text Box 18"/>
          <p:cNvSpPr txBox="1">
            <a:spLocks noChangeArrowheads="1"/>
          </p:cNvSpPr>
          <p:nvPr/>
        </p:nvSpPr>
        <p:spPr bwMode="auto">
          <a:xfrm>
            <a:off x="6096000" y="3124200"/>
            <a:ext cx="27510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2400" b="1" dirty="0">
                <a:solidFill>
                  <a:schemeClr val="accent2"/>
                </a:solidFill>
              </a:rPr>
              <a:t>Humedad relativa</a:t>
            </a:r>
          </a:p>
        </p:txBody>
      </p:sp>
      <p:sp>
        <p:nvSpPr>
          <p:cNvPr id="20499" name="Text Box 19"/>
          <p:cNvSpPr txBox="1">
            <a:spLocks noChangeArrowheads="1"/>
          </p:cNvSpPr>
          <p:nvPr/>
        </p:nvSpPr>
        <p:spPr bwMode="auto">
          <a:xfrm>
            <a:off x="1352550" y="6019800"/>
            <a:ext cx="6578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sz="2800" b="1"/>
              <a:t>Esto representa una relación inversa.</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35183"/>
                                        </p:tgtEl>
                                        <p:attrNameLst>
                                          <p:attrName>style.visibility</p:attrName>
                                        </p:attrNameLst>
                                      </p:cBhvr>
                                      <p:to>
                                        <p:strVal val="visible"/>
                                      </p:to>
                                    </p:set>
                                    <p:anim calcmode="lin" valueType="num">
                                      <p:cBhvr>
                                        <p:cTn id="7" dur="500" fill="hold"/>
                                        <p:tgtEl>
                                          <p:spTgt spid="135183"/>
                                        </p:tgtEl>
                                        <p:attrNameLst>
                                          <p:attrName>ppt_w</p:attrName>
                                        </p:attrNameLst>
                                      </p:cBhvr>
                                      <p:tavLst>
                                        <p:tav tm="0">
                                          <p:val>
                                            <p:strVal val="#ppt_w*0.70"/>
                                          </p:val>
                                        </p:tav>
                                        <p:tav tm="100000">
                                          <p:val>
                                            <p:strVal val="#ppt_w"/>
                                          </p:val>
                                        </p:tav>
                                      </p:tavLst>
                                    </p:anim>
                                    <p:anim calcmode="lin" valueType="num">
                                      <p:cBhvr>
                                        <p:cTn id="8" dur="500" fill="hold"/>
                                        <p:tgtEl>
                                          <p:spTgt spid="135183"/>
                                        </p:tgtEl>
                                        <p:attrNameLst>
                                          <p:attrName>ppt_h</p:attrName>
                                        </p:attrNameLst>
                                      </p:cBhvr>
                                      <p:tavLst>
                                        <p:tav tm="0">
                                          <p:val>
                                            <p:strVal val="#ppt_h"/>
                                          </p:val>
                                        </p:tav>
                                        <p:tav tm="100000">
                                          <p:val>
                                            <p:strVal val="#ppt_h"/>
                                          </p:val>
                                        </p:tav>
                                      </p:tavLst>
                                    </p:anim>
                                    <p:animEffect transition="in" filter="fade">
                                      <p:cBhvr>
                                        <p:cTn id="9" dur="500"/>
                                        <p:tgtEl>
                                          <p:spTgt spid="135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8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3307835" y="654557"/>
            <a:ext cx="239360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b="1" dirty="0">
                <a:solidFill>
                  <a:schemeClr val="accent2"/>
                </a:solidFill>
              </a:rPr>
              <a:t>En realidad</a:t>
            </a:r>
          </a:p>
        </p:txBody>
      </p:sp>
      <p:sp>
        <p:nvSpPr>
          <p:cNvPr id="21507" name="Rectangle 3"/>
          <p:cNvSpPr>
            <a:spLocks noChangeArrowheads="1"/>
          </p:cNvSpPr>
          <p:nvPr/>
        </p:nvSpPr>
        <p:spPr bwMode="auto">
          <a:xfrm>
            <a:off x="0" y="2895600"/>
            <a:ext cx="9144000" cy="2362200"/>
          </a:xfrm>
          <a:prstGeom prst="rect">
            <a:avLst/>
          </a:prstGeom>
          <a:solidFill>
            <a:srgbClr val="3A00BC"/>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s-MX" altLang="es-MX" sz="2800" b="1">
              <a:solidFill>
                <a:schemeClr val="bg1"/>
              </a:solidFill>
            </a:endParaRPr>
          </a:p>
        </p:txBody>
      </p:sp>
      <p:sp>
        <p:nvSpPr>
          <p:cNvPr id="21508" name="Line 4"/>
          <p:cNvSpPr>
            <a:spLocks noChangeShapeType="1"/>
          </p:cNvSpPr>
          <p:nvPr/>
        </p:nvSpPr>
        <p:spPr bwMode="auto">
          <a:xfrm>
            <a:off x="2743200" y="2895600"/>
            <a:ext cx="0" cy="2362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21509" name="Line 5"/>
          <p:cNvSpPr>
            <a:spLocks noChangeShapeType="1"/>
          </p:cNvSpPr>
          <p:nvPr/>
        </p:nvSpPr>
        <p:spPr bwMode="auto">
          <a:xfrm flipH="1">
            <a:off x="5943600" y="2895600"/>
            <a:ext cx="0" cy="2362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21510" name="Text Box 6"/>
          <p:cNvSpPr txBox="1">
            <a:spLocks noChangeArrowheads="1"/>
          </p:cNvSpPr>
          <p:nvPr/>
        </p:nvSpPr>
        <p:spPr bwMode="auto">
          <a:xfrm>
            <a:off x="838200" y="3124200"/>
            <a:ext cx="108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10</a:t>
            </a:r>
            <a:r>
              <a:rPr lang="en-US" altLang="es-MX" b="1">
                <a:solidFill>
                  <a:schemeClr val="bg1"/>
                </a:solidFill>
                <a:cs typeface="Arial" panose="020B0604020202020204" pitchFamily="34" charset="0"/>
              </a:rPr>
              <a:t>ºC</a:t>
            </a:r>
          </a:p>
        </p:txBody>
      </p:sp>
      <p:sp>
        <p:nvSpPr>
          <p:cNvPr id="21511" name="Text Box 7"/>
          <p:cNvSpPr txBox="1">
            <a:spLocks noChangeArrowheads="1"/>
          </p:cNvSpPr>
          <p:nvPr/>
        </p:nvSpPr>
        <p:spPr bwMode="auto">
          <a:xfrm>
            <a:off x="3886200" y="3124200"/>
            <a:ext cx="108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10</a:t>
            </a:r>
            <a:r>
              <a:rPr lang="en-US" altLang="es-MX" b="1">
                <a:solidFill>
                  <a:schemeClr val="bg1"/>
                </a:solidFill>
                <a:cs typeface="Arial" panose="020B0604020202020204" pitchFamily="34" charset="0"/>
              </a:rPr>
              <a:t>ºC</a:t>
            </a:r>
          </a:p>
        </p:txBody>
      </p:sp>
      <p:sp>
        <p:nvSpPr>
          <p:cNvPr id="21512" name="Text Box 8"/>
          <p:cNvSpPr txBox="1">
            <a:spLocks noChangeArrowheads="1"/>
          </p:cNvSpPr>
          <p:nvPr/>
        </p:nvSpPr>
        <p:spPr bwMode="auto">
          <a:xfrm>
            <a:off x="3886200" y="3810000"/>
            <a:ext cx="8588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7</a:t>
            </a:r>
            <a:r>
              <a:rPr lang="en-US" altLang="es-MX" b="1">
                <a:solidFill>
                  <a:schemeClr val="bg1"/>
                </a:solidFill>
                <a:cs typeface="Arial" panose="020B0604020202020204" pitchFamily="34" charset="0"/>
              </a:rPr>
              <a:t>ºC</a:t>
            </a:r>
          </a:p>
        </p:txBody>
      </p:sp>
      <p:sp>
        <p:nvSpPr>
          <p:cNvPr id="21513" name="Text Box 9"/>
          <p:cNvSpPr txBox="1">
            <a:spLocks noChangeArrowheads="1"/>
          </p:cNvSpPr>
          <p:nvPr/>
        </p:nvSpPr>
        <p:spPr bwMode="auto">
          <a:xfrm>
            <a:off x="3886200" y="4572000"/>
            <a:ext cx="8588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6</a:t>
            </a:r>
            <a:r>
              <a:rPr lang="en-US" altLang="es-MX" b="1">
                <a:solidFill>
                  <a:schemeClr val="bg1"/>
                </a:solidFill>
                <a:cs typeface="Arial" panose="020B0604020202020204" pitchFamily="34" charset="0"/>
              </a:rPr>
              <a:t>ºC</a:t>
            </a:r>
          </a:p>
        </p:txBody>
      </p:sp>
      <p:sp>
        <p:nvSpPr>
          <p:cNvPr id="21514" name="Text Box 10"/>
          <p:cNvSpPr txBox="1">
            <a:spLocks noChangeArrowheads="1"/>
          </p:cNvSpPr>
          <p:nvPr/>
        </p:nvSpPr>
        <p:spPr bwMode="auto">
          <a:xfrm>
            <a:off x="838200" y="3810000"/>
            <a:ext cx="108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21</a:t>
            </a:r>
            <a:r>
              <a:rPr lang="en-US" altLang="es-MX" b="1">
                <a:solidFill>
                  <a:schemeClr val="bg1"/>
                </a:solidFill>
                <a:cs typeface="Arial" panose="020B0604020202020204" pitchFamily="34" charset="0"/>
              </a:rPr>
              <a:t>ºC</a:t>
            </a:r>
          </a:p>
        </p:txBody>
      </p:sp>
      <p:sp>
        <p:nvSpPr>
          <p:cNvPr id="21515" name="Text Box 11"/>
          <p:cNvSpPr txBox="1">
            <a:spLocks noChangeArrowheads="1"/>
          </p:cNvSpPr>
          <p:nvPr/>
        </p:nvSpPr>
        <p:spPr bwMode="auto">
          <a:xfrm>
            <a:off x="838200" y="4648200"/>
            <a:ext cx="108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32</a:t>
            </a:r>
            <a:r>
              <a:rPr lang="en-US" altLang="es-MX" b="1">
                <a:solidFill>
                  <a:schemeClr val="bg1"/>
                </a:solidFill>
                <a:cs typeface="Arial" panose="020B0604020202020204" pitchFamily="34" charset="0"/>
              </a:rPr>
              <a:t>ºC</a:t>
            </a:r>
          </a:p>
        </p:txBody>
      </p:sp>
      <p:sp>
        <p:nvSpPr>
          <p:cNvPr id="21516" name="Text Box 12"/>
          <p:cNvSpPr txBox="1">
            <a:spLocks noChangeArrowheads="1"/>
          </p:cNvSpPr>
          <p:nvPr/>
        </p:nvSpPr>
        <p:spPr bwMode="auto">
          <a:xfrm>
            <a:off x="6781800" y="3124200"/>
            <a:ext cx="12223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100%</a:t>
            </a:r>
          </a:p>
        </p:txBody>
      </p:sp>
      <p:sp>
        <p:nvSpPr>
          <p:cNvPr id="21517" name="Text Box 13"/>
          <p:cNvSpPr txBox="1">
            <a:spLocks noChangeArrowheads="1"/>
          </p:cNvSpPr>
          <p:nvPr/>
        </p:nvSpPr>
        <p:spPr bwMode="auto">
          <a:xfrm>
            <a:off x="6705600" y="3810000"/>
            <a:ext cx="12223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  41%</a:t>
            </a:r>
          </a:p>
        </p:txBody>
      </p:sp>
      <p:sp>
        <p:nvSpPr>
          <p:cNvPr id="21518" name="Text Box 14"/>
          <p:cNvSpPr txBox="1">
            <a:spLocks noChangeArrowheads="1"/>
          </p:cNvSpPr>
          <p:nvPr/>
        </p:nvSpPr>
        <p:spPr bwMode="auto">
          <a:xfrm>
            <a:off x="6934200" y="4572000"/>
            <a:ext cx="9969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20%</a:t>
            </a:r>
          </a:p>
        </p:txBody>
      </p:sp>
      <p:sp>
        <p:nvSpPr>
          <p:cNvPr id="143375" name="Text Box 15"/>
          <p:cNvSpPr txBox="1">
            <a:spLocks noChangeArrowheads="1"/>
          </p:cNvSpPr>
          <p:nvPr/>
        </p:nvSpPr>
        <p:spPr bwMode="auto">
          <a:xfrm>
            <a:off x="228600" y="1401763"/>
            <a:ext cx="8610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b="1" dirty="0">
                <a:latin typeface="Arial Narrow" panose="020B0606020202030204" pitchFamily="34" charset="0"/>
              </a:rPr>
              <a:t>El punto de rocío rara vez permanece constante</a:t>
            </a:r>
            <a:endParaRPr lang="es-MX" altLang="es-MX" b="1" dirty="0">
              <a:latin typeface="Arial Narrow" panose="020B0606020202030204" pitchFamily="34" charset="0"/>
              <a:cs typeface="Arial" panose="020B0604020202020204" pitchFamily="34" charset="0"/>
            </a:endParaRPr>
          </a:p>
        </p:txBody>
      </p:sp>
      <p:sp>
        <p:nvSpPr>
          <p:cNvPr id="21520" name="Text Box 16"/>
          <p:cNvSpPr txBox="1">
            <a:spLocks noChangeArrowheads="1"/>
          </p:cNvSpPr>
          <p:nvPr/>
        </p:nvSpPr>
        <p:spPr bwMode="auto">
          <a:xfrm>
            <a:off x="228600" y="2124075"/>
            <a:ext cx="2514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400" b="1" dirty="0">
                <a:solidFill>
                  <a:schemeClr val="accent2"/>
                </a:solidFill>
              </a:rPr>
              <a:t>T ° de bulbo seco</a:t>
            </a:r>
          </a:p>
        </p:txBody>
      </p:sp>
      <p:sp>
        <p:nvSpPr>
          <p:cNvPr id="21521" name="Text Box 17"/>
          <p:cNvSpPr txBox="1">
            <a:spLocks noChangeArrowheads="1"/>
          </p:cNvSpPr>
          <p:nvPr/>
        </p:nvSpPr>
        <p:spPr bwMode="auto">
          <a:xfrm>
            <a:off x="3368141" y="2109788"/>
            <a:ext cx="20473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400" b="1" dirty="0">
                <a:solidFill>
                  <a:schemeClr val="accent2"/>
                </a:solidFill>
              </a:rPr>
              <a:t>T ° de punto </a:t>
            </a:r>
          </a:p>
          <a:p>
            <a:pPr algn="ctr" eaLnBrk="1" hangingPunct="1">
              <a:spcBef>
                <a:spcPct val="0"/>
              </a:spcBef>
              <a:buFontTx/>
              <a:buNone/>
            </a:pPr>
            <a:r>
              <a:rPr lang="es-MX" altLang="es-MX" sz="2400" b="1" dirty="0">
                <a:solidFill>
                  <a:schemeClr val="accent2"/>
                </a:solidFill>
              </a:rPr>
              <a:t>de rocío</a:t>
            </a:r>
          </a:p>
        </p:txBody>
      </p:sp>
      <p:sp>
        <p:nvSpPr>
          <p:cNvPr id="21523" name="Text Box 18"/>
          <p:cNvSpPr txBox="1">
            <a:spLocks noChangeArrowheads="1"/>
          </p:cNvSpPr>
          <p:nvPr/>
        </p:nvSpPr>
        <p:spPr bwMode="auto">
          <a:xfrm>
            <a:off x="6027738" y="2119313"/>
            <a:ext cx="27510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2400" b="1" dirty="0">
                <a:solidFill>
                  <a:schemeClr val="accent2"/>
                </a:solidFill>
              </a:rPr>
              <a:t>Humedad relativa</a:t>
            </a:r>
          </a:p>
        </p:txBody>
      </p:sp>
      <p:sp>
        <p:nvSpPr>
          <p:cNvPr id="2" name="CuadroTexto 1"/>
          <p:cNvSpPr txBox="1"/>
          <p:nvPr/>
        </p:nvSpPr>
        <p:spPr>
          <a:xfrm>
            <a:off x="1" y="5468034"/>
            <a:ext cx="9144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ctr">
              <a:spcBef>
                <a:spcPct val="50000"/>
              </a:spcBef>
              <a:defRPr sz="2000" b="1">
                <a:effectLst>
                  <a:outerShdw blurRad="38100" dist="38100" dir="2700000" algn="tl">
                    <a:srgbClr val="C0C0C0"/>
                  </a:outerShdw>
                </a:effectLst>
              </a:defRPr>
            </a:lvl1pPr>
          </a:lstStyle>
          <a:p>
            <a:r>
              <a:rPr lang="es-MX" dirty="0"/>
              <a:t>Valores de humedad relativa basados en la presión atmosférica estándar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43375"/>
                                        </p:tgtEl>
                                        <p:attrNameLst>
                                          <p:attrName>style.visibility</p:attrName>
                                        </p:attrNameLst>
                                      </p:cBhvr>
                                      <p:to>
                                        <p:strVal val="visible"/>
                                      </p:to>
                                    </p:set>
                                    <p:anim calcmode="lin" valueType="num">
                                      <p:cBhvr>
                                        <p:cTn id="7" dur="500" fill="hold"/>
                                        <p:tgtEl>
                                          <p:spTgt spid="143375"/>
                                        </p:tgtEl>
                                        <p:attrNameLst>
                                          <p:attrName>ppt_w</p:attrName>
                                        </p:attrNameLst>
                                      </p:cBhvr>
                                      <p:tavLst>
                                        <p:tav tm="0">
                                          <p:val>
                                            <p:strVal val="#ppt_w*0.70"/>
                                          </p:val>
                                        </p:tav>
                                        <p:tav tm="100000">
                                          <p:val>
                                            <p:strVal val="#ppt_w"/>
                                          </p:val>
                                        </p:tav>
                                      </p:tavLst>
                                    </p:anim>
                                    <p:anim calcmode="lin" valueType="num">
                                      <p:cBhvr>
                                        <p:cTn id="8" dur="500" fill="hold"/>
                                        <p:tgtEl>
                                          <p:spTgt spid="143375"/>
                                        </p:tgtEl>
                                        <p:attrNameLst>
                                          <p:attrName>ppt_h</p:attrName>
                                        </p:attrNameLst>
                                      </p:cBhvr>
                                      <p:tavLst>
                                        <p:tav tm="0">
                                          <p:val>
                                            <p:strVal val="#ppt_h"/>
                                          </p:val>
                                        </p:tav>
                                        <p:tav tm="100000">
                                          <p:val>
                                            <p:strVal val="#ppt_h"/>
                                          </p:val>
                                        </p:tav>
                                      </p:tavLst>
                                    </p:anim>
                                    <p:animEffect transition="in" filter="fade">
                                      <p:cBhvr>
                                        <p:cTn id="9" dur="500"/>
                                        <p:tgtEl>
                                          <p:spTgt spid="143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649288" y="665163"/>
            <a:ext cx="83026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3600" b="1" dirty="0">
                <a:solidFill>
                  <a:srgbClr val="333399"/>
                </a:solidFill>
              </a:rPr>
              <a:t>La temperatura de punto de rocío puede disminuir:</a:t>
            </a:r>
          </a:p>
        </p:txBody>
      </p:sp>
      <p:sp>
        <p:nvSpPr>
          <p:cNvPr id="72707" name="Text Box 3"/>
          <p:cNvSpPr txBox="1">
            <a:spLocks noChangeArrowheads="1"/>
          </p:cNvSpPr>
          <p:nvPr/>
        </p:nvSpPr>
        <p:spPr bwMode="auto">
          <a:xfrm>
            <a:off x="361950" y="2028825"/>
            <a:ext cx="8394700" cy="417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90000"/>
              </a:lnSpc>
              <a:spcBef>
                <a:spcPct val="0"/>
              </a:spcBef>
            </a:pPr>
            <a:r>
              <a:rPr lang="es-MX" altLang="es-MX" b="1" dirty="0"/>
              <a:t>Después</a:t>
            </a:r>
            <a:r>
              <a:rPr lang="en-US" altLang="es-MX" b="1" dirty="0"/>
              <a:t> de la </a:t>
            </a:r>
            <a:r>
              <a:rPr lang="es-MX" altLang="es-MX" b="1" dirty="0"/>
              <a:t>disipación</a:t>
            </a:r>
            <a:r>
              <a:rPr lang="en-US" altLang="es-MX" b="1" dirty="0"/>
              <a:t> de una inversion </a:t>
            </a:r>
            <a:r>
              <a:rPr lang="es-MX" altLang="es-MX" b="1" dirty="0"/>
              <a:t>térmica</a:t>
            </a:r>
            <a:r>
              <a:rPr lang="en-US" altLang="es-MX" b="1" dirty="0"/>
              <a:t> superficial.</a:t>
            </a:r>
          </a:p>
          <a:p>
            <a:pPr eaLnBrk="1" hangingPunct="1">
              <a:spcBef>
                <a:spcPct val="0"/>
              </a:spcBef>
            </a:pPr>
            <a:endParaRPr lang="en-US" altLang="es-MX" b="1" dirty="0"/>
          </a:p>
          <a:p>
            <a:pPr eaLnBrk="1" hangingPunct="1">
              <a:lnSpc>
                <a:spcPct val="90000"/>
              </a:lnSpc>
              <a:spcBef>
                <a:spcPct val="0"/>
              </a:spcBef>
            </a:pPr>
            <a:r>
              <a:rPr lang="en-US" altLang="es-MX" b="1" dirty="0"/>
              <a:t>Con el </a:t>
            </a:r>
            <a:r>
              <a:rPr lang="es-MX" altLang="es-MX" b="1" dirty="0"/>
              <a:t>desarrollo</a:t>
            </a:r>
            <a:r>
              <a:rPr lang="en-US" altLang="es-MX" b="1" dirty="0"/>
              <a:t> de </a:t>
            </a:r>
            <a:r>
              <a:rPr lang="es-MX" altLang="es-MX" b="1" dirty="0"/>
              <a:t>vientos</a:t>
            </a:r>
            <a:r>
              <a:rPr lang="en-US" altLang="es-MX" b="1" dirty="0"/>
              <a:t> </a:t>
            </a:r>
            <a:r>
              <a:rPr lang="es-MX" altLang="es-MX" b="1" dirty="0"/>
              <a:t>descendentes</a:t>
            </a:r>
            <a:r>
              <a:rPr lang="en-US" altLang="es-MX" b="1" dirty="0"/>
              <a:t> de </a:t>
            </a:r>
            <a:r>
              <a:rPr lang="es-MX" altLang="es-MX" b="1" dirty="0"/>
              <a:t>ladera</a:t>
            </a:r>
            <a:r>
              <a:rPr lang="en-US" altLang="es-MX" b="1" dirty="0"/>
              <a:t>.</a:t>
            </a:r>
          </a:p>
          <a:p>
            <a:pPr eaLnBrk="1" hangingPunct="1">
              <a:spcBef>
                <a:spcPct val="0"/>
              </a:spcBef>
            </a:pPr>
            <a:endParaRPr lang="en-US" altLang="es-MX" b="1" dirty="0"/>
          </a:p>
          <a:p>
            <a:pPr eaLnBrk="1" hangingPunct="1">
              <a:lnSpc>
                <a:spcPct val="90000"/>
              </a:lnSpc>
              <a:spcBef>
                <a:spcPct val="0"/>
              </a:spcBef>
            </a:pPr>
            <a:r>
              <a:rPr lang="es-MX" altLang="es-MX" b="1" dirty="0"/>
              <a:t>Con el calentamiento solar que resulta en una fuerte mezcla vertical de la atmósfera inferior</a:t>
            </a:r>
            <a:r>
              <a:rPr lang="en-US" altLang="es-MX" b="1" dirty="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2707"/>
                                        </p:tgtEl>
                                        <p:attrNameLst>
                                          <p:attrName>style.visibility</p:attrName>
                                        </p:attrNameLst>
                                      </p:cBhvr>
                                      <p:to>
                                        <p:strVal val="visible"/>
                                      </p:to>
                                    </p:set>
                                    <p:animEffect transition="in" filter="wipe(up)">
                                      <p:cBhvr>
                                        <p:cTn id="7" dur="500"/>
                                        <p:tgtEl>
                                          <p:spTgt spid="727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442913" y="642938"/>
            <a:ext cx="85947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3600" b="1" dirty="0">
                <a:solidFill>
                  <a:srgbClr val="333399"/>
                </a:solidFill>
              </a:rPr>
              <a:t>La temperatura de punto de rocío puede aumentar con:</a:t>
            </a:r>
            <a:endParaRPr lang="en-US" altLang="es-MX" sz="3600" b="1" dirty="0">
              <a:solidFill>
                <a:srgbClr val="333399"/>
              </a:solidFill>
            </a:endParaRPr>
          </a:p>
        </p:txBody>
      </p:sp>
      <p:sp>
        <p:nvSpPr>
          <p:cNvPr id="73731" name="Text Box 3"/>
          <p:cNvSpPr txBox="1">
            <a:spLocks noChangeArrowheads="1"/>
          </p:cNvSpPr>
          <p:nvPr/>
        </p:nvSpPr>
        <p:spPr bwMode="auto">
          <a:xfrm>
            <a:off x="442913" y="2208213"/>
            <a:ext cx="8045450" cy="3687163"/>
          </a:xfrm>
          <a:prstGeom prst="rect">
            <a:avLst/>
          </a:prstGeom>
          <a:noFill/>
          <a:ln>
            <a:noFill/>
          </a:ln>
          <a:effec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pPr eaLnBrk="1" hangingPunct="1">
              <a:lnSpc>
                <a:spcPct val="90000"/>
              </a:lnSpc>
              <a:buFontTx/>
              <a:buChar char="•"/>
              <a:defRPr/>
            </a:pPr>
            <a:r>
              <a:rPr lang="es-MX" altLang="es-MX" sz="3200" b="1" dirty="0"/>
              <a:t>Con el paso de lluvias y tormentas</a:t>
            </a:r>
          </a:p>
          <a:p>
            <a:pPr eaLnBrk="1" hangingPunct="1">
              <a:buFontTx/>
              <a:buChar char="•"/>
              <a:defRPr/>
            </a:pPr>
            <a:endParaRPr lang="es-MX" altLang="es-MX" sz="3200" b="1" dirty="0"/>
          </a:p>
          <a:p>
            <a:pPr eaLnBrk="1" hangingPunct="1">
              <a:lnSpc>
                <a:spcPct val="90000"/>
              </a:lnSpc>
              <a:buFontTx/>
              <a:buChar char="•"/>
              <a:defRPr/>
            </a:pPr>
            <a:r>
              <a:rPr lang="es-MX" altLang="es-MX" sz="3200" b="1" dirty="0"/>
              <a:t>Con el flujo de viento desde un cuerpo de  agua, como un lago o el océano.</a:t>
            </a:r>
          </a:p>
          <a:p>
            <a:pPr marL="0" indent="0" eaLnBrk="1" hangingPunct="1">
              <a:lnSpc>
                <a:spcPct val="90000"/>
              </a:lnSpc>
              <a:defRPr/>
            </a:pPr>
            <a:endParaRPr lang="es-MX" altLang="es-MX" sz="3200" b="1" dirty="0"/>
          </a:p>
          <a:p>
            <a:pPr eaLnBrk="1" hangingPunct="1">
              <a:lnSpc>
                <a:spcPct val="90000"/>
              </a:lnSpc>
              <a:buFontTx/>
              <a:buChar char="•"/>
              <a:defRPr/>
            </a:pPr>
            <a:r>
              <a:rPr lang="es-MX" altLang="es-MX" sz="3200" b="1" dirty="0"/>
              <a:t>Con la evaporación del agua superficial o el derretimiento de nieve y hielo.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3731"/>
                                        </p:tgtEl>
                                        <p:attrNameLst>
                                          <p:attrName>style.visibility</p:attrName>
                                        </p:attrNameLst>
                                      </p:cBhvr>
                                      <p:to>
                                        <p:strVal val="visible"/>
                                      </p:to>
                                    </p:set>
                                    <p:animEffect transition="in" filter="wipe(up)">
                                      <p:cBhvr>
                                        <p:cTn id="7" dur="500"/>
                                        <p:tgtEl>
                                          <p:spTgt spid="737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6"/>
          <p:cNvSpPr txBox="1">
            <a:spLocks noChangeArrowheads="1"/>
          </p:cNvSpPr>
          <p:nvPr/>
        </p:nvSpPr>
        <p:spPr bwMode="auto">
          <a:xfrm>
            <a:off x="1490663" y="1219200"/>
            <a:ext cx="60928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4000" b="1" dirty="0">
                <a:solidFill>
                  <a:srgbClr val="000066"/>
                </a:solidFill>
              </a:rPr>
              <a:t>Objetivos</a:t>
            </a:r>
          </a:p>
        </p:txBody>
      </p:sp>
      <p:sp>
        <p:nvSpPr>
          <p:cNvPr id="6147" name="Text Box 8"/>
          <p:cNvSpPr txBox="1">
            <a:spLocks noChangeArrowheads="1"/>
          </p:cNvSpPr>
          <p:nvPr/>
        </p:nvSpPr>
        <p:spPr bwMode="auto">
          <a:xfrm>
            <a:off x="-92075" y="17526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38922" name="Text Box 10"/>
          <p:cNvSpPr txBox="1">
            <a:spLocks noChangeArrowheads="1"/>
          </p:cNvSpPr>
          <p:nvPr/>
        </p:nvSpPr>
        <p:spPr bwMode="auto">
          <a:xfrm>
            <a:off x="685800" y="1997075"/>
            <a:ext cx="8001000" cy="3280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31825" indent="-631825">
              <a:spcBef>
                <a:spcPct val="20000"/>
              </a:spcBef>
              <a:buChar char="•"/>
              <a:tabLst>
                <a:tab pos="577850" algn="l"/>
              </a:tabLst>
              <a:defRPr sz="3200">
                <a:solidFill>
                  <a:schemeClr val="tx1"/>
                </a:solidFill>
                <a:latin typeface="Arial" panose="020B0604020202020204" pitchFamily="34" charset="0"/>
              </a:defRPr>
            </a:lvl1pPr>
            <a:lvl2pPr marL="742950" indent="-285750">
              <a:spcBef>
                <a:spcPct val="20000"/>
              </a:spcBef>
              <a:buChar char="–"/>
              <a:tabLst>
                <a:tab pos="577850" algn="l"/>
              </a:tabLst>
              <a:defRPr sz="2800">
                <a:solidFill>
                  <a:schemeClr val="tx1"/>
                </a:solidFill>
                <a:latin typeface="Arial" panose="020B0604020202020204" pitchFamily="34" charset="0"/>
              </a:defRPr>
            </a:lvl2pPr>
            <a:lvl3pPr marL="1143000" indent="-228600">
              <a:spcBef>
                <a:spcPct val="20000"/>
              </a:spcBef>
              <a:buChar char="•"/>
              <a:tabLst>
                <a:tab pos="577850" algn="l"/>
              </a:tabLst>
              <a:defRPr sz="2400">
                <a:solidFill>
                  <a:schemeClr val="tx1"/>
                </a:solidFill>
                <a:latin typeface="Arial" panose="020B0604020202020204" pitchFamily="34" charset="0"/>
              </a:defRPr>
            </a:lvl3pPr>
            <a:lvl4pPr marL="1600200" indent="-228600">
              <a:spcBef>
                <a:spcPct val="20000"/>
              </a:spcBef>
              <a:buChar char="–"/>
              <a:tabLst>
                <a:tab pos="577850" algn="l"/>
              </a:tabLst>
              <a:defRPr sz="2000">
                <a:solidFill>
                  <a:schemeClr val="tx1"/>
                </a:solidFill>
                <a:latin typeface="Arial" panose="020B0604020202020204" pitchFamily="34" charset="0"/>
              </a:defRPr>
            </a:lvl4pPr>
            <a:lvl5pPr marL="2057400" indent="-228600">
              <a:spcBef>
                <a:spcPct val="20000"/>
              </a:spcBef>
              <a:buChar char="»"/>
              <a:tabLst>
                <a:tab pos="57785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57785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57785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57785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577850" algn="l"/>
              </a:tabLst>
              <a:defRPr sz="2000">
                <a:solidFill>
                  <a:schemeClr val="tx1"/>
                </a:solidFill>
                <a:latin typeface="Arial" panose="020B0604020202020204" pitchFamily="34" charset="0"/>
              </a:defRPr>
            </a:lvl9pPr>
          </a:lstStyle>
          <a:p>
            <a:pPr eaLnBrk="1" hangingPunct="1">
              <a:spcBef>
                <a:spcPct val="0"/>
              </a:spcBef>
              <a:spcAft>
                <a:spcPct val="40000"/>
              </a:spcAft>
              <a:buFontTx/>
              <a:buNone/>
            </a:pPr>
            <a:r>
              <a:rPr lang="es-MX" altLang="es-MX" sz="2800" b="1" dirty="0"/>
              <a:t>1.	Describir la relación entre la temperatura de bulbo seco, temperatura de bulbo húmedo, temperatura de punto de rocío, y humedad relativa.</a:t>
            </a:r>
          </a:p>
          <a:p>
            <a:pPr eaLnBrk="1" hangingPunct="1">
              <a:spcBef>
                <a:spcPct val="0"/>
              </a:spcBef>
              <a:spcAft>
                <a:spcPct val="40000"/>
              </a:spcAft>
              <a:buFontTx/>
              <a:buNone/>
            </a:pPr>
            <a:r>
              <a:rPr lang="es-MX" altLang="es-MX" sz="2800" b="1" dirty="0"/>
              <a:t>2.	Describir las variaciones diurnas (día y noche) típicas de la temperatura del aire y la humedad relativa.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22"/>
                                        </p:tgtEl>
                                        <p:attrNameLst>
                                          <p:attrName>style.visibility</p:attrName>
                                        </p:attrNameLst>
                                      </p:cBhvr>
                                      <p:to>
                                        <p:strVal val="visible"/>
                                      </p:to>
                                    </p:set>
                                    <p:anim calcmode="lin" valueType="num">
                                      <p:cBhvr additive="base">
                                        <p:cTn id="7" dur="500" fill="hold"/>
                                        <p:tgtEl>
                                          <p:spTgt spid="38922"/>
                                        </p:tgtEl>
                                        <p:attrNameLst>
                                          <p:attrName>ppt_x</p:attrName>
                                        </p:attrNameLst>
                                      </p:cBhvr>
                                      <p:tavLst>
                                        <p:tav tm="0">
                                          <p:val>
                                            <p:strVal val="#ppt_x"/>
                                          </p:val>
                                        </p:tav>
                                        <p:tav tm="100000">
                                          <p:val>
                                            <p:strVal val="#ppt_x"/>
                                          </p:val>
                                        </p:tav>
                                      </p:tavLst>
                                    </p:anim>
                                    <p:anim calcmode="lin" valueType="num">
                                      <p:cBhvr additive="base">
                                        <p:cTn id="8" dur="500" fill="hold"/>
                                        <p:tgtEl>
                                          <p:spTgt spid="389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2"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981200" y="577850"/>
            <a:ext cx="405752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3600" b="1" dirty="0">
                <a:solidFill>
                  <a:schemeClr val="accent2"/>
                </a:solidFill>
              </a:rPr>
              <a:t>¿Que nos dicen? </a:t>
            </a:r>
          </a:p>
        </p:txBody>
      </p:sp>
      <p:sp>
        <p:nvSpPr>
          <p:cNvPr id="146435" name="Text Box 3"/>
          <p:cNvSpPr txBox="1">
            <a:spLocks noChangeArrowheads="1"/>
          </p:cNvSpPr>
          <p:nvPr/>
        </p:nvSpPr>
        <p:spPr bwMode="auto">
          <a:xfrm>
            <a:off x="609600" y="1371600"/>
            <a:ext cx="32845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800" b="1" dirty="0"/>
              <a:t>Cuando el punto de rocío se eleva</a:t>
            </a:r>
          </a:p>
        </p:txBody>
      </p:sp>
      <p:sp>
        <p:nvSpPr>
          <p:cNvPr id="146436" name="Text Box 4"/>
          <p:cNvSpPr txBox="1">
            <a:spLocks noChangeArrowheads="1"/>
          </p:cNvSpPr>
          <p:nvPr/>
        </p:nvSpPr>
        <p:spPr bwMode="auto">
          <a:xfrm>
            <a:off x="609600" y="2576513"/>
            <a:ext cx="31718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800" b="1" dirty="0"/>
              <a:t>Cuando el punto de rocío cae</a:t>
            </a:r>
          </a:p>
        </p:txBody>
      </p:sp>
      <p:sp>
        <p:nvSpPr>
          <p:cNvPr id="146437" name="AutoShape 5"/>
          <p:cNvSpPr>
            <a:spLocks noChangeArrowheads="1"/>
          </p:cNvSpPr>
          <p:nvPr/>
        </p:nvSpPr>
        <p:spPr bwMode="auto">
          <a:xfrm>
            <a:off x="4191000" y="2819400"/>
            <a:ext cx="838200" cy="457200"/>
          </a:xfrm>
          <a:prstGeom prst="rightArrow">
            <a:avLst>
              <a:gd name="adj1" fmla="val 50000"/>
              <a:gd name="adj2" fmla="val 45833"/>
            </a:avLst>
          </a:prstGeom>
          <a:solidFill>
            <a:srgbClr val="FFFF00"/>
          </a:solidFill>
          <a:ln w="25400">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s-MX" altLang="es-MX" sz="3600" b="1">
              <a:solidFill>
                <a:schemeClr val="tx2"/>
              </a:solidFill>
            </a:endParaRPr>
          </a:p>
        </p:txBody>
      </p:sp>
      <p:sp>
        <p:nvSpPr>
          <p:cNvPr id="146438" name="AutoShape 6"/>
          <p:cNvSpPr>
            <a:spLocks noChangeArrowheads="1"/>
          </p:cNvSpPr>
          <p:nvPr/>
        </p:nvSpPr>
        <p:spPr bwMode="auto">
          <a:xfrm>
            <a:off x="4191000" y="1676400"/>
            <a:ext cx="838200" cy="457200"/>
          </a:xfrm>
          <a:prstGeom prst="rightArrow">
            <a:avLst>
              <a:gd name="adj1" fmla="val 50000"/>
              <a:gd name="adj2" fmla="val 45833"/>
            </a:avLst>
          </a:prstGeom>
          <a:solidFill>
            <a:srgbClr val="FFFF00"/>
          </a:solidFill>
          <a:ln w="25400">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s-MX" altLang="es-MX" sz="3600" b="1">
              <a:solidFill>
                <a:schemeClr val="tx2"/>
              </a:solidFill>
            </a:endParaRPr>
          </a:p>
        </p:txBody>
      </p:sp>
      <p:sp>
        <p:nvSpPr>
          <p:cNvPr id="146439" name="Text Box 7"/>
          <p:cNvSpPr txBox="1">
            <a:spLocks noChangeArrowheads="1"/>
          </p:cNvSpPr>
          <p:nvPr/>
        </p:nvSpPr>
        <p:spPr bwMode="auto">
          <a:xfrm>
            <a:off x="5029200" y="1420813"/>
            <a:ext cx="3394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800" b="1" dirty="0"/>
              <a:t>La humedad está incrementando</a:t>
            </a:r>
          </a:p>
        </p:txBody>
      </p:sp>
      <p:sp>
        <p:nvSpPr>
          <p:cNvPr id="146440" name="Text Box 8"/>
          <p:cNvSpPr txBox="1">
            <a:spLocks noChangeArrowheads="1"/>
          </p:cNvSpPr>
          <p:nvPr/>
        </p:nvSpPr>
        <p:spPr bwMode="auto">
          <a:xfrm>
            <a:off x="5421313" y="2570163"/>
            <a:ext cx="276066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800" b="1" dirty="0"/>
              <a:t>La humedad está disminuyendo</a:t>
            </a:r>
          </a:p>
        </p:txBody>
      </p:sp>
      <p:sp>
        <p:nvSpPr>
          <p:cNvPr id="146441" name="Text Box 9"/>
          <p:cNvSpPr txBox="1">
            <a:spLocks noChangeArrowheads="1"/>
          </p:cNvSpPr>
          <p:nvPr/>
        </p:nvSpPr>
        <p:spPr bwMode="auto">
          <a:xfrm>
            <a:off x="309563" y="3657600"/>
            <a:ext cx="35369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800" b="1" dirty="0"/>
              <a:t>Cuando la</a:t>
            </a:r>
          </a:p>
          <a:p>
            <a:pPr algn="ctr" eaLnBrk="1" hangingPunct="1">
              <a:spcBef>
                <a:spcPct val="0"/>
              </a:spcBef>
              <a:buFontTx/>
              <a:buNone/>
            </a:pPr>
            <a:r>
              <a:rPr lang="es-MX" altLang="es-MX" sz="2800" b="1" dirty="0"/>
              <a:t>humedad relativa</a:t>
            </a:r>
          </a:p>
          <a:p>
            <a:pPr algn="ctr" eaLnBrk="1" hangingPunct="1">
              <a:spcBef>
                <a:spcPct val="0"/>
              </a:spcBef>
              <a:buFontTx/>
              <a:buNone/>
            </a:pPr>
            <a:r>
              <a:rPr lang="es-MX" altLang="es-MX" sz="2800" b="1" dirty="0"/>
              <a:t>se eleva</a:t>
            </a:r>
          </a:p>
        </p:txBody>
      </p:sp>
      <p:sp>
        <p:nvSpPr>
          <p:cNvPr id="146442" name="AutoShape 10"/>
          <p:cNvSpPr>
            <a:spLocks noChangeArrowheads="1"/>
          </p:cNvSpPr>
          <p:nvPr/>
        </p:nvSpPr>
        <p:spPr bwMode="auto">
          <a:xfrm>
            <a:off x="4191000" y="4191000"/>
            <a:ext cx="838200" cy="457200"/>
          </a:xfrm>
          <a:prstGeom prst="rightArrow">
            <a:avLst>
              <a:gd name="adj1" fmla="val 50000"/>
              <a:gd name="adj2" fmla="val 45833"/>
            </a:avLst>
          </a:prstGeom>
          <a:solidFill>
            <a:srgbClr val="FFFF00"/>
          </a:solidFill>
          <a:ln w="25400">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s-MX" altLang="es-MX" sz="3600" b="1">
              <a:solidFill>
                <a:schemeClr val="tx2"/>
              </a:solidFill>
            </a:endParaRPr>
          </a:p>
        </p:txBody>
      </p:sp>
      <p:sp>
        <p:nvSpPr>
          <p:cNvPr id="146443" name="Text Box 11"/>
          <p:cNvSpPr txBox="1">
            <a:spLocks noChangeArrowheads="1"/>
          </p:cNvSpPr>
          <p:nvPr/>
        </p:nvSpPr>
        <p:spPr bwMode="auto">
          <a:xfrm>
            <a:off x="5167973" y="3962400"/>
            <a:ext cx="344196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800" b="1" dirty="0"/>
              <a:t>La temperatura </a:t>
            </a:r>
          </a:p>
          <a:p>
            <a:pPr algn="ctr" eaLnBrk="1" hangingPunct="1">
              <a:spcBef>
                <a:spcPct val="0"/>
              </a:spcBef>
              <a:buFontTx/>
              <a:buNone/>
            </a:pPr>
            <a:r>
              <a:rPr lang="es-MX" altLang="es-MX" sz="2800" b="1" dirty="0"/>
              <a:t>está disminuyendo</a:t>
            </a:r>
          </a:p>
        </p:txBody>
      </p:sp>
      <p:sp>
        <p:nvSpPr>
          <p:cNvPr id="146444" name="Text Box 12"/>
          <p:cNvSpPr txBox="1">
            <a:spLocks noChangeArrowheads="1"/>
          </p:cNvSpPr>
          <p:nvPr/>
        </p:nvSpPr>
        <p:spPr bwMode="auto">
          <a:xfrm>
            <a:off x="624409" y="5105400"/>
            <a:ext cx="314220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800" b="1" dirty="0"/>
              <a:t>Cuando la</a:t>
            </a:r>
          </a:p>
          <a:p>
            <a:pPr algn="ctr" eaLnBrk="1" hangingPunct="1">
              <a:spcBef>
                <a:spcPct val="0"/>
              </a:spcBef>
              <a:buFontTx/>
              <a:buNone/>
            </a:pPr>
            <a:r>
              <a:rPr lang="es-MX" altLang="es-MX" sz="2800" b="1" dirty="0"/>
              <a:t>humedad relativa</a:t>
            </a:r>
          </a:p>
          <a:p>
            <a:pPr algn="ctr" eaLnBrk="1" hangingPunct="1">
              <a:spcBef>
                <a:spcPct val="0"/>
              </a:spcBef>
              <a:buFontTx/>
              <a:buNone/>
            </a:pPr>
            <a:r>
              <a:rPr lang="es-MX" altLang="es-MX" sz="2800" b="1" dirty="0"/>
              <a:t>cae</a:t>
            </a:r>
          </a:p>
        </p:txBody>
      </p:sp>
      <p:sp>
        <p:nvSpPr>
          <p:cNvPr id="146445" name="AutoShape 13"/>
          <p:cNvSpPr>
            <a:spLocks noChangeArrowheads="1"/>
          </p:cNvSpPr>
          <p:nvPr/>
        </p:nvSpPr>
        <p:spPr bwMode="auto">
          <a:xfrm>
            <a:off x="4191000" y="5562600"/>
            <a:ext cx="838200" cy="457200"/>
          </a:xfrm>
          <a:prstGeom prst="rightArrow">
            <a:avLst>
              <a:gd name="adj1" fmla="val 50000"/>
              <a:gd name="adj2" fmla="val 45833"/>
            </a:avLst>
          </a:prstGeom>
          <a:solidFill>
            <a:srgbClr val="FFFF00"/>
          </a:solidFill>
          <a:ln w="25400">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s-MX" altLang="es-MX" sz="3600" b="1">
              <a:solidFill>
                <a:schemeClr val="tx2"/>
              </a:solidFill>
            </a:endParaRPr>
          </a:p>
        </p:txBody>
      </p:sp>
      <p:sp>
        <p:nvSpPr>
          <p:cNvPr id="146446" name="Text Box 14"/>
          <p:cNvSpPr txBox="1">
            <a:spLocks noChangeArrowheads="1"/>
          </p:cNvSpPr>
          <p:nvPr/>
        </p:nvSpPr>
        <p:spPr bwMode="auto">
          <a:xfrm>
            <a:off x="5097463" y="5354638"/>
            <a:ext cx="35829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800" b="1" dirty="0"/>
              <a:t>La temperatura </a:t>
            </a:r>
          </a:p>
          <a:p>
            <a:pPr algn="ctr" eaLnBrk="1" hangingPunct="1">
              <a:spcBef>
                <a:spcPct val="0"/>
              </a:spcBef>
              <a:buFontTx/>
              <a:buNone/>
            </a:pPr>
            <a:r>
              <a:rPr lang="es-MX" altLang="es-MX" sz="2800" b="1" dirty="0"/>
              <a:t>está incrementando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6435"/>
                                        </p:tgtEl>
                                        <p:attrNameLst>
                                          <p:attrName>style.visibility</p:attrName>
                                        </p:attrNameLst>
                                      </p:cBhvr>
                                      <p:to>
                                        <p:strVal val="visible"/>
                                      </p:to>
                                    </p:set>
                                    <p:animEffect transition="in" filter="wipe(left)">
                                      <p:cBhvr>
                                        <p:cTn id="7" dur="500"/>
                                        <p:tgtEl>
                                          <p:spTgt spid="14643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46438"/>
                                        </p:tgtEl>
                                        <p:attrNameLst>
                                          <p:attrName>style.visibility</p:attrName>
                                        </p:attrNameLst>
                                      </p:cBhvr>
                                      <p:to>
                                        <p:strVal val="visible"/>
                                      </p:to>
                                    </p:set>
                                    <p:animEffect transition="in" filter="wipe(left)">
                                      <p:cBhvr>
                                        <p:cTn id="10" dur="500"/>
                                        <p:tgtEl>
                                          <p:spTgt spid="14643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46439"/>
                                        </p:tgtEl>
                                        <p:attrNameLst>
                                          <p:attrName>style.visibility</p:attrName>
                                        </p:attrNameLst>
                                      </p:cBhvr>
                                      <p:to>
                                        <p:strVal val="visible"/>
                                      </p:to>
                                    </p:set>
                                    <p:animEffect transition="in" filter="wipe(left)">
                                      <p:cBhvr>
                                        <p:cTn id="13" dur="500"/>
                                        <p:tgtEl>
                                          <p:spTgt spid="14643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46436"/>
                                        </p:tgtEl>
                                        <p:attrNameLst>
                                          <p:attrName>style.visibility</p:attrName>
                                        </p:attrNameLst>
                                      </p:cBhvr>
                                      <p:to>
                                        <p:strVal val="visible"/>
                                      </p:to>
                                    </p:set>
                                    <p:animEffect transition="in" filter="wipe(left)">
                                      <p:cBhvr>
                                        <p:cTn id="18" dur="500"/>
                                        <p:tgtEl>
                                          <p:spTgt spid="14643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46437"/>
                                        </p:tgtEl>
                                        <p:attrNameLst>
                                          <p:attrName>style.visibility</p:attrName>
                                        </p:attrNameLst>
                                      </p:cBhvr>
                                      <p:to>
                                        <p:strVal val="visible"/>
                                      </p:to>
                                    </p:set>
                                    <p:animEffect transition="in" filter="wipe(left)">
                                      <p:cBhvr>
                                        <p:cTn id="21" dur="500"/>
                                        <p:tgtEl>
                                          <p:spTgt spid="146437"/>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46440"/>
                                        </p:tgtEl>
                                        <p:attrNameLst>
                                          <p:attrName>style.visibility</p:attrName>
                                        </p:attrNameLst>
                                      </p:cBhvr>
                                      <p:to>
                                        <p:strVal val="visible"/>
                                      </p:to>
                                    </p:set>
                                    <p:animEffect transition="in" filter="wipe(left)">
                                      <p:cBhvr>
                                        <p:cTn id="24" dur="500"/>
                                        <p:tgtEl>
                                          <p:spTgt spid="146440"/>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46441"/>
                                        </p:tgtEl>
                                        <p:attrNameLst>
                                          <p:attrName>style.visibility</p:attrName>
                                        </p:attrNameLst>
                                      </p:cBhvr>
                                      <p:to>
                                        <p:strVal val="visible"/>
                                      </p:to>
                                    </p:set>
                                    <p:animEffect transition="in" filter="wipe(left)">
                                      <p:cBhvr>
                                        <p:cTn id="29" dur="500"/>
                                        <p:tgtEl>
                                          <p:spTgt spid="14644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46442"/>
                                        </p:tgtEl>
                                        <p:attrNameLst>
                                          <p:attrName>style.visibility</p:attrName>
                                        </p:attrNameLst>
                                      </p:cBhvr>
                                      <p:to>
                                        <p:strVal val="visible"/>
                                      </p:to>
                                    </p:set>
                                    <p:animEffect transition="in" filter="wipe(left)">
                                      <p:cBhvr>
                                        <p:cTn id="32" dur="500"/>
                                        <p:tgtEl>
                                          <p:spTgt spid="14644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46443"/>
                                        </p:tgtEl>
                                        <p:attrNameLst>
                                          <p:attrName>style.visibility</p:attrName>
                                        </p:attrNameLst>
                                      </p:cBhvr>
                                      <p:to>
                                        <p:strVal val="visible"/>
                                      </p:to>
                                    </p:set>
                                    <p:animEffect transition="in" filter="wipe(left)">
                                      <p:cBhvr>
                                        <p:cTn id="35" dur="500"/>
                                        <p:tgtEl>
                                          <p:spTgt spid="146443"/>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46444"/>
                                        </p:tgtEl>
                                        <p:attrNameLst>
                                          <p:attrName>style.visibility</p:attrName>
                                        </p:attrNameLst>
                                      </p:cBhvr>
                                      <p:to>
                                        <p:strVal val="visible"/>
                                      </p:to>
                                    </p:set>
                                    <p:animEffect transition="in" filter="wipe(left)">
                                      <p:cBhvr>
                                        <p:cTn id="40" dur="500"/>
                                        <p:tgtEl>
                                          <p:spTgt spid="14644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46445"/>
                                        </p:tgtEl>
                                        <p:attrNameLst>
                                          <p:attrName>style.visibility</p:attrName>
                                        </p:attrNameLst>
                                      </p:cBhvr>
                                      <p:to>
                                        <p:strVal val="visible"/>
                                      </p:to>
                                    </p:set>
                                    <p:animEffect transition="in" filter="wipe(left)">
                                      <p:cBhvr>
                                        <p:cTn id="43" dur="500"/>
                                        <p:tgtEl>
                                          <p:spTgt spid="14644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46446"/>
                                        </p:tgtEl>
                                        <p:attrNameLst>
                                          <p:attrName>style.visibility</p:attrName>
                                        </p:attrNameLst>
                                      </p:cBhvr>
                                      <p:to>
                                        <p:strVal val="visible"/>
                                      </p:to>
                                    </p:set>
                                    <p:animEffect transition="in" filter="wipe(left)">
                                      <p:cBhvr>
                                        <p:cTn id="46" dur="500"/>
                                        <p:tgtEl>
                                          <p:spTgt spid="146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p:bldP spid="146436" grpId="0"/>
      <p:bldP spid="146437" grpId="0" animBg="1"/>
      <p:bldP spid="146438" grpId="0" animBg="1"/>
      <p:bldP spid="146439" grpId="0"/>
      <p:bldP spid="146440" grpId="0"/>
      <p:bldP spid="146441" grpId="0"/>
      <p:bldP spid="146442" grpId="0" animBg="1"/>
      <p:bldP spid="146443" grpId="0"/>
      <p:bldP spid="146444" grpId="0"/>
      <p:bldP spid="146445" grpId="0" animBg="1"/>
      <p:bldP spid="1464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a:spLocks noGrp="1" noChangeArrowheads="1"/>
          </p:cNvSpPr>
          <p:nvPr>
            <p:ph type="title"/>
          </p:nvPr>
        </p:nvSpPr>
        <p:spPr>
          <a:xfrm>
            <a:off x="457200" y="685800"/>
            <a:ext cx="8229600" cy="1143000"/>
          </a:xfrm>
        </p:spPr>
        <p:txBody>
          <a:bodyPr/>
          <a:lstStyle/>
          <a:p>
            <a:pPr eaLnBrk="1" hangingPunct="1">
              <a:lnSpc>
                <a:spcPct val="90000"/>
              </a:lnSpc>
            </a:pPr>
            <a:r>
              <a:rPr lang="es-MX" altLang="es-MX" noProof="0" dirty="0">
                <a:solidFill>
                  <a:schemeClr val="accent2"/>
                </a:solidFill>
              </a:rPr>
              <a:t>Datos importantes para recordar </a:t>
            </a:r>
          </a:p>
        </p:txBody>
      </p:sp>
      <p:sp>
        <p:nvSpPr>
          <p:cNvPr id="25603" name="Rectangle 7"/>
          <p:cNvSpPr>
            <a:spLocks noGrp="1" noChangeArrowheads="1"/>
          </p:cNvSpPr>
          <p:nvPr>
            <p:ph idx="1"/>
          </p:nvPr>
        </p:nvSpPr>
        <p:spPr>
          <a:xfrm>
            <a:off x="533400" y="2103438"/>
            <a:ext cx="8229600" cy="4525962"/>
          </a:xfrm>
        </p:spPr>
        <p:txBody>
          <a:bodyPr/>
          <a:lstStyle/>
          <a:p>
            <a:pPr eaLnBrk="1" hangingPunct="1">
              <a:lnSpc>
                <a:spcPct val="90000"/>
              </a:lnSpc>
            </a:pPr>
            <a:r>
              <a:rPr lang="es-MX" sz="3000" b="1" dirty="0"/>
              <a:t>Las temperaturas de bulbo seco, bulbo húmedo y de punto de rocío, todas serán las mismas para un aire saturado. A ese punto, la humedad relativa será de 100%.</a:t>
            </a:r>
          </a:p>
          <a:p>
            <a:pPr eaLnBrk="1" hangingPunct="1">
              <a:lnSpc>
                <a:spcPct val="30000"/>
              </a:lnSpc>
              <a:buFontTx/>
              <a:buNone/>
            </a:pPr>
            <a:endParaRPr lang="es-MX" altLang="es-MX" sz="3000" b="1" noProof="0" dirty="0"/>
          </a:p>
          <a:p>
            <a:pPr eaLnBrk="1" hangingPunct="1">
              <a:lnSpc>
                <a:spcPct val="90000"/>
              </a:lnSpc>
            </a:pPr>
            <a:r>
              <a:rPr lang="es-MX" sz="3000" b="1" dirty="0"/>
              <a:t>Si el aire no está saturado, el bulbo seco será más alto que el bulbo húmedo, y el bulbo húmedo más alto que el punto de rocío. </a:t>
            </a:r>
            <a:r>
              <a:rPr lang="es-MX" sz="3000" b="1" u="sng" dirty="0"/>
              <a:t>Siempre.</a:t>
            </a:r>
          </a:p>
          <a:p>
            <a:pPr eaLnBrk="1" hangingPunct="1">
              <a:lnSpc>
                <a:spcPct val="90000"/>
              </a:lnSpc>
            </a:pPr>
            <a:endParaRPr lang="es-MX" altLang="es-MX" sz="3000" b="1" noProof="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1066800" y="2651125"/>
            <a:ext cx="72390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s-MX" sz="6600">
                <a:solidFill>
                  <a:schemeClr val="accent2"/>
                </a:solidFill>
                <a:latin typeface="Arial Black" panose="020B0A04020102020204" pitchFamily="34" charset="0"/>
              </a:rPr>
              <a:t>Ejercicio 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ChangeArrowheads="1"/>
          </p:cNvSpPr>
          <p:nvPr/>
        </p:nvSpPr>
        <p:spPr bwMode="auto">
          <a:xfrm>
            <a:off x="533400" y="3708400"/>
            <a:ext cx="4038600" cy="2806700"/>
          </a:xfrm>
          <a:prstGeom prst="rect">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Bef>
                <a:spcPct val="0"/>
              </a:spcBef>
              <a:buFontTx/>
              <a:buNone/>
            </a:pPr>
            <a:r>
              <a:rPr lang="es-MX" altLang="es-MX" sz="2800" b="1" dirty="0"/>
              <a:t>La temperatura de bulbo húmedo es leída del termómetro de bulbo húmedo, montado en un psicrómetro.</a:t>
            </a:r>
          </a:p>
          <a:p>
            <a:pPr algn="ctr" eaLnBrk="1" hangingPunct="1">
              <a:lnSpc>
                <a:spcPct val="90000"/>
              </a:lnSpc>
              <a:spcBef>
                <a:spcPct val="0"/>
              </a:spcBef>
              <a:buFontTx/>
              <a:buNone/>
            </a:pPr>
            <a:endParaRPr lang="es-MX" altLang="es-MX" sz="2800" b="1" dirty="0"/>
          </a:p>
        </p:txBody>
      </p:sp>
      <p:sp>
        <p:nvSpPr>
          <p:cNvPr id="137219" name="Rectangle 3"/>
          <p:cNvSpPr>
            <a:spLocks noChangeArrowheads="1"/>
          </p:cNvSpPr>
          <p:nvPr/>
        </p:nvSpPr>
        <p:spPr bwMode="auto">
          <a:xfrm>
            <a:off x="4800600" y="3708400"/>
            <a:ext cx="4038600" cy="2806922"/>
          </a:xfrm>
          <a:prstGeom prst="rect">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Bef>
                <a:spcPct val="0"/>
              </a:spcBef>
              <a:buFontTx/>
              <a:buNone/>
            </a:pPr>
            <a:r>
              <a:rPr lang="es-MX" altLang="es-MX" sz="2800" b="1" dirty="0"/>
              <a:t>El punto de rocío y la humedad relativa son determinadas  usando la diferencia en las temperaturas de bulbo seco y bulbo húmedo.</a:t>
            </a:r>
          </a:p>
          <a:p>
            <a:pPr algn="ctr" eaLnBrk="1" hangingPunct="1">
              <a:lnSpc>
                <a:spcPct val="90000"/>
              </a:lnSpc>
              <a:spcBef>
                <a:spcPct val="0"/>
              </a:spcBef>
              <a:buFontTx/>
              <a:buNone/>
            </a:pPr>
            <a:endParaRPr lang="es-MX" altLang="es-MX" sz="2800" b="1" dirty="0"/>
          </a:p>
        </p:txBody>
      </p:sp>
      <p:pic>
        <p:nvPicPr>
          <p:cNvPr id="27652" name="Picture 4" descr="Dry-Bulb and Wet-Bulb Thermometers"/>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457200" y="609600"/>
            <a:ext cx="8382000" cy="2971800"/>
          </a:xfrm>
          <a:solidFill>
            <a:schemeClr val="tx1"/>
          </a:solidFill>
        </p:spPr>
      </p:pic>
      <p:sp>
        <p:nvSpPr>
          <p:cNvPr id="137221" name="Text Box 5"/>
          <p:cNvSpPr txBox="1">
            <a:spLocks noChangeArrowheads="1"/>
          </p:cNvSpPr>
          <p:nvPr/>
        </p:nvSpPr>
        <p:spPr bwMode="auto">
          <a:xfrm>
            <a:off x="5562600" y="609600"/>
            <a:ext cx="25779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b="1" dirty="0" err="1">
                <a:solidFill>
                  <a:schemeClr val="bg1"/>
                </a:solidFill>
              </a:rPr>
              <a:t>Psicrometro</a:t>
            </a:r>
            <a:endParaRPr lang="es-MX" altLang="es-MX" b="1" dirty="0">
              <a:solidFill>
                <a:schemeClr val="bg1"/>
              </a:solidFill>
            </a:endParaRPr>
          </a:p>
        </p:txBody>
      </p:sp>
      <p:sp>
        <p:nvSpPr>
          <p:cNvPr id="2" name="CuadroTexto 1"/>
          <p:cNvSpPr txBox="1"/>
          <p:nvPr/>
        </p:nvSpPr>
        <p:spPr>
          <a:xfrm>
            <a:off x="457200" y="869950"/>
            <a:ext cx="4603750" cy="461963"/>
          </a:xfrm>
          <a:prstGeom prst="rect">
            <a:avLst/>
          </a:prstGeom>
          <a:solidFill>
            <a:srgbClr val="A47B3E"/>
          </a:solidFill>
        </p:spPr>
        <p:txBody>
          <a:bodyPr wrap="none">
            <a:spAutoFit/>
          </a:bodyPr>
          <a:lstStyle/>
          <a:p>
            <a:pPr eaLnBrk="1" hangingPunct="1">
              <a:defRPr/>
            </a:pPr>
            <a:r>
              <a:rPr lang="es-MX" sz="2400" b="1" dirty="0">
                <a:solidFill>
                  <a:schemeClr val="bg1"/>
                </a:solidFill>
                <a:effectLst>
                  <a:outerShdw blurRad="38100" dist="38100" dir="2700000" algn="tl">
                    <a:srgbClr val="000000">
                      <a:alpha val="43137"/>
                    </a:srgbClr>
                  </a:outerShdw>
                </a:effectLst>
              </a:rPr>
              <a:t>Termómetro de bulbo húmedo</a:t>
            </a:r>
          </a:p>
        </p:txBody>
      </p:sp>
      <p:sp>
        <p:nvSpPr>
          <p:cNvPr id="7" name="CuadroTexto 6"/>
          <p:cNvSpPr txBox="1"/>
          <p:nvPr/>
        </p:nvSpPr>
        <p:spPr>
          <a:xfrm>
            <a:off x="1524000" y="3074988"/>
            <a:ext cx="4279900" cy="461962"/>
          </a:xfrm>
          <a:prstGeom prst="rect">
            <a:avLst/>
          </a:prstGeom>
          <a:solidFill>
            <a:srgbClr val="A58048"/>
          </a:solidFill>
        </p:spPr>
        <p:txBody>
          <a:bodyPr wrap="none">
            <a:spAutoFit/>
          </a:bodyPr>
          <a:lstStyle/>
          <a:p>
            <a:pPr eaLnBrk="1" hangingPunct="1">
              <a:defRPr/>
            </a:pPr>
            <a:r>
              <a:rPr lang="es-MX" sz="2400" b="1" dirty="0">
                <a:solidFill>
                  <a:schemeClr val="bg1"/>
                </a:solidFill>
                <a:effectLst>
                  <a:outerShdw blurRad="38100" dist="38100" dir="2700000" algn="tl">
                    <a:srgbClr val="000000">
                      <a:alpha val="43137"/>
                    </a:srgbClr>
                  </a:outerShdw>
                </a:effectLst>
              </a:rPr>
              <a:t> Termómetro de bulbo seco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37221"/>
                                        </p:tgtEl>
                                        <p:attrNameLst>
                                          <p:attrName>style.visibility</p:attrName>
                                        </p:attrNameLst>
                                      </p:cBhvr>
                                      <p:to>
                                        <p:strVal val="visible"/>
                                      </p:to>
                                    </p:set>
                                    <p:animEffect transition="in" filter="checkerboard(down)">
                                      <p:cBhvr>
                                        <p:cTn id="7" dur="500"/>
                                        <p:tgtEl>
                                          <p:spTgt spid="1372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7218"/>
                                        </p:tgtEl>
                                        <p:attrNameLst>
                                          <p:attrName>style.visibility</p:attrName>
                                        </p:attrNameLst>
                                      </p:cBhvr>
                                      <p:to>
                                        <p:strVal val="visible"/>
                                      </p:to>
                                    </p:set>
                                    <p:animEffect transition="in" filter="dissolve">
                                      <p:cBhvr>
                                        <p:cTn id="12" dur="500"/>
                                        <p:tgtEl>
                                          <p:spTgt spid="13721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7219"/>
                                        </p:tgtEl>
                                        <p:attrNameLst>
                                          <p:attrName>style.visibility</p:attrName>
                                        </p:attrNameLst>
                                      </p:cBhvr>
                                      <p:to>
                                        <p:strVal val="visible"/>
                                      </p:to>
                                    </p:set>
                                    <p:animEffect transition="in" filter="dissolve">
                                      <p:cBhvr>
                                        <p:cTn id="17" dur="500"/>
                                        <p:tgtEl>
                                          <p:spTgt spid="137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8" grpId="0" animBg="1"/>
      <p:bldP spid="137219" grpId="0" animBg="1"/>
      <p:bldP spid="1372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5"/>
          <p:cNvSpPr>
            <a:spLocks noChangeArrowheads="1"/>
          </p:cNvSpPr>
          <p:nvPr/>
        </p:nvSpPr>
        <p:spPr bwMode="auto">
          <a:xfrm>
            <a:off x="0" y="0"/>
            <a:ext cx="9144000" cy="6858000"/>
          </a:xfrm>
          <a:prstGeom prst="rect">
            <a:avLst/>
          </a:prstGeom>
          <a:solidFill>
            <a:schemeClr val="accent2"/>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28675" name="Text Box 6"/>
          <p:cNvSpPr txBox="1">
            <a:spLocks noChangeArrowheads="1"/>
          </p:cNvSpPr>
          <p:nvPr/>
        </p:nvSpPr>
        <p:spPr bwMode="auto">
          <a:xfrm>
            <a:off x="1905000" y="0"/>
            <a:ext cx="5486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MX" altLang="es-MX" sz="2800" b="1" dirty="0">
                <a:solidFill>
                  <a:srgbClr val="FFFF00"/>
                </a:solidFill>
              </a:rPr>
              <a:t>Tabla psicrométrica</a:t>
            </a:r>
          </a:p>
        </p:txBody>
      </p:sp>
      <p:sp>
        <p:nvSpPr>
          <p:cNvPr id="28676" name="Text Box 7"/>
          <p:cNvSpPr txBox="1">
            <a:spLocks noChangeArrowheads="1"/>
          </p:cNvSpPr>
          <p:nvPr/>
        </p:nvSpPr>
        <p:spPr bwMode="auto">
          <a:xfrm>
            <a:off x="2514600" y="457200"/>
            <a:ext cx="5562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s-MX" altLang="es-MX" sz="1600" b="1" dirty="0">
                <a:solidFill>
                  <a:srgbClr val="A4FF01"/>
                </a:solidFill>
              </a:rPr>
              <a:t>540 mm de mercurio (1,860-2,590 msnm)</a:t>
            </a:r>
          </a:p>
        </p:txBody>
      </p:sp>
      <p:sp>
        <p:nvSpPr>
          <p:cNvPr id="138248" name="Text Box 8"/>
          <p:cNvSpPr txBox="1">
            <a:spLocks noChangeArrowheads="1"/>
          </p:cNvSpPr>
          <p:nvPr/>
        </p:nvSpPr>
        <p:spPr bwMode="auto">
          <a:xfrm>
            <a:off x="2611438" y="862013"/>
            <a:ext cx="51038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s-MX" altLang="es-MX" sz="2000" b="1" dirty="0">
                <a:solidFill>
                  <a:schemeClr val="bg1"/>
                </a:solidFill>
              </a:rPr>
              <a:t>Temperaturas de bulbo húmedo (°C)</a:t>
            </a:r>
          </a:p>
        </p:txBody>
      </p:sp>
      <p:sp>
        <p:nvSpPr>
          <p:cNvPr id="28679" name="Text Box 11"/>
          <p:cNvSpPr txBox="1">
            <a:spLocks noChangeArrowheads="1"/>
          </p:cNvSpPr>
          <p:nvPr/>
        </p:nvSpPr>
        <p:spPr bwMode="auto">
          <a:xfrm>
            <a:off x="8305800" y="1219200"/>
            <a:ext cx="838200" cy="461963"/>
          </a:xfrm>
          <a:prstGeom prst="rect">
            <a:avLst/>
          </a:prstGeom>
          <a:solidFill>
            <a:srgbClr val="FF6600"/>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s-MX" altLang="es-MX" sz="1200" b="1"/>
              <a:t>HR 15% o menos</a:t>
            </a:r>
          </a:p>
        </p:txBody>
      </p:sp>
      <p:sp>
        <p:nvSpPr>
          <p:cNvPr id="28680" name="Text Box 12"/>
          <p:cNvSpPr txBox="1">
            <a:spLocks noChangeArrowheads="1"/>
          </p:cNvSpPr>
          <p:nvPr/>
        </p:nvSpPr>
        <p:spPr bwMode="auto">
          <a:xfrm>
            <a:off x="8305800" y="2133600"/>
            <a:ext cx="838200" cy="738188"/>
          </a:xfrm>
          <a:prstGeom prst="rect">
            <a:avLst/>
          </a:prstGeom>
          <a:solidFill>
            <a:srgbClr val="FFCC00"/>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MX" altLang="es-MX" sz="1200" b="1"/>
              <a:t>HR 16% a </a:t>
            </a:r>
          </a:p>
          <a:p>
            <a:pPr algn="ctr" eaLnBrk="1" hangingPunct="1">
              <a:spcBef>
                <a:spcPct val="50000"/>
              </a:spcBef>
              <a:buFontTx/>
              <a:buNone/>
            </a:pPr>
            <a:r>
              <a:rPr lang="es-MX" altLang="es-MX" sz="1200" b="1"/>
              <a:t>  30%</a:t>
            </a:r>
          </a:p>
        </p:txBody>
      </p:sp>
      <p:sp>
        <p:nvSpPr>
          <p:cNvPr id="28681" name="Text Box 13"/>
          <p:cNvSpPr txBox="1">
            <a:spLocks noChangeArrowheads="1"/>
          </p:cNvSpPr>
          <p:nvPr/>
        </p:nvSpPr>
        <p:spPr bwMode="auto">
          <a:xfrm>
            <a:off x="8305800" y="3276600"/>
            <a:ext cx="838200" cy="852488"/>
          </a:xfrm>
          <a:prstGeom prst="rect">
            <a:avLst/>
          </a:prstGeom>
          <a:solidFill>
            <a:srgbClr val="FFFF99"/>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MX" altLang="es-MX" sz="1200" b="1"/>
              <a:t>HR 31%</a:t>
            </a:r>
          </a:p>
          <a:p>
            <a:pPr algn="ctr" eaLnBrk="1" hangingPunct="1">
              <a:spcBef>
                <a:spcPct val="50000"/>
              </a:spcBef>
              <a:buFontTx/>
              <a:buNone/>
            </a:pPr>
            <a:r>
              <a:rPr lang="es-MX" altLang="es-MX" sz="1200" b="1"/>
              <a:t>a</a:t>
            </a:r>
          </a:p>
          <a:p>
            <a:pPr algn="ctr" eaLnBrk="1" hangingPunct="1">
              <a:spcBef>
                <a:spcPct val="50000"/>
              </a:spcBef>
              <a:buFontTx/>
              <a:buNone/>
            </a:pPr>
            <a:r>
              <a:rPr lang="es-MX" altLang="es-MX" sz="1200" b="1"/>
              <a:t>  60%</a:t>
            </a:r>
          </a:p>
        </p:txBody>
      </p:sp>
      <p:sp>
        <p:nvSpPr>
          <p:cNvPr id="28682" name="Text Box 14"/>
          <p:cNvSpPr txBox="1">
            <a:spLocks noChangeArrowheads="1"/>
          </p:cNvSpPr>
          <p:nvPr/>
        </p:nvSpPr>
        <p:spPr bwMode="auto">
          <a:xfrm>
            <a:off x="8305800" y="4495800"/>
            <a:ext cx="838200" cy="852488"/>
          </a:xfrm>
          <a:prstGeom prst="rect">
            <a:avLst/>
          </a:prstGeom>
          <a:solidFill>
            <a:srgbClr val="CCFFFF"/>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MX" altLang="es-MX" sz="1200" b="1"/>
              <a:t>HR 61%</a:t>
            </a:r>
          </a:p>
          <a:p>
            <a:pPr algn="ctr" eaLnBrk="1" hangingPunct="1">
              <a:spcBef>
                <a:spcPct val="50000"/>
              </a:spcBef>
              <a:buFontTx/>
              <a:buNone/>
            </a:pPr>
            <a:r>
              <a:rPr lang="es-MX" altLang="es-MX" sz="1200" b="1"/>
              <a:t>a</a:t>
            </a:r>
          </a:p>
          <a:p>
            <a:pPr algn="ctr" eaLnBrk="1" hangingPunct="1">
              <a:spcBef>
                <a:spcPct val="50000"/>
              </a:spcBef>
              <a:buFontTx/>
              <a:buNone/>
            </a:pPr>
            <a:r>
              <a:rPr lang="es-MX" altLang="es-MX" sz="1200" b="1"/>
              <a:t>100%</a:t>
            </a:r>
          </a:p>
        </p:txBody>
      </p:sp>
      <p:sp>
        <p:nvSpPr>
          <p:cNvPr id="28683" name="Rectangle 8"/>
          <p:cNvSpPr>
            <a:spLocks noChangeArrowheads="1"/>
          </p:cNvSpPr>
          <p:nvPr/>
        </p:nvSpPr>
        <p:spPr bwMode="auto">
          <a:xfrm>
            <a:off x="7239000" y="6557963"/>
            <a:ext cx="1905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US" altLang="es-MX" sz="1000" dirty="0">
                <a:solidFill>
                  <a:srgbClr val="DDDDDD"/>
                </a:solidFill>
              </a:rPr>
              <a:t>5-</a:t>
            </a:r>
            <a:fld id="{B24E6312-0EBF-4844-83C7-059CD3551C90}" type="slidenum">
              <a:rPr lang="en-US" altLang="es-MX" sz="1000" smtClean="0">
                <a:solidFill>
                  <a:srgbClr val="DDDDDD"/>
                </a:solidFill>
              </a:rPr>
              <a:pPr algn="r" eaLnBrk="1" hangingPunct="1">
                <a:spcBef>
                  <a:spcPct val="0"/>
                </a:spcBef>
                <a:buFontTx/>
                <a:buNone/>
              </a:pPr>
              <a:t>24</a:t>
            </a:fld>
            <a:r>
              <a:rPr lang="en-US" altLang="es-MX" sz="1000" dirty="0">
                <a:solidFill>
                  <a:srgbClr val="DDDDDD"/>
                </a:solidFill>
              </a:rPr>
              <a:t>-S290-PE</a:t>
            </a:r>
          </a:p>
        </p:txBody>
      </p:sp>
      <p:sp>
        <p:nvSpPr>
          <p:cNvPr id="3" name="CuadroTexto 2"/>
          <p:cNvSpPr txBox="1"/>
          <p:nvPr/>
        </p:nvSpPr>
        <p:spPr>
          <a:xfrm>
            <a:off x="267758" y="6550223"/>
            <a:ext cx="79784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eaLnBrk="1" hangingPunct="1">
              <a:spcBef>
                <a:spcPct val="50000"/>
              </a:spcBef>
              <a:buFontTx/>
              <a:buNone/>
              <a:defRPr sz="1400" b="1">
                <a:solidFill>
                  <a:schemeClr val="bg1"/>
                </a:solidFill>
              </a:defRPr>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dirty="0"/>
              <a:t>  Las tablas psicrométricas son usadas para determinar punto de rocío y humedad relativa  </a:t>
            </a:r>
          </a:p>
        </p:txBody>
      </p:sp>
      <p:pic>
        <p:nvPicPr>
          <p:cNvPr id="5" name="Imagen 4"/>
          <p:cNvPicPr>
            <a:picLocks noChangeAspect="1"/>
          </p:cNvPicPr>
          <p:nvPr/>
        </p:nvPicPr>
        <p:blipFill>
          <a:blip r:embed="rId2"/>
          <a:stretch>
            <a:fillRect/>
          </a:stretch>
        </p:blipFill>
        <p:spPr>
          <a:xfrm>
            <a:off x="323057" y="1219777"/>
            <a:ext cx="7937499" cy="5252459"/>
          </a:xfrm>
          <a:prstGeom prst="rect">
            <a:avLst/>
          </a:prstGeom>
        </p:spPr>
      </p:pic>
      <p:sp>
        <p:nvSpPr>
          <p:cNvPr id="4" name="Rectángulo 3"/>
          <p:cNvSpPr/>
          <p:nvPr/>
        </p:nvSpPr>
        <p:spPr>
          <a:xfrm>
            <a:off x="447752" y="4495800"/>
            <a:ext cx="1036637" cy="2825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 name="Line 4"/>
          <p:cNvSpPr>
            <a:spLocks noChangeShapeType="1"/>
          </p:cNvSpPr>
          <p:nvPr/>
        </p:nvSpPr>
        <p:spPr bwMode="auto">
          <a:xfrm flipH="1">
            <a:off x="3513137" y="1343028"/>
            <a:ext cx="39687" cy="2078034"/>
          </a:xfrm>
          <a:prstGeom prst="line">
            <a:avLst/>
          </a:prstGeom>
          <a:noFill/>
          <a:ln w="603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3" name="Line 5"/>
          <p:cNvSpPr>
            <a:spLocks noChangeShapeType="1"/>
          </p:cNvSpPr>
          <p:nvPr/>
        </p:nvSpPr>
        <p:spPr bwMode="auto">
          <a:xfrm flipV="1">
            <a:off x="1371600" y="3506788"/>
            <a:ext cx="2093913" cy="9525"/>
          </a:xfrm>
          <a:prstGeom prst="line">
            <a:avLst/>
          </a:prstGeom>
          <a:noFill/>
          <a:ln w="603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4" name="Text Box 3"/>
          <p:cNvSpPr txBox="1">
            <a:spLocks noChangeArrowheads="1"/>
          </p:cNvSpPr>
          <p:nvPr/>
        </p:nvSpPr>
        <p:spPr bwMode="auto">
          <a:xfrm>
            <a:off x="3465513" y="3447037"/>
            <a:ext cx="1371600" cy="1349375"/>
          </a:xfrm>
          <a:prstGeom prst="rect">
            <a:avLst/>
          </a:prstGeom>
          <a:solidFill>
            <a:srgbClr val="FFFF00"/>
          </a:solidFill>
          <a:ln w="38100">
            <a:solidFill>
              <a:schemeClr val="tx1"/>
            </a:solidFill>
            <a:miter lim="800000"/>
            <a:headEnd/>
            <a:tailEnd/>
          </a:ln>
          <a:effectLst/>
        </p:spPr>
        <p:txBody>
          <a:bodyPr>
            <a:spAutoFit/>
          </a:bodyPr>
          <a:lstStyle/>
          <a:p>
            <a:pPr algn="ctr" eaLnBrk="1" hangingPunct="1">
              <a:spcBef>
                <a:spcPct val="50000"/>
              </a:spcBef>
              <a:defRPr/>
            </a:pPr>
            <a:r>
              <a:rPr lang="es-MX" altLang="es-MX" sz="3200" b="1" dirty="0">
                <a:effectLst>
                  <a:outerShdw blurRad="38100" dist="38100" dir="2700000" algn="tl">
                    <a:srgbClr val="FFFFFF"/>
                  </a:outerShdw>
                </a:effectLst>
              </a:rPr>
              <a:t>6.1</a:t>
            </a:r>
            <a:r>
              <a:rPr lang="en-US" altLang="es-MX" sz="3200" b="1" dirty="0">
                <a:effectLst>
                  <a:outerShdw blurRad="38100" dist="38100" dir="2700000" algn="tl">
                    <a:srgbClr val="FFFFFF"/>
                  </a:outerShdw>
                </a:effectLst>
              </a:rPr>
              <a:t> </a:t>
            </a:r>
            <a:r>
              <a:rPr lang="en-US" altLang="es-MX" sz="1200" b="1" dirty="0">
                <a:effectLst>
                  <a:outerShdw blurRad="38100" dist="38100" dir="2700000" algn="tl">
                    <a:srgbClr val="FFFFFF"/>
                  </a:outerShdw>
                </a:effectLst>
              </a:rPr>
              <a:t>PR</a:t>
            </a:r>
            <a:endParaRPr lang="en-US" altLang="es-MX" sz="3200" b="1" dirty="0">
              <a:effectLst>
                <a:outerShdw blurRad="38100" dist="38100" dir="2700000" algn="tl">
                  <a:srgbClr val="FFFFFF"/>
                </a:outerShdw>
              </a:effectLst>
            </a:endParaRPr>
          </a:p>
          <a:p>
            <a:pPr algn="ctr" eaLnBrk="1" hangingPunct="1">
              <a:spcBef>
                <a:spcPct val="50000"/>
              </a:spcBef>
              <a:defRPr/>
            </a:pPr>
            <a:r>
              <a:rPr lang="en-US" altLang="es-MX" sz="3200" b="1" dirty="0">
                <a:effectLst>
                  <a:outerShdw blurRad="38100" dist="38100" dir="2700000" algn="tl">
                    <a:srgbClr val="FFFFFF"/>
                  </a:outerShdw>
                </a:effectLst>
              </a:rPr>
              <a:t>19 </a:t>
            </a:r>
            <a:r>
              <a:rPr lang="en-US" altLang="es-MX" sz="1200" b="1" dirty="0">
                <a:effectLst>
                  <a:outerShdw blurRad="38100" dist="38100" dir="2700000" algn="tl">
                    <a:srgbClr val="FFFFFF"/>
                  </a:outerShdw>
                </a:effectLst>
              </a:rPr>
              <a:t>HR</a:t>
            </a:r>
            <a:r>
              <a:rPr lang="en-US" altLang="es-MX" sz="3200" b="1" dirty="0">
                <a:effectLst>
                  <a:outerShdw blurRad="38100" dist="38100" dir="2700000" algn="tl">
                    <a:srgbClr val="FFFFFF"/>
                  </a:outerShdw>
                </a:effectLst>
              </a:rPr>
              <a:t> </a:t>
            </a:r>
          </a:p>
        </p:txBody>
      </p:sp>
      <p:sp>
        <p:nvSpPr>
          <p:cNvPr id="19" name="Rectángulo 18">
            <a:extLst>
              <a:ext uri="{FF2B5EF4-FFF2-40B4-BE49-F238E27FC236}">
                <a16:creationId xmlns:a16="http://schemas.microsoft.com/office/drawing/2014/main" id="{CC3D9298-AC13-4345-A022-E8F2020E0355}"/>
              </a:ext>
            </a:extLst>
          </p:cNvPr>
          <p:cNvSpPr/>
          <p:nvPr/>
        </p:nvSpPr>
        <p:spPr>
          <a:xfrm>
            <a:off x="394965" y="5520750"/>
            <a:ext cx="1438129" cy="218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 name="CuadroTexto 1"/>
          <p:cNvSpPr txBox="1">
            <a:spLocks noChangeArrowheads="1"/>
          </p:cNvSpPr>
          <p:nvPr/>
        </p:nvSpPr>
        <p:spPr bwMode="auto">
          <a:xfrm rot="-5400000">
            <a:off x="-747023" y="4657367"/>
            <a:ext cx="2965290" cy="584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6000" rIns="360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1600" b="1" dirty="0"/>
              <a:t>Temperaturas del bulbo seco </a:t>
            </a:r>
          </a:p>
          <a:p>
            <a:pPr algn="ctr" eaLnBrk="1" hangingPunct="1">
              <a:spcBef>
                <a:spcPct val="0"/>
              </a:spcBef>
              <a:buFontTx/>
              <a:buNone/>
            </a:pPr>
            <a:r>
              <a:rPr lang="es-MX" altLang="es-MX" sz="1600" b="1" dirty="0"/>
              <a:t>°C</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8248"/>
                                        </p:tgtEl>
                                        <p:attrNameLst>
                                          <p:attrName>style.visibility</p:attrName>
                                        </p:attrNameLst>
                                      </p:cBhvr>
                                      <p:to>
                                        <p:strVal val="visible"/>
                                      </p:to>
                                    </p:set>
                                    <p:animEffect transition="in" filter="dissolve">
                                      <p:cBhvr>
                                        <p:cTn id="7" dur="500"/>
                                        <p:tgtEl>
                                          <p:spTgt spid="13824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dissolv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dissolv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dissolve">
                                      <p:cBhvr>
                                        <p:cTn id="22" dur="500"/>
                                        <p:tgtEl>
                                          <p:spTgt spid="24"/>
                                        </p:tgtEl>
                                      </p:cBhvr>
                                    </p:animEffect>
                                  </p:childTnLst>
                                </p:cTn>
                              </p:par>
                            </p:childTnLst>
                          </p:cTn>
                        </p:par>
                        <p:par>
                          <p:cTn id="23" fill="hold">
                            <p:stCondLst>
                              <p:cond delay="500"/>
                            </p:stCondLst>
                            <p:childTnLst>
                              <p:par>
                                <p:cTn id="24" presetID="56" presetClass="path" presetSubtype="0" accel="50000" decel="50000" fill="hold" grpId="1" nodeType="afterEffect">
                                  <p:stCondLst>
                                    <p:cond delay="0"/>
                                  </p:stCondLst>
                                  <p:childTnLst>
                                    <p:animMotion origin="layout" path="M -3.33333E-6 -1.11111E-6 L 0.25 0.2 " pathEditMode="relative" rAng="0" ptsTypes="AA">
                                      <p:cBhvr>
                                        <p:cTn id="25" dur="2000" fill="hold"/>
                                        <p:tgtEl>
                                          <p:spTgt spid="24"/>
                                        </p:tgtEl>
                                        <p:attrNameLst>
                                          <p:attrName>ppt_x</p:attrName>
                                          <p:attrName>ppt_y</p:attrName>
                                        </p:attrNameLst>
                                      </p:cBhvr>
                                      <p:rCtr x="12500" y="100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8" grpId="0"/>
      <p:bldP spid="24" grpId="0" animBg="1"/>
      <p:bldP spid="24"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4"/>
          <p:cNvSpPr txBox="1">
            <a:spLocks noChangeArrowheads="1"/>
          </p:cNvSpPr>
          <p:nvPr/>
        </p:nvSpPr>
        <p:spPr bwMode="auto">
          <a:xfrm>
            <a:off x="914400" y="2667000"/>
            <a:ext cx="72390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s-MX" sz="6600">
                <a:solidFill>
                  <a:schemeClr val="accent2"/>
                </a:solidFill>
                <a:latin typeface="Arial Black" panose="020B0A04020102020204" pitchFamily="34" charset="0"/>
              </a:rPr>
              <a:t>Ejercicio 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8"/>
          <p:cNvSpPr>
            <a:spLocks noChangeArrowheads="1"/>
          </p:cNvSpPr>
          <p:nvPr/>
        </p:nvSpPr>
        <p:spPr bwMode="auto">
          <a:xfrm>
            <a:off x="0" y="0"/>
            <a:ext cx="9144000" cy="6858000"/>
          </a:xfrm>
          <a:prstGeom prst="rect">
            <a:avLst/>
          </a:prstGeom>
          <a:solidFill>
            <a:schemeClr val="accent2"/>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30725" name="Rectangle 8"/>
          <p:cNvSpPr>
            <a:spLocks noChangeArrowheads="1"/>
          </p:cNvSpPr>
          <p:nvPr/>
        </p:nvSpPr>
        <p:spPr bwMode="auto">
          <a:xfrm>
            <a:off x="7239000" y="6557963"/>
            <a:ext cx="1905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US" altLang="es-MX" sz="1000" dirty="0">
                <a:solidFill>
                  <a:srgbClr val="DDDDDD"/>
                </a:solidFill>
              </a:rPr>
              <a:t>5-</a:t>
            </a:r>
            <a:fld id="{90B22859-9D25-469A-97E8-02963D85C68E}" type="slidenum">
              <a:rPr lang="en-US" altLang="es-MX" sz="1000" smtClean="0">
                <a:solidFill>
                  <a:srgbClr val="DDDDDD"/>
                </a:solidFill>
              </a:rPr>
              <a:pPr algn="r" eaLnBrk="1" hangingPunct="1">
                <a:spcBef>
                  <a:spcPct val="0"/>
                </a:spcBef>
                <a:buFontTx/>
                <a:buNone/>
              </a:pPr>
              <a:t>26</a:t>
            </a:fld>
            <a:r>
              <a:rPr lang="en-US" altLang="es-MX" sz="1000" dirty="0">
                <a:solidFill>
                  <a:srgbClr val="DDDDDD"/>
                </a:solidFill>
              </a:rPr>
              <a:t>-S290-PE</a:t>
            </a:r>
          </a:p>
        </p:txBody>
      </p:sp>
      <p:sp>
        <p:nvSpPr>
          <p:cNvPr id="30730" name="Text Box 11"/>
          <p:cNvSpPr txBox="1">
            <a:spLocks noChangeArrowheads="1"/>
          </p:cNvSpPr>
          <p:nvPr/>
        </p:nvSpPr>
        <p:spPr bwMode="auto">
          <a:xfrm>
            <a:off x="8305800" y="1219200"/>
            <a:ext cx="838200" cy="461963"/>
          </a:xfrm>
          <a:prstGeom prst="rect">
            <a:avLst/>
          </a:prstGeom>
          <a:solidFill>
            <a:srgbClr val="FF6600"/>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es-MX" sz="1200" b="1" dirty="0"/>
              <a:t>HR 15% o </a:t>
            </a:r>
            <a:r>
              <a:rPr lang="en-US" altLang="es-MX" sz="1200" b="1" dirty="0" err="1"/>
              <a:t>menos</a:t>
            </a:r>
            <a:endParaRPr lang="en-US" altLang="es-MX" sz="1200" b="1" dirty="0"/>
          </a:p>
        </p:txBody>
      </p:sp>
      <p:sp>
        <p:nvSpPr>
          <p:cNvPr id="30731" name="Text Box 12"/>
          <p:cNvSpPr txBox="1">
            <a:spLocks noChangeArrowheads="1"/>
          </p:cNvSpPr>
          <p:nvPr/>
        </p:nvSpPr>
        <p:spPr bwMode="auto">
          <a:xfrm>
            <a:off x="8305800" y="2133600"/>
            <a:ext cx="838200" cy="738188"/>
          </a:xfrm>
          <a:prstGeom prst="rect">
            <a:avLst/>
          </a:prstGeom>
          <a:solidFill>
            <a:srgbClr val="FFCC00"/>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s-MX" sz="1200" b="1"/>
              <a:t>HR 16% a </a:t>
            </a:r>
          </a:p>
          <a:p>
            <a:pPr algn="ctr" eaLnBrk="1" hangingPunct="1">
              <a:spcBef>
                <a:spcPct val="50000"/>
              </a:spcBef>
              <a:buFontTx/>
              <a:buNone/>
            </a:pPr>
            <a:r>
              <a:rPr lang="en-US" altLang="es-MX" sz="1200" b="1"/>
              <a:t>  30%</a:t>
            </a:r>
          </a:p>
        </p:txBody>
      </p:sp>
      <p:sp>
        <p:nvSpPr>
          <p:cNvPr id="30732" name="Text Box 13"/>
          <p:cNvSpPr txBox="1">
            <a:spLocks noChangeArrowheads="1"/>
          </p:cNvSpPr>
          <p:nvPr/>
        </p:nvSpPr>
        <p:spPr bwMode="auto">
          <a:xfrm>
            <a:off x="8305800" y="3276600"/>
            <a:ext cx="838200" cy="852488"/>
          </a:xfrm>
          <a:prstGeom prst="rect">
            <a:avLst/>
          </a:prstGeom>
          <a:solidFill>
            <a:srgbClr val="FFFF99"/>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s-MX" sz="1200" b="1"/>
              <a:t>HR 31%</a:t>
            </a:r>
          </a:p>
          <a:p>
            <a:pPr algn="ctr" eaLnBrk="1" hangingPunct="1">
              <a:spcBef>
                <a:spcPct val="50000"/>
              </a:spcBef>
              <a:buFontTx/>
              <a:buNone/>
            </a:pPr>
            <a:r>
              <a:rPr lang="en-US" altLang="es-MX" sz="1200" b="1"/>
              <a:t>a</a:t>
            </a:r>
          </a:p>
          <a:p>
            <a:pPr algn="ctr" eaLnBrk="1" hangingPunct="1">
              <a:spcBef>
                <a:spcPct val="50000"/>
              </a:spcBef>
              <a:buFontTx/>
              <a:buNone/>
            </a:pPr>
            <a:r>
              <a:rPr lang="en-US" altLang="es-MX" sz="1200" b="1"/>
              <a:t>  60%</a:t>
            </a:r>
          </a:p>
        </p:txBody>
      </p:sp>
      <p:sp>
        <p:nvSpPr>
          <p:cNvPr id="30733" name="Text Box 14"/>
          <p:cNvSpPr txBox="1">
            <a:spLocks noChangeArrowheads="1"/>
          </p:cNvSpPr>
          <p:nvPr/>
        </p:nvSpPr>
        <p:spPr bwMode="auto">
          <a:xfrm>
            <a:off x="8305800" y="4495800"/>
            <a:ext cx="838200" cy="852488"/>
          </a:xfrm>
          <a:prstGeom prst="rect">
            <a:avLst/>
          </a:prstGeom>
          <a:solidFill>
            <a:srgbClr val="CCFFFF"/>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s-MX" sz="1200" b="1"/>
              <a:t>HR 61%</a:t>
            </a:r>
          </a:p>
          <a:p>
            <a:pPr algn="ctr" eaLnBrk="1" hangingPunct="1">
              <a:spcBef>
                <a:spcPct val="50000"/>
              </a:spcBef>
              <a:buFontTx/>
              <a:buNone/>
            </a:pPr>
            <a:r>
              <a:rPr lang="en-US" altLang="es-MX" sz="1200" b="1"/>
              <a:t>a</a:t>
            </a:r>
          </a:p>
          <a:p>
            <a:pPr algn="ctr" eaLnBrk="1" hangingPunct="1">
              <a:spcBef>
                <a:spcPct val="50000"/>
              </a:spcBef>
              <a:buFontTx/>
              <a:buNone/>
            </a:pPr>
            <a:r>
              <a:rPr lang="en-US" altLang="es-MX" sz="1200" b="1"/>
              <a:t>100%</a:t>
            </a:r>
          </a:p>
        </p:txBody>
      </p:sp>
      <p:sp>
        <p:nvSpPr>
          <p:cNvPr id="26" name="CuadroTexto 25"/>
          <p:cNvSpPr txBox="1"/>
          <p:nvPr/>
        </p:nvSpPr>
        <p:spPr>
          <a:xfrm>
            <a:off x="2082800" y="6380890"/>
            <a:ext cx="55040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eaLnBrk="1" hangingPunct="1">
              <a:spcBef>
                <a:spcPct val="50000"/>
              </a:spcBef>
              <a:buFontTx/>
              <a:buNone/>
              <a:defRPr sz="1400" b="1">
                <a:solidFill>
                  <a:schemeClr val="bg1"/>
                </a:solidFill>
              </a:defRPr>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dirty="0"/>
              <a:t>  Usando las tablas psicrométricas: Respuestas del ejercicio 2</a:t>
            </a:r>
          </a:p>
        </p:txBody>
      </p:sp>
      <p:pic>
        <p:nvPicPr>
          <p:cNvPr id="2" name="Imagen 1"/>
          <p:cNvPicPr>
            <a:picLocks noChangeAspect="1"/>
          </p:cNvPicPr>
          <p:nvPr/>
        </p:nvPicPr>
        <p:blipFill>
          <a:blip r:embed="rId2"/>
          <a:stretch>
            <a:fillRect/>
          </a:stretch>
        </p:blipFill>
        <p:spPr>
          <a:xfrm>
            <a:off x="523875" y="1225793"/>
            <a:ext cx="7781925" cy="5059120"/>
          </a:xfrm>
          <a:prstGeom prst="rect">
            <a:avLst/>
          </a:prstGeom>
        </p:spPr>
      </p:pic>
      <p:sp>
        <p:nvSpPr>
          <p:cNvPr id="23" name="Oval 18"/>
          <p:cNvSpPr>
            <a:spLocks noChangeArrowheads="1"/>
          </p:cNvSpPr>
          <p:nvPr/>
        </p:nvSpPr>
        <p:spPr bwMode="auto">
          <a:xfrm>
            <a:off x="3171825" y="3119438"/>
            <a:ext cx="228600" cy="228600"/>
          </a:xfrm>
          <a:prstGeom prst="ellipse">
            <a:avLst/>
          </a:prstGeom>
          <a:noFill/>
          <a:ln w="2857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24" name="Oval 19"/>
          <p:cNvSpPr>
            <a:spLocks noChangeArrowheads="1"/>
          </p:cNvSpPr>
          <p:nvPr/>
        </p:nvSpPr>
        <p:spPr bwMode="auto">
          <a:xfrm>
            <a:off x="3900488" y="3105150"/>
            <a:ext cx="258762" cy="258763"/>
          </a:xfrm>
          <a:prstGeom prst="ellipse">
            <a:avLst/>
          </a:prstGeom>
          <a:noFill/>
          <a:ln w="2857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s-MX" altLang="es-MX" sz="1800">
              <a:solidFill>
                <a:srgbClr val="0000FF"/>
              </a:solidFill>
            </a:endParaRPr>
          </a:p>
        </p:txBody>
      </p:sp>
      <p:sp>
        <p:nvSpPr>
          <p:cNvPr id="25" name="Oval 20"/>
          <p:cNvSpPr>
            <a:spLocks noChangeArrowheads="1"/>
          </p:cNvSpPr>
          <p:nvPr/>
        </p:nvSpPr>
        <p:spPr bwMode="auto">
          <a:xfrm>
            <a:off x="3554413" y="1349375"/>
            <a:ext cx="228600" cy="228600"/>
          </a:xfrm>
          <a:prstGeom prst="ellipse">
            <a:avLst/>
          </a:prstGeom>
          <a:noFill/>
          <a:ln w="2857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27" name="Oval 27"/>
          <p:cNvSpPr>
            <a:spLocks noChangeArrowheads="1"/>
          </p:cNvSpPr>
          <p:nvPr/>
        </p:nvSpPr>
        <p:spPr bwMode="auto">
          <a:xfrm>
            <a:off x="2397125" y="2128838"/>
            <a:ext cx="258763" cy="258762"/>
          </a:xfrm>
          <a:prstGeom prst="ellipse">
            <a:avLst/>
          </a:prstGeom>
          <a:noFill/>
          <a:ln w="28575">
            <a:solidFill>
              <a:srgbClr val="00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3" name="Rectángulo 2"/>
          <p:cNvSpPr/>
          <p:nvPr/>
        </p:nvSpPr>
        <p:spPr>
          <a:xfrm>
            <a:off x="680509" y="4403725"/>
            <a:ext cx="981075" cy="215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Rectángulo 20">
            <a:extLst>
              <a:ext uri="{FF2B5EF4-FFF2-40B4-BE49-F238E27FC236}">
                <a16:creationId xmlns:a16="http://schemas.microsoft.com/office/drawing/2014/main" id="{3A030C1C-3AC9-47F1-B674-0E245809CCA7}"/>
              </a:ext>
            </a:extLst>
          </p:cNvPr>
          <p:cNvSpPr/>
          <p:nvPr/>
        </p:nvSpPr>
        <p:spPr>
          <a:xfrm>
            <a:off x="523875" y="5383395"/>
            <a:ext cx="1438129" cy="218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 name="CuadroTexto 1">
            <a:extLst>
              <a:ext uri="{FF2B5EF4-FFF2-40B4-BE49-F238E27FC236}">
                <a16:creationId xmlns:a16="http://schemas.microsoft.com/office/drawing/2014/main" id="{F4CCB2BA-E3B0-4139-9B61-71C09AD50EB4}"/>
              </a:ext>
            </a:extLst>
          </p:cNvPr>
          <p:cNvSpPr txBox="1">
            <a:spLocks noChangeArrowheads="1"/>
          </p:cNvSpPr>
          <p:nvPr/>
        </p:nvSpPr>
        <p:spPr bwMode="auto">
          <a:xfrm rot="-5400000">
            <a:off x="-645423" y="4504968"/>
            <a:ext cx="2965290" cy="584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6000" rIns="360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1600" b="1" dirty="0"/>
              <a:t>Temperaturas del bulbo seco </a:t>
            </a:r>
          </a:p>
          <a:p>
            <a:pPr algn="ctr" eaLnBrk="1" hangingPunct="1">
              <a:spcBef>
                <a:spcPct val="0"/>
              </a:spcBef>
              <a:buFontTx/>
              <a:buNone/>
            </a:pPr>
            <a:r>
              <a:rPr lang="es-MX" altLang="es-MX" sz="1600" b="1" dirty="0"/>
              <a:t>°C</a:t>
            </a:r>
          </a:p>
        </p:txBody>
      </p:sp>
      <p:sp>
        <p:nvSpPr>
          <p:cNvPr id="28" name="Text Box 6">
            <a:extLst>
              <a:ext uri="{FF2B5EF4-FFF2-40B4-BE49-F238E27FC236}">
                <a16:creationId xmlns:a16="http://schemas.microsoft.com/office/drawing/2014/main" id="{842F05DA-CBB7-425F-A55C-33F5532BB5AC}"/>
              </a:ext>
            </a:extLst>
          </p:cNvPr>
          <p:cNvSpPr txBox="1">
            <a:spLocks noChangeArrowheads="1"/>
          </p:cNvSpPr>
          <p:nvPr/>
        </p:nvSpPr>
        <p:spPr bwMode="auto">
          <a:xfrm>
            <a:off x="1905000" y="0"/>
            <a:ext cx="5486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MX" altLang="es-MX" sz="2800" b="1" dirty="0">
                <a:solidFill>
                  <a:srgbClr val="FFFF00"/>
                </a:solidFill>
              </a:rPr>
              <a:t>Tabla psicrométrica</a:t>
            </a:r>
          </a:p>
        </p:txBody>
      </p:sp>
      <p:sp>
        <p:nvSpPr>
          <p:cNvPr id="29" name="Text Box 7">
            <a:extLst>
              <a:ext uri="{FF2B5EF4-FFF2-40B4-BE49-F238E27FC236}">
                <a16:creationId xmlns:a16="http://schemas.microsoft.com/office/drawing/2014/main" id="{0F2F65C9-919E-4DBA-8DCD-882CA283AF78}"/>
              </a:ext>
            </a:extLst>
          </p:cNvPr>
          <p:cNvSpPr txBox="1">
            <a:spLocks noChangeArrowheads="1"/>
          </p:cNvSpPr>
          <p:nvPr/>
        </p:nvSpPr>
        <p:spPr bwMode="auto">
          <a:xfrm>
            <a:off x="2514600" y="457200"/>
            <a:ext cx="5562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s-MX" altLang="es-MX" sz="1600" b="1" dirty="0">
                <a:solidFill>
                  <a:srgbClr val="A4FF01"/>
                </a:solidFill>
              </a:rPr>
              <a:t>540 mm de mercurio (1,860-2,590 msnm)</a:t>
            </a:r>
          </a:p>
        </p:txBody>
      </p:sp>
      <p:sp>
        <p:nvSpPr>
          <p:cNvPr id="30" name="Text Box 8">
            <a:extLst>
              <a:ext uri="{FF2B5EF4-FFF2-40B4-BE49-F238E27FC236}">
                <a16:creationId xmlns:a16="http://schemas.microsoft.com/office/drawing/2014/main" id="{A0CB93DE-4379-4FC5-BF64-3FCFC8179862}"/>
              </a:ext>
            </a:extLst>
          </p:cNvPr>
          <p:cNvSpPr txBox="1">
            <a:spLocks noChangeArrowheads="1"/>
          </p:cNvSpPr>
          <p:nvPr/>
        </p:nvSpPr>
        <p:spPr bwMode="auto">
          <a:xfrm>
            <a:off x="2611438" y="862013"/>
            <a:ext cx="51038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s-MX" altLang="es-MX" sz="2000" b="1" dirty="0">
                <a:solidFill>
                  <a:schemeClr val="bg1"/>
                </a:solidFill>
              </a:rPr>
              <a:t>Temperaturas de bulbo húmedo (°C)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27"/>
                                        </p:tgtEl>
                                        <p:attrNameLst>
                                          <p:attrName>ppt_x</p:attrName>
                                        </p:attrNameLst>
                                      </p:cBhvr>
                                      <p:tavLst>
                                        <p:tav tm="0">
                                          <p:val>
                                            <p:strVal val="ppt_x"/>
                                          </p:val>
                                        </p:tav>
                                        <p:tav tm="100000">
                                          <p:val>
                                            <p:strVal val="ppt_x"/>
                                          </p:val>
                                        </p:tav>
                                      </p:tavLst>
                                    </p:anim>
                                    <p:anim calcmode="lin" valueType="num">
                                      <p:cBhvr additive="base">
                                        <p:cTn id="13" dur="500"/>
                                        <p:tgtEl>
                                          <p:spTgt spid="27"/>
                                        </p:tgtEl>
                                        <p:attrNameLst>
                                          <p:attrName>ppt_y</p:attrName>
                                        </p:attrNameLst>
                                      </p:cBhvr>
                                      <p:tavLst>
                                        <p:tav tm="0">
                                          <p:val>
                                            <p:strVal val="ppt_y"/>
                                          </p:val>
                                        </p:tav>
                                        <p:tav tm="100000">
                                          <p:val>
                                            <p:strVal val="1+ppt_h/2"/>
                                          </p:val>
                                        </p:tav>
                                      </p:tavLst>
                                    </p:anim>
                                    <p:set>
                                      <p:cBhvr>
                                        <p:cTn id="14" dur="1" fill="hold">
                                          <p:stCondLst>
                                            <p:cond delay="499"/>
                                          </p:stCondLst>
                                        </p:cTn>
                                        <p:tgtEl>
                                          <p:spTgt spid="2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23"/>
                                        </p:tgtEl>
                                        <p:attrNameLst>
                                          <p:attrName>ppt_x</p:attrName>
                                        </p:attrNameLst>
                                      </p:cBhvr>
                                      <p:tavLst>
                                        <p:tav tm="0">
                                          <p:val>
                                            <p:strVal val="ppt_x"/>
                                          </p:val>
                                        </p:tav>
                                        <p:tav tm="100000">
                                          <p:val>
                                            <p:strVal val="ppt_x"/>
                                          </p:val>
                                        </p:tav>
                                      </p:tavLst>
                                    </p:anim>
                                    <p:anim calcmode="lin" valueType="num">
                                      <p:cBhvr additive="base">
                                        <p:cTn id="25" dur="500"/>
                                        <p:tgtEl>
                                          <p:spTgt spid="23"/>
                                        </p:tgtEl>
                                        <p:attrNameLst>
                                          <p:attrName>ppt_y</p:attrName>
                                        </p:attrNameLst>
                                      </p:cBhvr>
                                      <p:tavLst>
                                        <p:tav tm="0">
                                          <p:val>
                                            <p:strVal val="ppt_y"/>
                                          </p:val>
                                        </p:tav>
                                        <p:tav tm="100000">
                                          <p:val>
                                            <p:strVal val="1+ppt_h/2"/>
                                          </p:val>
                                        </p:tav>
                                      </p:tavLst>
                                    </p:anim>
                                    <p:set>
                                      <p:cBhvr>
                                        <p:cTn id="26" dur="1" fill="hold">
                                          <p:stCondLst>
                                            <p:cond delay="499"/>
                                          </p:stCondLst>
                                        </p:cTn>
                                        <p:tgtEl>
                                          <p:spTgt spid="23"/>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1" nodeType="clickEffect">
                                  <p:stCondLst>
                                    <p:cond delay="0"/>
                                  </p:stCondLst>
                                  <p:childTnLst>
                                    <p:anim calcmode="lin" valueType="num">
                                      <p:cBhvr additive="base">
                                        <p:cTn id="36" dur="500"/>
                                        <p:tgtEl>
                                          <p:spTgt spid="24"/>
                                        </p:tgtEl>
                                        <p:attrNameLst>
                                          <p:attrName>ppt_x</p:attrName>
                                        </p:attrNameLst>
                                      </p:cBhvr>
                                      <p:tavLst>
                                        <p:tav tm="0">
                                          <p:val>
                                            <p:strVal val="ppt_x"/>
                                          </p:val>
                                        </p:tav>
                                        <p:tav tm="100000">
                                          <p:val>
                                            <p:strVal val="ppt_x"/>
                                          </p:val>
                                        </p:tav>
                                      </p:tavLst>
                                    </p:anim>
                                    <p:anim calcmode="lin" valueType="num">
                                      <p:cBhvr additive="base">
                                        <p:cTn id="37" dur="500"/>
                                        <p:tgtEl>
                                          <p:spTgt spid="24"/>
                                        </p:tgtEl>
                                        <p:attrNameLst>
                                          <p:attrName>ppt_y</p:attrName>
                                        </p:attrNameLst>
                                      </p:cBhvr>
                                      <p:tavLst>
                                        <p:tav tm="0">
                                          <p:val>
                                            <p:strVal val="ppt_y"/>
                                          </p:val>
                                        </p:tav>
                                        <p:tav tm="100000">
                                          <p:val>
                                            <p:strVal val="1+ppt_h/2"/>
                                          </p:val>
                                        </p:tav>
                                      </p:tavLst>
                                    </p:anim>
                                    <p:set>
                                      <p:cBhvr>
                                        <p:cTn id="38" dur="1" fill="hold">
                                          <p:stCondLst>
                                            <p:cond delay="499"/>
                                          </p:stCondLst>
                                        </p:cTn>
                                        <p:tgtEl>
                                          <p:spTgt spid="2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ppt_x"/>
                                          </p:val>
                                        </p:tav>
                                        <p:tav tm="100000">
                                          <p:val>
                                            <p:strVal val="#ppt_x"/>
                                          </p:val>
                                        </p:tav>
                                      </p:tavLst>
                                    </p:anim>
                                    <p:anim calcmode="lin" valueType="num">
                                      <p:cBhvr additive="base">
                                        <p:cTn id="4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dissolve">
                                      <p:cBhvr>
                                        <p:cTn id="4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3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ChangeArrowheads="1"/>
          </p:cNvSpPr>
          <p:nvPr/>
        </p:nvSpPr>
        <p:spPr bwMode="auto">
          <a:xfrm>
            <a:off x="0" y="0"/>
            <a:ext cx="9144000" cy="6858000"/>
          </a:xfrm>
          <a:prstGeom prst="rect">
            <a:avLst/>
          </a:prstGeom>
          <a:solidFill>
            <a:schemeClr val="accent2"/>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pic>
        <p:nvPicPr>
          <p:cNvPr id="31747" name="Picture 2" descr="Mountain Relative Humidity"/>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381000" y="533400"/>
            <a:ext cx="8458200" cy="4724400"/>
          </a:xfrm>
          <a:noFill/>
        </p:spPr>
      </p:pic>
      <p:sp>
        <p:nvSpPr>
          <p:cNvPr id="31748" name="Text Box 3"/>
          <p:cNvSpPr txBox="1">
            <a:spLocks noChangeArrowheads="1"/>
          </p:cNvSpPr>
          <p:nvPr/>
        </p:nvSpPr>
        <p:spPr bwMode="auto">
          <a:xfrm>
            <a:off x="738188" y="0"/>
            <a:ext cx="77962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2400" b="1" dirty="0">
                <a:solidFill>
                  <a:srgbClr val="FFFF00"/>
                </a:solidFill>
              </a:rPr>
              <a:t>Variación de la humedad relativa con la exposición</a:t>
            </a:r>
          </a:p>
        </p:txBody>
      </p:sp>
      <p:sp>
        <p:nvSpPr>
          <p:cNvPr id="140292" name="Text Box 4"/>
          <p:cNvSpPr txBox="1">
            <a:spLocks noChangeArrowheads="1"/>
          </p:cNvSpPr>
          <p:nvPr/>
        </p:nvSpPr>
        <p:spPr bwMode="auto">
          <a:xfrm>
            <a:off x="201613" y="5408613"/>
            <a:ext cx="8839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lnSpc>
                <a:spcPct val="90000"/>
              </a:lnSpc>
              <a:spcBef>
                <a:spcPct val="0"/>
              </a:spcBef>
              <a:buFontTx/>
              <a:buNone/>
            </a:pPr>
            <a:r>
              <a:rPr lang="es-MX" altLang="es-MX" sz="2000" dirty="0">
                <a:solidFill>
                  <a:schemeClr val="bg1"/>
                </a:solidFill>
                <a:latin typeface="Arial Narrow" panose="020B0606020202030204" pitchFamily="34" charset="0"/>
              </a:rPr>
              <a:t>Las laderas sur más cálidas y soleadas tienen una humedad relativa mas baja que las laderas norte, más frías y sombreadas. La diferencia de humedad relativa a través de la pendiente es menor cerca de la parte cima de la montaña debido a los vientos fuertes y a una mayor turbulencia del aire</a:t>
            </a:r>
            <a:r>
              <a:rPr lang="en-US" altLang="es-MX" sz="2000" dirty="0">
                <a:solidFill>
                  <a:schemeClr val="bg1"/>
                </a:solidFill>
                <a:latin typeface="Arial Narrow" panose="020B0606020202030204" pitchFamily="34" charset="0"/>
              </a:rPr>
              <a:t>.</a:t>
            </a:r>
            <a:endParaRPr lang="en-US" altLang="es-MX" sz="2000" b="1" dirty="0">
              <a:solidFill>
                <a:schemeClr val="bg1"/>
              </a:solidFill>
              <a:latin typeface="Arial Narrow" panose="020B0606020202030204" pitchFamily="34" charset="0"/>
            </a:endParaRPr>
          </a:p>
        </p:txBody>
      </p:sp>
      <p:sp>
        <p:nvSpPr>
          <p:cNvPr id="31750" name="Rectangle 8"/>
          <p:cNvSpPr>
            <a:spLocks noChangeArrowheads="1"/>
          </p:cNvSpPr>
          <p:nvPr/>
        </p:nvSpPr>
        <p:spPr bwMode="auto">
          <a:xfrm>
            <a:off x="7239000" y="6557963"/>
            <a:ext cx="1905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US" altLang="es-MX" sz="1000" dirty="0">
                <a:solidFill>
                  <a:srgbClr val="DDDDDD"/>
                </a:solidFill>
              </a:rPr>
              <a:t>5-</a:t>
            </a:r>
            <a:fld id="{BC6FD0FF-64F8-4409-BE10-3ECD3C5EA5CA}" type="slidenum">
              <a:rPr lang="en-US" altLang="es-MX" sz="1000" smtClean="0">
                <a:solidFill>
                  <a:srgbClr val="DDDDDD"/>
                </a:solidFill>
              </a:rPr>
              <a:pPr algn="r" eaLnBrk="1" hangingPunct="1">
                <a:spcBef>
                  <a:spcPct val="0"/>
                </a:spcBef>
                <a:buFontTx/>
                <a:buNone/>
              </a:pPr>
              <a:t>27</a:t>
            </a:fld>
            <a:r>
              <a:rPr lang="en-US" altLang="es-MX" sz="1000" dirty="0">
                <a:solidFill>
                  <a:srgbClr val="DDDDDD"/>
                </a:solidFill>
              </a:rPr>
              <a:t>-S290-PE</a:t>
            </a:r>
          </a:p>
        </p:txBody>
      </p:sp>
      <p:sp>
        <p:nvSpPr>
          <p:cNvPr id="31751" name="CuadroTexto 1"/>
          <p:cNvSpPr txBox="1">
            <a:spLocks noChangeArrowheads="1"/>
          </p:cNvSpPr>
          <p:nvPr/>
        </p:nvSpPr>
        <p:spPr bwMode="auto">
          <a:xfrm>
            <a:off x="460374" y="547158"/>
            <a:ext cx="1312863" cy="522288"/>
          </a:xfrm>
          <a:prstGeom prst="rect">
            <a:avLst/>
          </a:prstGeom>
          <a:solidFill>
            <a:srgbClr val="F5F9AF"/>
          </a:solidFill>
          <a:ln>
            <a:noFill/>
          </a:ln>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1400" dirty="0"/>
              <a:t>    Sol de la </a:t>
            </a:r>
          </a:p>
          <a:p>
            <a:pPr algn="ctr" eaLnBrk="1" hangingPunct="1">
              <a:spcBef>
                <a:spcPct val="0"/>
              </a:spcBef>
              <a:buFontTx/>
              <a:buNone/>
            </a:pPr>
            <a:r>
              <a:rPr lang="es-MX" altLang="es-MX" sz="1400" dirty="0"/>
              <a:t>tarde   </a:t>
            </a:r>
          </a:p>
        </p:txBody>
      </p:sp>
      <p:sp>
        <p:nvSpPr>
          <p:cNvPr id="31752" name="CuadroTexto 7"/>
          <p:cNvSpPr txBox="1">
            <a:spLocks noChangeArrowheads="1"/>
          </p:cNvSpPr>
          <p:nvPr/>
        </p:nvSpPr>
        <p:spPr bwMode="auto">
          <a:xfrm>
            <a:off x="1773238" y="2954338"/>
            <a:ext cx="698500" cy="369887"/>
          </a:xfrm>
          <a:prstGeom prst="rect">
            <a:avLst/>
          </a:prstGeom>
          <a:solidFill>
            <a:srgbClr val="F5F9AE"/>
          </a:solidFill>
          <a:ln>
            <a:noFill/>
          </a:ln>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1800" b="1" dirty="0"/>
              <a:t> Sur </a:t>
            </a:r>
          </a:p>
        </p:txBody>
      </p:sp>
      <p:sp>
        <p:nvSpPr>
          <p:cNvPr id="31753" name="CuadroTexto 8"/>
          <p:cNvSpPr txBox="1">
            <a:spLocks noChangeArrowheads="1"/>
          </p:cNvSpPr>
          <p:nvPr/>
        </p:nvSpPr>
        <p:spPr bwMode="auto">
          <a:xfrm>
            <a:off x="7834056" y="2964875"/>
            <a:ext cx="915635" cy="276999"/>
          </a:xfrm>
          <a:prstGeom prst="rect">
            <a:avLst/>
          </a:prstGeom>
          <a:solidFill>
            <a:srgbClr val="F5F9AE"/>
          </a:solidFill>
          <a:ln>
            <a:noFill/>
          </a:ln>
        </p:spPr>
        <p:txBody>
          <a:bodyPr wrap="none" t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1800" b="1" dirty="0"/>
              <a:t> Norte </a:t>
            </a:r>
          </a:p>
        </p:txBody>
      </p:sp>
      <p:sp>
        <p:nvSpPr>
          <p:cNvPr id="31754" name="CuadroTexto 9"/>
          <p:cNvSpPr txBox="1">
            <a:spLocks noChangeArrowheads="1"/>
          </p:cNvSpPr>
          <p:nvPr/>
        </p:nvSpPr>
        <p:spPr bwMode="auto">
          <a:xfrm>
            <a:off x="1052945" y="4820806"/>
            <a:ext cx="2951019" cy="405683"/>
          </a:xfrm>
          <a:prstGeom prst="rect">
            <a:avLst/>
          </a:prstGeom>
          <a:solidFill>
            <a:srgbClr val="FFFFEC"/>
          </a:solidFill>
          <a:ln>
            <a:noFill/>
          </a:ln>
        </p:spPr>
        <p:txBody>
          <a:bodyPr wrap="square" tIns="36000" bIns="0">
            <a:spAutoFit/>
          </a:bodyPr>
          <a:lstStyle>
            <a:defPPr>
              <a:defRPr lang="en-US"/>
            </a:defPPr>
            <a:lvl1pPr algn="ctr" eaLnBrk="1" hangingPunct="1">
              <a:buFontTx/>
              <a:buNone/>
              <a:defRPr sz="1200" b="1"/>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t>Alta temperatura</a:t>
            </a:r>
          </a:p>
          <a:p>
            <a:r>
              <a:rPr lang="es-MX" altLang="es-MX" dirty="0"/>
              <a:t>       Baja humedad relativa      </a:t>
            </a:r>
          </a:p>
        </p:txBody>
      </p:sp>
      <p:sp>
        <p:nvSpPr>
          <p:cNvPr id="31755" name="CuadroTexto 10"/>
          <p:cNvSpPr txBox="1">
            <a:spLocks noChangeArrowheads="1"/>
          </p:cNvSpPr>
          <p:nvPr/>
        </p:nvSpPr>
        <p:spPr bwMode="auto">
          <a:xfrm>
            <a:off x="5426951" y="4823980"/>
            <a:ext cx="2511703" cy="405683"/>
          </a:xfrm>
          <a:prstGeom prst="rect">
            <a:avLst/>
          </a:prstGeom>
          <a:solidFill>
            <a:srgbClr val="FFFFEC"/>
          </a:solidFill>
          <a:ln>
            <a:noFill/>
          </a:ln>
        </p:spPr>
        <p:txBody>
          <a:bodyPr wrap="square" tIns="3600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1200" b="1" dirty="0"/>
              <a:t>Baja temperatura</a:t>
            </a:r>
          </a:p>
          <a:p>
            <a:pPr algn="ctr" eaLnBrk="1" hangingPunct="1">
              <a:spcBef>
                <a:spcPct val="0"/>
              </a:spcBef>
              <a:buFontTx/>
              <a:buNone/>
            </a:pPr>
            <a:r>
              <a:rPr lang="es-MX" altLang="es-MX" sz="1200" b="1" dirty="0"/>
              <a:t>       Alta humedad relativa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140292"/>
                                        </p:tgtEl>
                                        <p:attrNameLst>
                                          <p:attrName>style.visibility</p:attrName>
                                        </p:attrNameLst>
                                      </p:cBhvr>
                                      <p:to>
                                        <p:strVal val="visible"/>
                                      </p:to>
                                    </p:set>
                                    <p:animEffect transition="in" filter="dissolve">
                                      <p:cBhvr>
                                        <p:cTn id="7" dur="500"/>
                                        <p:tgtEl>
                                          <p:spTgt spid="140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ChangeArrowheads="1"/>
          </p:cNvSpPr>
          <p:nvPr/>
        </p:nvSpPr>
        <p:spPr bwMode="auto">
          <a:xfrm>
            <a:off x="0" y="0"/>
            <a:ext cx="9144000" cy="6858000"/>
          </a:xfrm>
          <a:prstGeom prst="rect">
            <a:avLst/>
          </a:prstGeom>
          <a:solidFill>
            <a:schemeClr val="accent2"/>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32771" name="Text Box 2"/>
          <p:cNvSpPr txBox="1">
            <a:spLocks noChangeArrowheads="1"/>
          </p:cNvSpPr>
          <p:nvPr/>
        </p:nvSpPr>
        <p:spPr bwMode="auto">
          <a:xfrm>
            <a:off x="917850" y="138014"/>
            <a:ext cx="74409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2800" b="1" dirty="0">
                <a:solidFill>
                  <a:srgbClr val="FFFF00"/>
                </a:solidFill>
              </a:rPr>
              <a:t>Cambio de humedad relativa con la altitud</a:t>
            </a:r>
          </a:p>
        </p:txBody>
      </p:sp>
      <p:pic>
        <p:nvPicPr>
          <p:cNvPr id="32772" name="Picture 3" descr="Day-Night Mountain RH"/>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169933" y="799247"/>
            <a:ext cx="8838000" cy="5977257"/>
          </a:xfrm>
          <a:solidFill>
            <a:schemeClr val="tx1"/>
          </a:solidFill>
          <a:ln>
            <a:noFill/>
          </a:ln>
        </p:spPr>
      </p:pic>
      <p:sp>
        <p:nvSpPr>
          <p:cNvPr id="32774" name="CuadroTexto 1"/>
          <p:cNvSpPr txBox="1">
            <a:spLocks noChangeArrowheads="1"/>
          </p:cNvSpPr>
          <p:nvPr/>
        </p:nvSpPr>
        <p:spPr bwMode="auto">
          <a:xfrm>
            <a:off x="553721" y="2835013"/>
            <a:ext cx="1819276" cy="1077218"/>
          </a:xfrm>
          <a:prstGeom prst="rect">
            <a:avLst/>
          </a:prstGeom>
          <a:solidFill>
            <a:srgbClr val="E3F5FF"/>
          </a:solidFill>
          <a:ln>
            <a:noFill/>
          </a:ln>
        </p:spPr>
        <p:txBody>
          <a:bodyPr wrap="square" t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000" b="1" dirty="0"/>
              <a:t>La humedad relativa incrementa a medida que</a:t>
            </a:r>
          </a:p>
          <a:p>
            <a:pPr eaLnBrk="1" hangingPunct="1">
              <a:spcBef>
                <a:spcPct val="0"/>
              </a:spcBef>
              <a:buFontTx/>
              <a:buNone/>
            </a:pPr>
            <a:r>
              <a:rPr lang="es-MX" altLang="es-MX" sz="1000" b="1" dirty="0"/>
              <a:t>la temperatura disminuye con el incremento en altitud. El cambio es mas pronunciado en exposiciones soleadas</a:t>
            </a:r>
          </a:p>
        </p:txBody>
      </p:sp>
      <p:sp>
        <p:nvSpPr>
          <p:cNvPr id="32775" name="CuadroTexto 6"/>
          <p:cNvSpPr txBox="1">
            <a:spLocks noChangeArrowheads="1"/>
          </p:cNvSpPr>
          <p:nvPr/>
        </p:nvSpPr>
        <p:spPr bwMode="auto">
          <a:xfrm>
            <a:off x="5357572" y="1398727"/>
            <a:ext cx="1809751" cy="1169551"/>
          </a:xfrm>
          <a:prstGeom prst="rect">
            <a:avLst/>
          </a:prstGeom>
          <a:solidFill>
            <a:schemeClr val="tx1"/>
          </a:solidFill>
          <a:ln>
            <a:noFill/>
          </a:ln>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s-MX" altLang="es-MX" sz="1000" b="1" dirty="0">
                <a:solidFill>
                  <a:schemeClr val="bg1"/>
                </a:solidFill>
              </a:rPr>
              <a:t>La humedad relativa incrementa a medida que</a:t>
            </a:r>
          </a:p>
          <a:p>
            <a:pPr algn="just" eaLnBrk="1" hangingPunct="1">
              <a:spcBef>
                <a:spcPct val="0"/>
              </a:spcBef>
              <a:buFontTx/>
              <a:buNone/>
            </a:pPr>
            <a:r>
              <a:rPr lang="es-MX" altLang="es-MX" sz="1000" b="1" dirty="0">
                <a:solidFill>
                  <a:schemeClr val="bg1"/>
                </a:solidFill>
              </a:rPr>
              <a:t>la temperatura disminuye con el incremento en altitud </a:t>
            </a:r>
            <a:r>
              <a:rPr lang="es-MX" altLang="es-MX" sz="1000" b="1" u="sng" dirty="0">
                <a:solidFill>
                  <a:schemeClr val="bg1"/>
                </a:solidFill>
              </a:rPr>
              <a:t>encima</a:t>
            </a:r>
            <a:r>
              <a:rPr lang="es-MX" altLang="es-MX" sz="1000" b="1" dirty="0">
                <a:solidFill>
                  <a:schemeClr val="bg1"/>
                </a:solidFill>
              </a:rPr>
              <a:t> de una inversión nocturna</a:t>
            </a:r>
          </a:p>
          <a:p>
            <a:pPr algn="just" eaLnBrk="1" hangingPunct="1">
              <a:spcBef>
                <a:spcPct val="0"/>
              </a:spcBef>
              <a:buFontTx/>
              <a:buNone/>
            </a:pPr>
            <a:endParaRPr lang="es-MX" altLang="es-MX" sz="1000" b="1" dirty="0">
              <a:solidFill>
                <a:schemeClr val="bg1"/>
              </a:solidFill>
            </a:endParaRPr>
          </a:p>
        </p:txBody>
      </p:sp>
      <p:sp>
        <p:nvSpPr>
          <p:cNvPr id="32776" name="CuadroTexto 7"/>
          <p:cNvSpPr txBox="1">
            <a:spLocks noChangeArrowheads="1"/>
          </p:cNvSpPr>
          <p:nvPr/>
        </p:nvSpPr>
        <p:spPr bwMode="auto">
          <a:xfrm>
            <a:off x="7078133" y="3852412"/>
            <a:ext cx="1930400" cy="1015663"/>
          </a:xfrm>
          <a:prstGeom prst="rect">
            <a:avLst/>
          </a:prstGeom>
          <a:solidFill>
            <a:schemeClr val="tx1"/>
          </a:solidFill>
          <a:ln>
            <a:noFill/>
          </a:ln>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s-MX" altLang="es-MX" sz="1000" b="1" dirty="0">
                <a:solidFill>
                  <a:schemeClr val="bg1"/>
                </a:solidFill>
              </a:rPr>
              <a:t>La humedad relativa disminuye a medida que</a:t>
            </a:r>
          </a:p>
          <a:p>
            <a:pPr algn="just" eaLnBrk="1" hangingPunct="1">
              <a:spcBef>
                <a:spcPct val="0"/>
              </a:spcBef>
              <a:buFontTx/>
              <a:buNone/>
            </a:pPr>
            <a:r>
              <a:rPr lang="es-MX" altLang="es-MX" sz="1000" b="1" dirty="0">
                <a:solidFill>
                  <a:schemeClr val="bg1"/>
                </a:solidFill>
              </a:rPr>
              <a:t>la temperatura incrementa con el incremento en altitud </a:t>
            </a:r>
            <a:r>
              <a:rPr lang="es-MX" altLang="es-MX" sz="1000" b="1" u="sng" dirty="0">
                <a:solidFill>
                  <a:schemeClr val="bg1"/>
                </a:solidFill>
              </a:rPr>
              <a:t>debajo</a:t>
            </a:r>
            <a:r>
              <a:rPr lang="es-MX" altLang="es-MX" sz="1000" b="1" dirty="0">
                <a:solidFill>
                  <a:schemeClr val="bg1"/>
                </a:solidFill>
              </a:rPr>
              <a:t> de una inversión nocturna</a:t>
            </a:r>
          </a:p>
        </p:txBody>
      </p:sp>
      <p:sp>
        <p:nvSpPr>
          <p:cNvPr id="32777" name="CuadroTexto 8"/>
          <p:cNvSpPr txBox="1">
            <a:spLocks noChangeArrowheads="1"/>
          </p:cNvSpPr>
          <p:nvPr/>
        </p:nvSpPr>
        <p:spPr bwMode="auto">
          <a:xfrm>
            <a:off x="5052210" y="3739046"/>
            <a:ext cx="1357312" cy="553998"/>
          </a:xfrm>
          <a:prstGeom prst="rect">
            <a:avLst/>
          </a:prstGeom>
          <a:solidFill>
            <a:srgbClr val="EEF30A"/>
          </a:solidFill>
          <a:ln>
            <a:noFill/>
          </a:ln>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s-MX" altLang="es-MX" sz="1000" b="1" dirty="0"/>
              <a:t>Parte alta de la capa de inversión nocturna</a:t>
            </a:r>
          </a:p>
        </p:txBody>
      </p:sp>
      <p:sp>
        <p:nvSpPr>
          <p:cNvPr id="32778" name="CuadroTexto 9"/>
          <p:cNvSpPr txBox="1">
            <a:spLocks noChangeArrowheads="1"/>
          </p:cNvSpPr>
          <p:nvPr/>
        </p:nvSpPr>
        <p:spPr bwMode="auto">
          <a:xfrm>
            <a:off x="500040" y="6311206"/>
            <a:ext cx="1905000"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s-MX" altLang="es-MX" sz="900" b="1" dirty="0"/>
              <a:t>Temperaturas mas cálidas y humedades relativas mas bajas</a:t>
            </a:r>
          </a:p>
        </p:txBody>
      </p:sp>
      <p:sp>
        <p:nvSpPr>
          <p:cNvPr id="13" name="CuadroTexto 9"/>
          <p:cNvSpPr txBox="1">
            <a:spLocks noChangeArrowheads="1"/>
          </p:cNvSpPr>
          <p:nvPr/>
        </p:nvSpPr>
        <p:spPr bwMode="auto">
          <a:xfrm>
            <a:off x="2606990" y="6290496"/>
            <a:ext cx="1965010"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s-MX" altLang="es-MX" sz="900" b="1" dirty="0"/>
              <a:t>Temperaturas mas frías y humedades relativas mas altas</a:t>
            </a:r>
          </a:p>
        </p:txBody>
      </p:sp>
      <p:sp>
        <p:nvSpPr>
          <p:cNvPr id="14" name="CuadroTexto 9">
            <a:extLst>
              <a:ext uri="{FF2B5EF4-FFF2-40B4-BE49-F238E27FC236}">
                <a16:creationId xmlns:a16="http://schemas.microsoft.com/office/drawing/2014/main" id="{427C94F6-3879-4DF8-BB94-3FEBBBB32D9A}"/>
              </a:ext>
            </a:extLst>
          </p:cNvPr>
          <p:cNvSpPr txBox="1">
            <a:spLocks noChangeArrowheads="1"/>
          </p:cNvSpPr>
          <p:nvPr/>
        </p:nvSpPr>
        <p:spPr bwMode="auto">
          <a:xfrm>
            <a:off x="5032194" y="6309211"/>
            <a:ext cx="1905000"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s-MX" altLang="es-MX" sz="900" b="1" dirty="0"/>
              <a:t>Temperaturas mas cálidas y humedades relativas mas bajas</a:t>
            </a:r>
          </a:p>
        </p:txBody>
      </p:sp>
      <p:sp>
        <p:nvSpPr>
          <p:cNvPr id="15" name="CuadroTexto 9">
            <a:extLst>
              <a:ext uri="{FF2B5EF4-FFF2-40B4-BE49-F238E27FC236}">
                <a16:creationId xmlns:a16="http://schemas.microsoft.com/office/drawing/2014/main" id="{B6CAF0E2-5A71-45DD-863A-3678D6D2C2E3}"/>
              </a:ext>
            </a:extLst>
          </p:cNvPr>
          <p:cNvSpPr txBox="1">
            <a:spLocks noChangeArrowheads="1"/>
          </p:cNvSpPr>
          <p:nvPr/>
        </p:nvSpPr>
        <p:spPr bwMode="auto">
          <a:xfrm>
            <a:off x="7023055" y="6283405"/>
            <a:ext cx="1965010"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s-MX" altLang="es-MX" sz="900" b="1" dirty="0"/>
              <a:t>Temperaturas mas frías y humedades relativas mas altas</a:t>
            </a:r>
          </a:p>
        </p:txBody>
      </p:sp>
      <p:sp>
        <p:nvSpPr>
          <p:cNvPr id="32773" name="Rectangle 8"/>
          <p:cNvSpPr>
            <a:spLocks noChangeArrowheads="1"/>
          </p:cNvSpPr>
          <p:nvPr/>
        </p:nvSpPr>
        <p:spPr bwMode="auto">
          <a:xfrm>
            <a:off x="7056198" y="6578516"/>
            <a:ext cx="1905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US" altLang="es-MX" sz="1000" dirty="0"/>
              <a:t>5-</a:t>
            </a:r>
            <a:fld id="{70BBAB17-20C5-43AB-BC91-FB4FF97D2919}" type="slidenum">
              <a:rPr lang="en-US" altLang="es-MX" sz="1000" smtClean="0"/>
              <a:pPr algn="r" eaLnBrk="1" hangingPunct="1">
                <a:spcBef>
                  <a:spcPct val="0"/>
                </a:spcBef>
                <a:buFontTx/>
                <a:buNone/>
              </a:pPr>
              <a:t>28</a:t>
            </a:fld>
            <a:r>
              <a:rPr lang="en-US" altLang="es-MX" sz="1000" dirty="0"/>
              <a:t>-S290-PE</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5" descr="U5_sld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 Box 3"/>
          <p:cNvSpPr txBox="1">
            <a:spLocks noChangeArrowheads="1"/>
          </p:cNvSpPr>
          <p:nvPr/>
        </p:nvSpPr>
        <p:spPr bwMode="auto">
          <a:xfrm>
            <a:off x="1156759" y="181505"/>
            <a:ext cx="720966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2400" b="1">
                <a:solidFill>
                  <a:schemeClr val="accent2"/>
                </a:solidFill>
              </a:defRPr>
            </a:lvl1pPr>
          </a:lstStyle>
          <a:p>
            <a:pPr algn="ctr"/>
            <a:r>
              <a:rPr lang="es-MX" altLang="es-MX" dirty="0"/>
              <a:t>Variación diurna en humedad relativa alrededor</a:t>
            </a:r>
          </a:p>
          <a:p>
            <a:pPr algn="ctr"/>
            <a:r>
              <a:rPr lang="es-MX" altLang="es-MX" dirty="0"/>
              <a:t>de los árboles</a:t>
            </a:r>
          </a:p>
        </p:txBody>
      </p:sp>
      <p:sp>
        <p:nvSpPr>
          <p:cNvPr id="33796" name="Text Box 6"/>
          <p:cNvSpPr txBox="1">
            <a:spLocks noChangeArrowheads="1"/>
          </p:cNvSpPr>
          <p:nvPr/>
        </p:nvSpPr>
        <p:spPr bwMode="auto">
          <a:xfrm>
            <a:off x="2300288" y="5801782"/>
            <a:ext cx="44545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400" b="1" dirty="0">
                <a:solidFill>
                  <a:srgbClr val="FFFF00"/>
                </a:solidFill>
              </a:rPr>
              <a:t>Temperatura más fría y humedad  relativa más alta</a:t>
            </a:r>
          </a:p>
        </p:txBody>
      </p:sp>
      <p:sp>
        <p:nvSpPr>
          <p:cNvPr id="33797" name="Line 7"/>
          <p:cNvSpPr>
            <a:spLocks noChangeShapeType="1"/>
          </p:cNvSpPr>
          <p:nvPr/>
        </p:nvSpPr>
        <p:spPr bwMode="auto">
          <a:xfrm flipV="1">
            <a:off x="4572000" y="5473700"/>
            <a:ext cx="0" cy="436563"/>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3798" name="Line 8"/>
          <p:cNvSpPr>
            <a:spLocks noChangeShapeType="1"/>
          </p:cNvSpPr>
          <p:nvPr/>
        </p:nvSpPr>
        <p:spPr bwMode="auto">
          <a:xfrm flipV="1">
            <a:off x="6875463" y="5640388"/>
            <a:ext cx="977900" cy="703262"/>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3799" name="Line 9"/>
          <p:cNvSpPr>
            <a:spLocks noChangeShapeType="1"/>
          </p:cNvSpPr>
          <p:nvPr/>
        </p:nvSpPr>
        <p:spPr bwMode="auto">
          <a:xfrm flipH="1" flipV="1">
            <a:off x="1228725" y="5681663"/>
            <a:ext cx="960438" cy="6604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3800" name="Text Box 10"/>
          <p:cNvSpPr txBox="1">
            <a:spLocks noChangeArrowheads="1"/>
          </p:cNvSpPr>
          <p:nvPr/>
        </p:nvSpPr>
        <p:spPr bwMode="auto">
          <a:xfrm>
            <a:off x="179388" y="984250"/>
            <a:ext cx="56292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400" b="1" dirty="0">
                <a:solidFill>
                  <a:srgbClr val="FF0000"/>
                </a:solidFill>
              </a:rPr>
              <a:t>Temperaturas más cálidas y</a:t>
            </a:r>
          </a:p>
          <a:p>
            <a:pPr algn="ctr" eaLnBrk="1" hangingPunct="1">
              <a:spcBef>
                <a:spcPct val="0"/>
              </a:spcBef>
              <a:buFontTx/>
              <a:buNone/>
            </a:pPr>
            <a:r>
              <a:rPr lang="es-MX" altLang="es-MX" sz="2400" b="1" dirty="0">
                <a:solidFill>
                  <a:srgbClr val="FF0000"/>
                </a:solidFill>
              </a:rPr>
              <a:t>humedad relativa más baja</a:t>
            </a:r>
          </a:p>
        </p:txBody>
      </p:sp>
      <p:sp>
        <p:nvSpPr>
          <p:cNvPr id="33801" name="Line 11"/>
          <p:cNvSpPr>
            <a:spLocks noChangeShapeType="1"/>
          </p:cNvSpPr>
          <p:nvPr/>
        </p:nvSpPr>
        <p:spPr bwMode="auto">
          <a:xfrm>
            <a:off x="3600450" y="1919288"/>
            <a:ext cx="971550" cy="914400"/>
          </a:xfrm>
          <a:prstGeom prst="line">
            <a:avLst/>
          </a:prstGeom>
          <a:noFill/>
          <a:ln w="38100">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3802" name="Line 12"/>
          <p:cNvSpPr>
            <a:spLocks noChangeShapeType="1"/>
          </p:cNvSpPr>
          <p:nvPr/>
        </p:nvSpPr>
        <p:spPr bwMode="auto">
          <a:xfrm flipH="1">
            <a:off x="752475" y="1897063"/>
            <a:ext cx="1071563" cy="1120775"/>
          </a:xfrm>
          <a:prstGeom prst="line">
            <a:avLst/>
          </a:prstGeom>
          <a:noFill/>
          <a:ln w="38100">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3803" name="Rectangle 8"/>
          <p:cNvSpPr>
            <a:spLocks noChangeArrowheads="1"/>
          </p:cNvSpPr>
          <p:nvPr/>
        </p:nvSpPr>
        <p:spPr bwMode="auto">
          <a:xfrm>
            <a:off x="7239000" y="6557963"/>
            <a:ext cx="1905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US" altLang="es-MX" sz="1000" dirty="0">
                <a:solidFill>
                  <a:srgbClr val="DDDDDD"/>
                </a:solidFill>
              </a:rPr>
              <a:t>5-</a:t>
            </a:r>
            <a:fld id="{D836D226-88C8-4391-B2F1-FFDE05B33A61}" type="slidenum">
              <a:rPr lang="en-US" altLang="es-MX" sz="1000" smtClean="0">
                <a:solidFill>
                  <a:srgbClr val="DDDDDD"/>
                </a:solidFill>
              </a:rPr>
              <a:pPr algn="r" eaLnBrk="1" hangingPunct="1">
                <a:spcBef>
                  <a:spcPct val="0"/>
                </a:spcBef>
                <a:buFontTx/>
                <a:buNone/>
              </a:pPr>
              <a:t>29</a:t>
            </a:fld>
            <a:r>
              <a:rPr lang="en-US" altLang="es-MX" sz="1000" dirty="0">
                <a:solidFill>
                  <a:srgbClr val="DDDDDD"/>
                </a:solidFill>
              </a:rPr>
              <a:t>-S290-PE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1524000" y="433388"/>
            <a:ext cx="60928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s-MX" sz="4000" b="1">
                <a:solidFill>
                  <a:srgbClr val="000066"/>
                </a:solidFill>
              </a:rPr>
              <a:t>Objetivos</a:t>
            </a:r>
          </a:p>
        </p:txBody>
      </p:sp>
      <p:sp>
        <p:nvSpPr>
          <p:cNvPr id="7171" name="Text Box 4"/>
          <p:cNvSpPr txBox="1">
            <a:spLocks noChangeArrowheads="1"/>
          </p:cNvSpPr>
          <p:nvPr/>
        </p:nvSpPr>
        <p:spPr bwMode="auto">
          <a:xfrm>
            <a:off x="304800" y="1524000"/>
            <a:ext cx="83820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ct val="40000"/>
              </a:spcAft>
              <a:buFontTx/>
              <a:buNone/>
            </a:pPr>
            <a:endParaRPr lang="es-MX" altLang="es-MX" sz="2200" b="1"/>
          </a:p>
        </p:txBody>
      </p:sp>
      <p:sp>
        <p:nvSpPr>
          <p:cNvPr id="7172" name="Text Box 5"/>
          <p:cNvSpPr txBox="1">
            <a:spLocks noChangeArrowheads="1"/>
          </p:cNvSpPr>
          <p:nvPr/>
        </p:nvSpPr>
        <p:spPr bwMode="auto">
          <a:xfrm>
            <a:off x="-92075" y="17526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51207" name="Text Box 7"/>
          <p:cNvSpPr txBox="1">
            <a:spLocks noChangeArrowheads="1"/>
          </p:cNvSpPr>
          <p:nvPr/>
        </p:nvSpPr>
        <p:spPr bwMode="auto">
          <a:xfrm>
            <a:off x="609600" y="3505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2400" b="1"/>
          </a:p>
        </p:txBody>
      </p:sp>
      <p:sp>
        <p:nvSpPr>
          <p:cNvPr id="51211" name="Text Box 11"/>
          <p:cNvSpPr txBox="1">
            <a:spLocks noChangeArrowheads="1"/>
          </p:cNvSpPr>
          <p:nvPr/>
        </p:nvSpPr>
        <p:spPr bwMode="auto">
          <a:xfrm>
            <a:off x="412749" y="1241425"/>
            <a:ext cx="8241393" cy="4487382"/>
          </a:xfrm>
          <a:prstGeom prst="rect">
            <a:avLst/>
          </a:prstGeom>
          <a:noFill/>
          <a:ln>
            <a:noFill/>
          </a:ln>
          <a:effectLst/>
        </p:spPr>
        <p:txBody>
          <a:bodyPr wrap="square">
            <a:spAutoFit/>
          </a:bodyPr>
          <a:lstStyle>
            <a:lvl1pPr marL="576263" indent="-576263">
              <a:defRPr>
                <a:solidFill>
                  <a:schemeClr val="tx1"/>
                </a:solidFill>
                <a:latin typeface="Arial" panose="020B0604020202020204" pitchFamily="34" charset="0"/>
              </a:defRPr>
            </a:lvl1pPr>
            <a:lvl2pPr marL="690563">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eaLnBrk="1" hangingPunct="1">
              <a:spcBef>
                <a:spcPct val="20000"/>
              </a:spcBef>
              <a:spcAft>
                <a:spcPct val="40000"/>
              </a:spcAft>
              <a:defRPr/>
            </a:pPr>
            <a:r>
              <a:rPr lang="es-MX" altLang="es-MX" sz="2800" b="1" dirty="0"/>
              <a:t>3.	Determinar la humedad relativa, el punto de rocío y la temperatura de bulbo húmedo usando las tablas psicrométricas.</a:t>
            </a:r>
          </a:p>
          <a:p>
            <a:pPr eaLnBrk="1" hangingPunct="1">
              <a:spcBef>
                <a:spcPct val="20000"/>
              </a:spcBef>
              <a:spcAft>
                <a:spcPct val="40000"/>
              </a:spcAft>
              <a:defRPr/>
            </a:pPr>
            <a:r>
              <a:rPr lang="es-MX" altLang="es-MX" sz="2800" b="1" dirty="0"/>
              <a:t>4.	Describir los efectos de la topografía, vegetación, las nubes y el viento en la temperatura del aire y la humedad relativa.</a:t>
            </a:r>
          </a:p>
          <a:p>
            <a:pPr eaLnBrk="1" hangingPunct="1">
              <a:spcBef>
                <a:spcPct val="20000"/>
              </a:spcBef>
              <a:spcAft>
                <a:spcPct val="40000"/>
              </a:spcAft>
              <a:defRPr/>
            </a:pPr>
            <a:r>
              <a:rPr lang="es-MX" altLang="es-MX" sz="2800" b="1" dirty="0"/>
              <a:t>5.	Describir las características de temperatura y humedad relativa de las masas de aire continentales y marítimas.</a:t>
            </a:r>
            <a:endParaRPr lang="es-MX" altLang="es-MX" sz="2800" b="1" dirty="0">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51207"/>
                                        </p:tgtEl>
                                        <p:attrNameLst>
                                          <p:attrName>style.visibility</p:attrName>
                                        </p:attrNameLst>
                                      </p:cBhvr>
                                      <p:to>
                                        <p:strVal val="visible"/>
                                      </p:to>
                                    </p:set>
                                    <p:anim calcmode="lin" valueType="num">
                                      <p:cBhvr additive="base">
                                        <p:cTn id="7" dur="500" fill="hold"/>
                                        <p:tgtEl>
                                          <p:spTgt spid="51207"/>
                                        </p:tgtEl>
                                        <p:attrNameLst>
                                          <p:attrName>ppt_x</p:attrName>
                                        </p:attrNameLst>
                                      </p:cBhvr>
                                      <p:tavLst>
                                        <p:tav tm="0">
                                          <p:val>
                                            <p:strVal val="#ppt_x"/>
                                          </p:val>
                                        </p:tav>
                                        <p:tav tm="100000">
                                          <p:val>
                                            <p:strVal val="#ppt_x"/>
                                          </p:val>
                                        </p:tav>
                                      </p:tavLst>
                                    </p:anim>
                                    <p:anim calcmode="lin" valueType="num">
                                      <p:cBhvr additive="base">
                                        <p:cTn id="8" dur="500" fill="hold"/>
                                        <p:tgtEl>
                                          <p:spTgt spid="512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7" descr="U5_sld-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tangle 6"/>
          <p:cNvSpPr>
            <a:spLocks noChangeArrowheads="1"/>
          </p:cNvSpPr>
          <p:nvPr/>
        </p:nvSpPr>
        <p:spPr bwMode="auto">
          <a:xfrm>
            <a:off x="809390" y="76200"/>
            <a:ext cx="75014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s-MX" sz="2400" b="1" dirty="0">
                <a:solidFill>
                  <a:schemeClr val="bg1"/>
                </a:solidFill>
              </a:rPr>
              <a:t>Variación nocturna en humedad relativa alrededor</a:t>
            </a:r>
          </a:p>
          <a:p>
            <a:pPr algn="ctr"/>
            <a:r>
              <a:rPr lang="es-MX" altLang="es-MX" sz="2400" b="1" dirty="0">
                <a:solidFill>
                  <a:schemeClr val="bg1"/>
                </a:solidFill>
              </a:rPr>
              <a:t>de los árboles</a:t>
            </a:r>
          </a:p>
        </p:txBody>
      </p:sp>
      <p:sp>
        <p:nvSpPr>
          <p:cNvPr id="35844" name="Text Box 9"/>
          <p:cNvSpPr txBox="1">
            <a:spLocks noChangeArrowheads="1"/>
          </p:cNvSpPr>
          <p:nvPr/>
        </p:nvSpPr>
        <p:spPr bwMode="auto">
          <a:xfrm>
            <a:off x="3137430" y="997479"/>
            <a:ext cx="41306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000" b="1" dirty="0">
                <a:solidFill>
                  <a:srgbClr val="FFFF00"/>
                </a:solidFill>
              </a:rPr>
              <a:t>Temperatura más frías y humedad relativa más alta cerca de la copa de los árboles</a:t>
            </a:r>
          </a:p>
        </p:txBody>
      </p:sp>
      <p:sp>
        <p:nvSpPr>
          <p:cNvPr id="35845" name="Text Box 10"/>
          <p:cNvSpPr txBox="1">
            <a:spLocks noChangeArrowheads="1"/>
          </p:cNvSpPr>
          <p:nvPr/>
        </p:nvSpPr>
        <p:spPr bwMode="auto">
          <a:xfrm>
            <a:off x="965201" y="5870027"/>
            <a:ext cx="5029199"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wrap="square">
            <a:spAutoFit/>
          </a:bodyPr>
          <a:lstStyle>
            <a:defPPr>
              <a:defRPr lang="en-US"/>
            </a:defPPr>
            <a:lvl1pPr algn="ctr">
              <a:defRPr sz="2800" b="1">
                <a:solidFill>
                  <a:srgbClr val="FFFF00"/>
                </a:solidFill>
              </a:defRPr>
            </a:lvl1pPr>
          </a:lstStyle>
          <a:p>
            <a:r>
              <a:rPr lang="es-MX" altLang="es-MX" dirty="0"/>
              <a:t>Temperaturas más cálidas y humedad relativa más baja</a:t>
            </a:r>
          </a:p>
        </p:txBody>
      </p:sp>
      <p:sp>
        <p:nvSpPr>
          <p:cNvPr id="35846" name="Line 11"/>
          <p:cNvSpPr>
            <a:spLocks noChangeShapeType="1"/>
          </p:cNvSpPr>
          <p:nvPr/>
        </p:nvSpPr>
        <p:spPr bwMode="auto">
          <a:xfrm flipH="1">
            <a:off x="2514600" y="1981200"/>
            <a:ext cx="2514600" cy="9906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5847" name="Line 12"/>
          <p:cNvSpPr>
            <a:spLocks noChangeShapeType="1"/>
          </p:cNvSpPr>
          <p:nvPr/>
        </p:nvSpPr>
        <p:spPr bwMode="auto">
          <a:xfrm flipH="1">
            <a:off x="4800600" y="1981200"/>
            <a:ext cx="381000" cy="9906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5848" name="Line 13"/>
          <p:cNvSpPr>
            <a:spLocks noChangeShapeType="1"/>
          </p:cNvSpPr>
          <p:nvPr/>
        </p:nvSpPr>
        <p:spPr bwMode="auto">
          <a:xfrm>
            <a:off x="5257800" y="1981200"/>
            <a:ext cx="1828800" cy="1219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5849" name="Line 14"/>
          <p:cNvSpPr>
            <a:spLocks noChangeShapeType="1"/>
          </p:cNvSpPr>
          <p:nvPr/>
        </p:nvSpPr>
        <p:spPr bwMode="auto">
          <a:xfrm flipV="1">
            <a:off x="3352800" y="5715000"/>
            <a:ext cx="228600" cy="2286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5850" name="Line 15"/>
          <p:cNvSpPr>
            <a:spLocks noChangeShapeType="1"/>
          </p:cNvSpPr>
          <p:nvPr/>
        </p:nvSpPr>
        <p:spPr bwMode="auto">
          <a:xfrm flipV="1">
            <a:off x="5791200" y="5715000"/>
            <a:ext cx="1752600" cy="6858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5851" name="Line 16"/>
          <p:cNvSpPr>
            <a:spLocks noChangeShapeType="1"/>
          </p:cNvSpPr>
          <p:nvPr/>
        </p:nvSpPr>
        <p:spPr bwMode="auto">
          <a:xfrm flipH="1" flipV="1">
            <a:off x="228600" y="5715000"/>
            <a:ext cx="914400" cy="6096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5852" name="Rectangle 8"/>
          <p:cNvSpPr>
            <a:spLocks noChangeArrowheads="1"/>
          </p:cNvSpPr>
          <p:nvPr/>
        </p:nvSpPr>
        <p:spPr bwMode="auto">
          <a:xfrm>
            <a:off x="7239000" y="6557963"/>
            <a:ext cx="1905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US" altLang="es-MX" sz="1000" dirty="0">
                <a:solidFill>
                  <a:srgbClr val="DDDDDD"/>
                </a:solidFill>
              </a:rPr>
              <a:t>5-</a:t>
            </a:r>
            <a:fld id="{BEF4C867-A6C7-4F48-9E04-84C354583301}" type="slidenum">
              <a:rPr lang="en-US" altLang="es-MX" sz="1000" smtClean="0">
                <a:solidFill>
                  <a:srgbClr val="DDDDDD"/>
                </a:solidFill>
              </a:rPr>
              <a:pPr algn="r" eaLnBrk="1" hangingPunct="1">
                <a:spcBef>
                  <a:spcPct val="0"/>
                </a:spcBef>
                <a:buFontTx/>
                <a:buNone/>
              </a:pPr>
              <a:t>30</a:t>
            </a:fld>
            <a:r>
              <a:rPr lang="en-US" altLang="es-MX" sz="1000" dirty="0">
                <a:solidFill>
                  <a:srgbClr val="DDDDDD"/>
                </a:solidFill>
              </a:rPr>
              <a:t>-S290-PE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5"/>
          <p:cNvSpPr txBox="1">
            <a:spLocks noChangeArrowheads="1"/>
          </p:cNvSpPr>
          <p:nvPr/>
        </p:nvSpPr>
        <p:spPr bwMode="auto">
          <a:xfrm>
            <a:off x="579438" y="446088"/>
            <a:ext cx="78327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2400" b="1" dirty="0">
                <a:solidFill>
                  <a:schemeClr val="accent2"/>
                </a:solidFill>
              </a:rPr>
              <a:t>Variación diurna en la temperatura del aire y en la humedad  relativa debido a la nubosidad</a:t>
            </a:r>
          </a:p>
        </p:txBody>
      </p:sp>
      <p:sp>
        <p:nvSpPr>
          <p:cNvPr id="39942" name="Text Box 6"/>
          <p:cNvSpPr txBox="1">
            <a:spLocks noChangeArrowheads="1"/>
          </p:cNvSpPr>
          <p:nvPr/>
        </p:nvSpPr>
        <p:spPr bwMode="auto">
          <a:xfrm>
            <a:off x="1315331" y="5699125"/>
            <a:ext cx="33988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1800" b="1" dirty="0"/>
              <a:t>Temperaturas más bajas</a:t>
            </a:r>
          </a:p>
          <a:p>
            <a:pPr algn="ctr" eaLnBrk="1" hangingPunct="1">
              <a:spcBef>
                <a:spcPct val="0"/>
              </a:spcBef>
              <a:buFontTx/>
              <a:buNone/>
            </a:pPr>
            <a:r>
              <a:rPr lang="es-MX" altLang="es-MX" sz="1800" b="1" dirty="0"/>
              <a:t>Humedades relativas más altas</a:t>
            </a:r>
          </a:p>
        </p:txBody>
      </p:sp>
      <p:sp>
        <p:nvSpPr>
          <p:cNvPr id="39943" name="Rectangle 7"/>
          <p:cNvSpPr>
            <a:spLocks noChangeArrowheads="1"/>
          </p:cNvSpPr>
          <p:nvPr/>
        </p:nvSpPr>
        <p:spPr bwMode="auto">
          <a:xfrm>
            <a:off x="4495800" y="5699125"/>
            <a:ext cx="36274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1800" b="1" dirty="0"/>
              <a:t>Temperaturas más altas</a:t>
            </a:r>
          </a:p>
          <a:p>
            <a:pPr algn="ctr" eaLnBrk="1" hangingPunct="1">
              <a:spcBef>
                <a:spcPct val="0"/>
              </a:spcBef>
              <a:buFontTx/>
              <a:buNone/>
            </a:pPr>
            <a:r>
              <a:rPr lang="es-MX" altLang="es-MX" sz="1800" b="1" dirty="0"/>
              <a:t>Humedades relativas </a:t>
            </a:r>
          </a:p>
          <a:p>
            <a:pPr algn="ctr" eaLnBrk="1" hangingPunct="1">
              <a:spcBef>
                <a:spcPct val="0"/>
              </a:spcBef>
              <a:buFontTx/>
              <a:buNone/>
            </a:pPr>
            <a:r>
              <a:rPr lang="es-MX" altLang="es-MX" sz="1800" b="1" dirty="0"/>
              <a:t>más bajas</a:t>
            </a:r>
          </a:p>
        </p:txBody>
      </p:sp>
      <p:pic>
        <p:nvPicPr>
          <p:cNvPr id="37893" name="Picture 9" descr="u5_sld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397000"/>
            <a:ext cx="6477000" cy="431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uadroTexto 1"/>
          <p:cNvSpPr txBox="1"/>
          <p:nvPr/>
        </p:nvSpPr>
        <p:spPr>
          <a:xfrm>
            <a:off x="3314700" y="1547813"/>
            <a:ext cx="1185863" cy="369887"/>
          </a:xfrm>
          <a:prstGeom prst="rect">
            <a:avLst/>
          </a:prstGeom>
          <a:solidFill>
            <a:srgbClr val="8692E4"/>
          </a:solidFill>
        </p:spPr>
        <p:txBody>
          <a:bodyPr wrap="none">
            <a:spAutoFit/>
          </a:bodyPr>
          <a:lstStyle/>
          <a:p>
            <a:pPr eaLnBrk="1" hangingPunct="1">
              <a:defRPr/>
            </a:pPr>
            <a:r>
              <a:rPr lang="es-MX" dirty="0">
                <a:effectLst>
                  <a:outerShdw blurRad="38100" dist="38100" dir="2700000" algn="tl">
                    <a:srgbClr val="000000">
                      <a:alpha val="43137"/>
                    </a:srgbClr>
                  </a:outerShdw>
                </a:effectLst>
              </a:rPr>
              <a:t>   D  I  A   </a:t>
            </a:r>
          </a:p>
        </p:txBody>
      </p:sp>
      <p:sp>
        <p:nvSpPr>
          <p:cNvPr id="7" name="CuadroTexto 6"/>
          <p:cNvSpPr txBox="1"/>
          <p:nvPr/>
        </p:nvSpPr>
        <p:spPr>
          <a:xfrm>
            <a:off x="6240463" y="1533959"/>
            <a:ext cx="1401762" cy="369887"/>
          </a:xfrm>
          <a:prstGeom prst="rect">
            <a:avLst/>
          </a:prstGeom>
          <a:solidFill>
            <a:srgbClr val="0F0F0F"/>
          </a:solidFill>
        </p:spPr>
        <p:txBody>
          <a:bodyPr wrap="none">
            <a:spAutoFit/>
          </a:bodyPr>
          <a:lstStyle/>
          <a:p>
            <a:pPr eaLnBrk="1" hangingPunct="1">
              <a:defRPr/>
            </a:pPr>
            <a:r>
              <a:rPr lang="es-MX" dirty="0">
                <a:solidFill>
                  <a:schemeClr val="bg1"/>
                </a:solidFill>
                <a:effectLst>
                  <a:outerShdw blurRad="38100" dist="38100" dir="2700000" algn="tl">
                    <a:srgbClr val="000000">
                      <a:alpha val="43137"/>
                    </a:srgbClr>
                  </a:outerShdw>
                </a:effectLst>
              </a:rPr>
              <a:t>    NOCHE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9942"/>
                                        </p:tgtEl>
                                        <p:attrNameLst>
                                          <p:attrName>style.visibility</p:attrName>
                                        </p:attrNameLst>
                                      </p:cBhvr>
                                      <p:to>
                                        <p:strVal val="visible"/>
                                      </p:to>
                                    </p:set>
                                    <p:anim calcmode="lin" valueType="num">
                                      <p:cBhvr additive="base">
                                        <p:cTn id="7" dur="500" fill="hold"/>
                                        <p:tgtEl>
                                          <p:spTgt spid="39942"/>
                                        </p:tgtEl>
                                        <p:attrNameLst>
                                          <p:attrName>ppt_x</p:attrName>
                                        </p:attrNameLst>
                                      </p:cBhvr>
                                      <p:tavLst>
                                        <p:tav tm="0">
                                          <p:val>
                                            <p:strVal val="#ppt_x"/>
                                          </p:val>
                                        </p:tav>
                                        <p:tav tm="100000">
                                          <p:val>
                                            <p:strVal val="#ppt_x"/>
                                          </p:val>
                                        </p:tav>
                                      </p:tavLst>
                                    </p:anim>
                                    <p:anim calcmode="lin" valueType="num">
                                      <p:cBhvr additive="base">
                                        <p:cTn id="8" dur="500" fill="hold"/>
                                        <p:tgtEl>
                                          <p:spTgt spid="3994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39943"/>
                                        </p:tgtEl>
                                        <p:attrNameLst>
                                          <p:attrName>style.visibility</p:attrName>
                                        </p:attrNameLst>
                                      </p:cBhvr>
                                      <p:to>
                                        <p:strVal val="visible"/>
                                      </p:to>
                                    </p:set>
                                    <p:anim calcmode="lin" valueType="num">
                                      <p:cBhvr additive="base">
                                        <p:cTn id="13" dur="500" fill="hold"/>
                                        <p:tgtEl>
                                          <p:spTgt spid="39943"/>
                                        </p:tgtEl>
                                        <p:attrNameLst>
                                          <p:attrName>ppt_x</p:attrName>
                                        </p:attrNameLst>
                                      </p:cBhvr>
                                      <p:tavLst>
                                        <p:tav tm="0">
                                          <p:val>
                                            <p:strVal val="#ppt_x"/>
                                          </p:val>
                                        </p:tav>
                                        <p:tav tm="100000">
                                          <p:val>
                                            <p:strVal val="#ppt_x"/>
                                          </p:val>
                                        </p:tav>
                                      </p:tavLst>
                                    </p:anim>
                                    <p:anim calcmode="lin" valueType="num">
                                      <p:cBhvr additive="base">
                                        <p:cTn id="14" dur="500" fill="hold"/>
                                        <p:tgtEl>
                                          <p:spTgt spid="399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2" grpId="0"/>
      <p:bldP spid="399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8"/>
          <p:cNvSpPr>
            <a:spLocks noChangeArrowheads="1"/>
          </p:cNvSpPr>
          <p:nvPr/>
        </p:nvSpPr>
        <p:spPr bwMode="auto">
          <a:xfrm>
            <a:off x="7239000" y="6557963"/>
            <a:ext cx="1905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US" altLang="es-MX" sz="1000" dirty="0"/>
              <a:t>5-</a:t>
            </a:r>
            <a:fld id="{5E32843F-146E-40BF-BC34-A1ECD3794BE0}" type="slidenum">
              <a:rPr lang="en-US" altLang="es-MX" sz="1000" smtClean="0"/>
              <a:pPr algn="r" eaLnBrk="1" hangingPunct="1">
                <a:spcBef>
                  <a:spcPct val="0"/>
                </a:spcBef>
                <a:buFontTx/>
                <a:buNone/>
              </a:pPr>
              <a:t>32</a:t>
            </a:fld>
            <a:r>
              <a:rPr lang="en-US" altLang="es-MX" sz="1000" dirty="0"/>
              <a:t>-S290-PE</a:t>
            </a:r>
          </a:p>
        </p:txBody>
      </p:sp>
      <p:grpSp>
        <p:nvGrpSpPr>
          <p:cNvPr id="3" name="Grupo 2">
            <a:extLst>
              <a:ext uri="{FF2B5EF4-FFF2-40B4-BE49-F238E27FC236}">
                <a16:creationId xmlns:a16="http://schemas.microsoft.com/office/drawing/2014/main" id="{E7A96E28-38CF-4070-89DB-890914F84C51}"/>
              </a:ext>
            </a:extLst>
          </p:cNvPr>
          <p:cNvGrpSpPr/>
          <p:nvPr/>
        </p:nvGrpSpPr>
        <p:grpSpPr>
          <a:xfrm>
            <a:off x="0" y="0"/>
            <a:ext cx="9144000" cy="6858000"/>
            <a:chOff x="0" y="0"/>
            <a:chExt cx="9144000" cy="6858000"/>
          </a:xfrm>
        </p:grpSpPr>
        <p:pic>
          <p:nvPicPr>
            <p:cNvPr id="36869" name="Picture 5" descr="334 - Wind Effect - day &amp; nite"/>
            <p:cNvPicPr>
              <a:picLocks noChangeAspect="1" noChangeArrowheads="1"/>
            </p:cNvPicPr>
            <p:nvPr/>
          </p:nvPicPr>
          <p:blipFill>
            <a:blip r:embed="rId2" cstate="print"/>
            <a:srcRect/>
            <a:stretch>
              <a:fillRect/>
            </a:stretch>
          </p:blipFill>
          <p:spPr bwMode="auto">
            <a:xfrm>
              <a:off x="0" y="0"/>
              <a:ext cx="9144000" cy="6858000"/>
            </a:xfrm>
            <a:prstGeom prst="rect">
              <a:avLst/>
            </a:prstGeom>
            <a:noFill/>
            <a:effectLst>
              <a:glow rad="101600">
                <a:schemeClr val="accent4">
                  <a:satMod val="175000"/>
                  <a:alpha val="40000"/>
                </a:schemeClr>
              </a:glow>
              <a:outerShdw dist="35921" dir="2700000" algn="ctr" rotWithShape="0">
                <a:srgbClr val="808080"/>
              </a:outerShdw>
            </a:effectLst>
          </p:spPr>
        </p:pic>
        <p:sp>
          <p:nvSpPr>
            <p:cNvPr id="2" name="CuadroTexto 1"/>
            <p:cNvSpPr txBox="1"/>
            <p:nvPr/>
          </p:nvSpPr>
          <p:spPr>
            <a:xfrm>
              <a:off x="453725" y="176213"/>
              <a:ext cx="8236550" cy="830997"/>
            </a:xfrm>
            <a:prstGeom prst="rect">
              <a:avLst/>
            </a:prstGeom>
            <a:solidFill>
              <a:schemeClr val="bg1"/>
            </a:solidFill>
          </p:spPr>
          <p:txBody>
            <a:bodyPr wrap="none">
              <a:spAutoFit/>
            </a:bodyPr>
            <a:lstStyle/>
            <a:p>
              <a:pPr algn="ctr" eaLnBrk="1" hangingPunct="1">
                <a:defRPr/>
              </a:pPr>
              <a:r>
                <a:rPr lang="es-MX" sz="2400" b="1" dirty="0">
                  <a:effectLst>
                    <a:outerShdw blurRad="38100" dist="38100" dir="2700000" algn="tl">
                      <a:srgbClr val="000000">
                        <a:alpha val="43137"/>
                      </a:srgbClr>
                    </a:outerShdw>
                  </a:effectLst>
                </a:rPr>
                <a:t>Efecto moderador del viento en la temperatura del aire </a:t>
              </a:r>
            </a:p>
            <a:p>
              <a:pPr algn="ctr" eaLnBrk="1" hangingPunct="1">
                <a:defRPr/>
              </a:pPr>
              <a:r>
                <a:rPr lang="es-MX" sz="2400" b="1" dirty="0">
                  <a:effectLst>
                    <a:outerShdw blurRad="38100" dist="38100" dir="2700000" algn="tl">
                      <a:srgbClr val="000000">
                        <a:alpha val="43137"/>
                      </a:srgbClr>
                    </a:outerShdw>
                  </a:effectLst>
                </a:rPr>
                <a:t>y la humedad relativa cerca del suelo</a:t>
              </a:r>
            </a:p>
          </p:txBody>
        </p:sp>
        <p:sp>
          <p:nvSpPr>
            <p:cNvPr id="39941" name="CuadroTexto 2"/>
            <p:cNvSpPr txBox="1">
              <a:spLocks noChangeArrowheads="1"/>
            </p:cNvSpPr>
            <p:nvPr/>
          </p:nvSpPr>
          <p:spPr bwMode="auto">
            <a:xfrm>
              <a:off x="167217" y="3671888"/>
              <a:ext cx="4189413" cy="15696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600" b="1" dirty="0"/>
                <a:t>Durante el día, el viento tiende a bajar la temperatura del  aire y a aumentar la humedad relativa cerca del suelo. En días en calma, este efecto es invertido con una tendencia a bajar las humedades relativas.</a:t>
              </a:r>
            </a:p>
          </p:txBody>
        </p:sp>
        <p:sp>
          <p:nvSpPr>
            <p:cNvPr id="39942" name="CuadroTexto 5"/>
            <p:cNvSpPr txBox="1">
              <a:spLocks noChangeArrowheads="1"/>
            </p:cNvSpPr>
            <p:nvPr/>
          </p:nvSpPr>
          <p:spPr bwMode="auto">
            <a:xfrm>
              <a:off x="4664075" y="3670830"/>
              <a:ext cx="4265613" cy="163254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bIns="1080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600" b="1" dirty="0"/>
                <a:t>Mientras que en la noche, el viento tiende a elevar la temperatura del  aire y a bajar la humedad relativa cerca del suelo. En noches en calma, el aire cerca del suelo se enfriará mucho mas resultando en humedades relativas más altas.</a:t>
              </a:r>
            </a:p>
          </p:txBody>
        </p:sp>
        <p:sp>
          <p:nvSpPr>
            <p:cNvPr id="4" name="CuadroTexto 3"/>
            <p:cNvSpPr txBox="1"/>
            <p:nvPr/>
          </p:nvSpPr>
          <p:spPr>
            <a:xfrm>
              <a:off x="653521" y="5380040"/>
              <a:ext cx="7897812" cy="1200329"/>
            </a:xfrm>
            <a:prstGeom prst="rect">
              <a:avLst/>
            </a:prstGeom>
            <a:solidFill>
              <a:srgbClr val="FFFF99"/>
            </a:solidFill>
            <a:ln>
              <a:solidFill>
                <a:schemeClr val="accent4">
                  <a:lumMod val="50000"/>
                  <a:lumOff val="50000"/>
                </a:schemeClr>
              </a:solidFill>
            </a:ln>
          </p:spPr>
          <p:txBody>
            <a:bodyPr wrap="square">
              <a:spAutoFit/>
            </a:bodyPr>
            <a:lstStyle/>
            <a:p>
              <a:pPr eaLnBrk="1" hangingPunct="1">
                <a:defRPr/>
              </a:pPr>
              <a:r>
                <a:rPr lang="es-MX" b="1" dirty="0"/>
                <a:t>El viento mezcla efectivamente el aire en lo alto con el aire cerca del suelo. Durante el día, el aire en lo alto tiende a ser más frío y más húmedo, mientras que durante la noche el aire en lo alto tiende a ser mas cálido y menos húmedo</a:t>
              </a: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ChangeArrowheads="1"/>
          </p:cNvSpPr>
          <p:nvPr/>
        </p:nvSpPr>
        <p:spPr bwMode="auto">
          <a:xfrm>
            <a:off x="0" y="0"/>
            <a:ext cx="9144000" cy="6858000"/>
          </a:xfrm>
          <a:prstGeom prst="rect">
            <a:avLst/>
          </a:prstGeom>
          <a:solidFill>
            <a:schemeClr val="accent2"/>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pic>
        <p:nvPicPr>
          <p:cNvPr id="40963" name="Picture 5" descr="335 - Wind temp and humid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953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Text Box 6"/>
          <p:cNvSpPr txBox="1">
            <a:spLocks noChangeArrowheads="1"/>
          </p:cNvSpPr>
          <p:nvPr/>
        </p:nvSpPr>
        <p:spPr bwMode="auto">
          <a:xfrm>
            <a:off x="5383213" y="1639888"/>
            <a:ext cx="3509962" cy="275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Bef>
                <a:spcPct val="0"/>
              </a:spcBef>
              <a:buFontTx/>
              <a:buNone/>
            </a:pPr>
            <a:r>
              <a:rPr lang="es-MX" altLang="es-MX" b="1" dirty="0">
                <a:solidFill>
                  <a:schemeClr val="bg1"/>
                </a:solidFill>
              </a:rPr>
              <a:t>Otros efectos del viento en la </a:t>
            </a:r>
          </a:p>
          <a:p>
            <a:pPr algn="ctr" eaLnBrk="1" hangingPunct="1">
              <a:lnSpc>
                <a:spcPct val="90000"/>
              </a:lnSpc>
              <a:spcBef>
                <a:spcPct val="0"/>
              </a:spcBef>
              <a:buFontTx/>
              <a:buNone/>
            </a:pPr>
            <a:r>
              <a:rPr lang="es-MX" altLang="es-MX" b="1" dirty="0">
                <a:solidFill>
                  <a:schemeClr val="bg1"/>
                </a:solidFill>
              </a:rPr>
              <a:t>temperatura del aire y la  </a:t>
            </a:r>
          </a:p>
          <a:p>
            <a:pPr algn="ctr" eaLnBrk="1" hangingPunct="1">
              <a:lnSpc>
                <a:spcPct val="90000"/>
              </a:lnSpc>
              <a:spcBef>
                <a:spcPct val="0"/>
              </a:spcBef>
              <a:buFontTx/>
              <a:buNone/>
            </a:pPr>
            <a:r>
              <a:rPr lang="es-MX" altLang="es-MX" b="1" dirty="0">
                <a:solidFill>
                  <a:schemeClr val="bg1"/>
                </a:solidFill>
              </a:rPr>
              <a:t>humedad</a:t>
            </a:r>
          </a:p>
          <a:p>
            <a:pPr algn="ctr" eaLnBrk="1" hangingPunct="1">
              <a:lnSpc>
                <a:spcPct val="90000"/>
              </a:lnSpc>
              <a:spcBef>
                <a:spcPct val="0"/>
              </a:spcBef>
              <a:buFontTx/>
              <a:buNone/>
            </a:pPr>
            <a:r>
              <a:rPr lang="es-MX" altLang="es-MX" b="1" dirty="0">
                <a:solidFill>
                  <a:schemeClr val="bg1"/>
                </a:solidFill>
              </a:rPr>
              <a:t>relativa</a:t>
            </a:r>
          </a:p>
        </p:txBody>
      </p:sp>
      <p:sp>
        <p:nvSpPr>
          <p:cNvPr id="40965" name="Rectangle 8"/>
          <p:cNvSpPr>
            <a:spLocks noChangeArrowheads="1"/>
          </p:cNvSpPr>
          <p:nvPr/>
        </p:nvSpPr>
        <p:spPr bwMode="auto">
          <a:xfrm>
            <a:off x="7239000" y="6557963"/>
            <a:ext cx="1905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US" altLang="es-MX" sz="1000" dirty="0">
                <a:solidFill>
                  <a:srgbClr val="DDDDDD"/>
                </a:solidFill>
              </a:rPr>
              <a:t>5-</a:t>
            </a:r>
            <a:fld id="{9DAC47AC-E451-47A7-A7D6-659B39D1BD51}" type="slidenum">
              <a:rPr lang="en-US" altLang="es-MX" sz="1000" smtClean="0">
                <a:solidFill>
                  <a:srgbClr val="DDDDDD"/>
                </a:solidFill>
              </a:rPr>
              <a:pPr algn="r" eaLnBrk="1" hangingPunct="1">
                <a:spcBef>
                  <a:spcPct val="0"/>
                </a:spcBef>
                <a:buFontTx/>
                <a:buNone/>
              </a:pPr>
              <a:t>33</a:t>
            </a:fld>
            <a:r>
              <a:rPr lang="en-US" altLang="es-MX" sz="1000" dirty="0">
                <a:solidFill>
                  <a:srgbClr val="DDDDDD"/>
                </a:solidFill>
              </a:rPr>
              <a:t>-S290-PE</a:t>
            </a:r>
          </a:p>
        </p:txBody>
      </p:sp>
      <p:sp>
        <p:nvSpPr>
          <p:cNvPr id="40966" name="CuadroTexto 1"/>
          <p:cNvSpPr txBox="1">
            <a:spLocks noChangeArrowheads="1"/>
          </p:cNvSpPr>
          <p:nvPr/>
        </p:nvSpPr>
        <p:spPr bwMode="auto">
          <a:xfrm>
            <a:off x="296959" y="220663"/>
            <a:ext cx="4331296" cy="276999"/>
          </a:xfrm>
          <a:prstGeom prst="rect">
            <a:avLst/>
          </a:prstGeom>
          <a:solidFill>
            <a:srgbClr val="FEFFCC"/>
          </a:solidFill>
          <a:ln>
            <a:noFill/>
          </a:ln>
        </p:spPr>
        <p:txBody>
          <a:bodyPr wrap="none" lIns="0" rIns="1260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200" b="1" dirty="0"/>
              <a:t>Vientos descendientes de ladera calientan y secan el aire</a:t>
            </a:r>
          </a:p>
        </p:txBody>
      </p:sp>
      <p:sp>
        <p:nvSpPr>
          <p:cNvPr id="3" name="CuadroTexto 2"/>
          <p:cNvSpPr txBox="1"/>
          <p:nvPr/>
        </p:nvSpPr>
        <p:spPr>
          <a:xfrm>
            <a:off x="3214256" y="1437219"/>
            <a:ext cx="1413165" cy="784830"/>
          </a:xfrm>
          <a:prstGeom prst="rect">
            <a:avLst/>
          </a:prstGeom>
          <a:solidFill>
            <a:srgbClr val="5B8662"/>
          </a:solidFill>
        </p:spPr>
        <p:txBody>
          <a:bodyPr wrap="square">
            <a:spAutoFit/>
          </a:bodyPr>
          <a:lstStyle/>
          <a:p>
            <a:pPr algn="ctr" eaLnBrk="1" hangingPunct="1">
              <a:defRPr/>
            </a:pPr>
            <a:r>
              <a:rPr lang="es-MX" sz="1500" dirty="0">
                <a:solidFill>
                  <a:schemeClr val="bg1"/>
                </a:solidFill>
              </a:rPr>
              <a:t>Independiente</a:t>
            </a:r>
          </a:p>
          <a:p>
            <a:pPr algn="ctr" eaLnBrk="1" hangingPunct="1">
              <a:defRPr/>
            </a:pPr>
            <a:r>
              <a:rPr lang="es-MX" sz="1500" dirty="0">
                <a:solidFill>
                  <a:schemeClr val="bg1"/>
                </a:solidFill>
              </a:rPr>
              <a:t>de la hora</a:t>
            </a:r>
          </a:p>
          <a:p>
            <a:pPr algn="ctr" eaLnBrk="1" hangingPunct="1">
              <a:defRPr/>
            </a:pPr>
            <a:r>
              <a:rPr lang="es-MX" sz="1500" dirty="0">
                <a:solidFill>
                  <a:schemeClr val="bg1"/>
                </a:solidFill>
              </a:rPr>
              <a:t>del día</a:t>
            </a:r>
          </a:p>
        </p:txBody>
      </p:sp>
      <p:sp>
        <p:nvSpPr>
          <p:cNvPr id="40968" name="CuadroTexto 3"/>
          <p:cNvSpPr txBox="1">
            <a:spLocks noChangeArrowheads="1"/>
          </p:cNvSpPr>
          <p:nvPr/>
        </p:nvSpPr>
        <p:spPr bwMode="auto">
          <a:xfrm>
            <a:off x="300038" y="2443885"/>
            <a:ext cx="4322762" cy="830263"/>
          </a:xfrm>
          <a:prstGeom prst="rect">
            <a:avLst/>
          </a:prstGeom>
          <a:solidFill>
            <a:srgbClr val="E8F5FF"/>
          </a:solidFill>
          <a:ln>
            <a:noFill/>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s-MX" altLang="es-MX" sz="1200" b="1" dirty="0"/>
              <a:t>Mientras los vientos que salen de un gran cuerpo de agua pueden incrementar dramáticamente la humedad relativa y bajar la temperatura.</a:t>
            </a:r>
          </a:p>
          <a:p>
            <a:pPr algn="just" eaLnBrk="1" hangingPunct="1">
              <a:spcBef>
                <a:spcPct val="0"/>
              </a:spcBef>
              <a:buFontTx/>
              <a:buNone/>
            </a:pPr>
            <a:endParaRPr lang="es-MX" altLang="es-MX" sz="1200" b="1" dirty="0"/>
          </a:p>
        </p:txBody>
      </p:sp>
      <p:sp>
        <p:nvSpPr>
          <p:cNvPr id="40969" name="CuadroTexto 4"/>
          <p:cNvSpPr txBox="1">
            <a:spLocks noChangeArrowheads="1"/>
          </p:cNvSpPr>
          <p:nvPr/>
        </p:nvSpPr>
        <p:spPr bwMode="auto">
          <a:xfrm>
            <a:off x="295275" y="3119438"/>
            <a:ext cx="1565275" cy="369887"/>
          </a:xfrm>
          <a:prstGeom prst="rect">
            <a:avLst/>
          </a:prstGeom>
          <a:solidFill>
            <a:srgbClr val="E8F5FF"/>
          </a:solidFill>
          <a:ln>
            <a:noFill/>
          </a:ln>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800" b="1" dirty="0"/>
              <a:t>Temperatura</a:t>
            </a:r>
          </a:p>
        </p:txBody>
      </p:sp>
      <p:graphicFrame>
        <p:nvGraphicFramePr>
          <p:cNvPr id="7" name="Tabla 6"/>
          <p:cNvGraphicFramePr>
            <a:graphicFrameLocks noGrp="1"/>
          </p:cNvGraphicFramePr>
          <p:nvPr>
            <p:extLst>
              <p:ext uri="{D42A27DB-BD31-4B8C-83A1-F6EECF244321}">
                <p14:modId xmlns:p14="http://schemas.microsoft.com/office/powerpoint/2010/main" val="2434321903"/>
              </p:ext>
            </p:extLst>
          </p:nvPr>
        </p:nvGraphicFramePr>
        <p:xfrm>
          <a:off x="307975" y="4732338"/>
          <a:ext cx="4276725" cy="640080"/>
        </p:xfrm>
        <a:graphic>
          <a:graphicData uri="http://schemas.openxmlformats.org/drawingml/2006/table">
            <a:tbl>
              <a:tblPr>
                <a:tableStyleId>{5C22544A-7EE6-4342-B048-85BDC9FD1C3A}</a:tableStyleId>
              </a:tblPr>
              <a:tblGrid>
                <a:gridCol w="4276725">
                  <a:extLst>
                    <a:ext uri="{9D8B030D-6E8A-4147-A177-3AD203B41FA5}">
                      <a16:colId xmlns:a16="http://schemas.microsoft.com/office/drawing/2014/main" val="20000"/>
                    </a:ext>
                  </a:extLst>
                </a:gridCol>
              </a:tblGrid>
              <a:tr h="639762">
                <a:tc>
                  <a:txBody>
                    <a:bodyPr/>
                    <a:lstStyle/>
                    <a:p>
                      <a:pPr marL="152400">
                        <a:spcAft>
                          <a:spcPts val="0"/>
                        </a:spcAft>
                      </a:pPr>
                      <a:r>
                        <a:rPr lang="es-MX" sz="1400" dirty="0">
                          <a:effectLst/>
                        </a:rPr>
                        <a:t>Y los vientos de flujo saliente de  las lluvias o tormentas </a:t>
                      </a:r>
                      <a:r>
                        <a:rPr lang="es-MX" sz="1400" kern="1200" dirty="0">
                          <a:solidFill>
                            <a:schemeClr val="dk1"/>
                          </a:solidFill>
                          <a:effectLst/>
                          <a:latin typeface="+mn-lt"/>
                          <a:ea typeface="+mn-ea"/>
                          <a:cs typeface="+mn-cs"/>
                        </a:rPr>
                        <a:t>pueden enfriar y humedecer repentinamente el aire.</a:t>
                      </a:r>
                      <a:endParaRPr lang="es-MX" sz="1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b">
                    <a:solidFill>
                      <a:srgbClr val="FFF39F"/>
                    </a:solidFill>
                  </a:tcPr>
                </a:tc>
                <a:extLst>
                  <a:ext uri="{0D108BD9-81ED-4DB2-BD59-A6C34878D82A}">
                    <a16:rowId xmlns:a16="http://schemas.microsoft.com/office/drawing/2014/main" val="10000"/>
                  </a:ext>
                </a:extLst>
              </a:tr>
            </a:tbl>
          </a:graphicData>
        </a:graphic>
      </p:graphicFrame>
      <p:sp>
        <p:nvSpPr>
          <p:cNvPr id="40976" name="CuadroTexto 7"/>
          <p:cNvSpPr txBox="1">
            <a:spLocks noChangeArrowheads="1"/>
          </p:cNvSpPr>
          <p:nvPr/>
        </p:nvSpPr>
        <p:spPr bwMode="auto">
          <a:xfrm>
            <a:off x="1343459" y="6208279"/>
            <a:ext cx="1172116" cy="276999"/>
          </a:xfrm>
          <a:prstGeom prst="rect">
            <a:avLst/>
          </a:prstGeom>
          <a:solidFill>
            <a:srgbClr val="8EE7FD"/>
          </a:solidFill>
          <a:ln>
            <a:noFill/>
          </a:ln>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200" dirty="0"/>
              <a:t>Flujo de salida</a:t>
            </a:r>
            <a:endParaRPr lang="es-MX" altLang="es-MX" sz="16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title"/>
          </p:nvPr>
        </p:nvSpPr>
        <p:spPr>
          <a:xfrm>
            <a:off x="457200" y="793750"/>
            <a:ext cx="8229600" cy="1046163"/>
          </a:xfrm>
        </p:spPr>
        <p:txBody>
          <a:bodyPr/>
          <a:lstStyle/>
          <a:p>
            <a:pPr eaLnBrk="1" hangingPunct="1"/>
            <a:r>
              <a:rPr lang="es-MX" altLang="es-MX" noProof="0" dirty="0">
                <a:solidFill>
                  <a:schemeClr val="accent2"/>
                </a:solidFill>
              </a:rPr>
              <a:t>Masas de aire</a:t>
            </a:r>
          </a:p>
        </p:txBody>
      </p:sp>
      <p:sp>
        <p:nvSpPr>
          <p:cNvPr id="149509" name="Text Box 5"/>
          <p:cNvSpPr txBox="1">
            <a:spLocks noChangeArrowheads="1"/>
          </p:cNvSpPr>
          <p:nvPr/>
        </p:nvSpPr>
        <p:spPr bwMode="auto">
          <a:xfrm>
            <a:off x="490538" y="3196696"/>
            <a:ext cx="8305800" cy="2086725"/>
          </a:xfrm>
          <a:prstGeom prst="rect">
            <a:avLst/>
          </a:prstGeom>
          <a:noFill/>
          <a:ln>
            <a:noFill/>
          </a:ln>
          <a:effectLst/>
        </p:spPr>
        <p:txBody>
          <a:bodyPr>
            <a:spAutoFit/>
          </a:bodyPr>
          <a:lstStyle/>
          <a:p>
            <a:pPr algn="ctr" eaLnBrk="1" hangingPunct="1">
              <a:lnSpc>
                <a:spcPct val="90000"/>
              </a:lnSpc>
              <a:defRPr/>
            </a:pPr>
            <a:r>
              <a:rPr lang="es-MX" altLang="es-MX" sz="3600" b="1" dirty="0"/>
              <a:t>Un cuerpo grande de aire de la tropósfera con características de temperatura y humedad  "homogéneas" o similares.</a:t>
            </a:r>
            <a:endParaRPr lang="es-MX" altLang="es-MX" sz="3600" dirty="0">
              <a:effectLst>
                <a:outerShdw blurRad="38100" dist="38100" dir="2700000" algn="tl">
                  <a:srgbClr val="C0C0C0"/>
                </a:outerShdw>
              </a:effectLst>
            </a:endParaRPr>
          </a:p>
        </p:txBody>
      </p:sp>
      <p:sp>
        <p:nvSpPr>
          <p:cNvPr id="41988" name="Text Box 6"/>
          <p:cNvSpPr txBox="1">
            <a:spLocks noChangeArrowheads="1"/>
          </p:cNvSpPr>
          <p:nvPr/>
        </p:nvSpPr>
        <p:spPr bwMode="auto">
          <a:xfrm>
            <a:off x="3200400" y="2282825"/>
            <a:ext cx="2743200" cy="646113"/>
          </a:xfrm>
          <a:prstGeom prst="rect">
            <a:avLst/>
          </a:prstGeom>
          <a:solidFill>
            <a:srgbClr val="0000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s-MX" sz="3600" b="1">
                <a:solidFill>
                  <a:schemeClr val="bg1"/>
                </a:solidFill>
              </a:rPr>
              <a:t>Definición: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8"/>
          <p:cNvSpPr>
            <a:spLocks noGrp="1" noChangeArrowheads="1"/>
          </p:cNvSpPr>
          <p:nvPr>
            <p:ph type="title"/>
          </p:nvPr>
        </p:nvSpPr>
        <p:spPr>
          <a:xfrm>
            <a:off x="533400" y="808038"/>
            <a:ext cx="8229600" cy="715962"/>
          </a:xfrm>
        </p:spPr>
        <p:txBody>
          <a:bodyPr/>
          <a:lstStyle/>
          <a:p>
            <a:pPr eaLnBrk="1" hangingPunct="1"/>
            <a:r>
              <a:rPr lang="es-MX" altLang="es-MX" noProof="0" dirty="0">
                <a:solidFill>
                  <a:schemeClr val="accent2"/>
                </a:solidFill>
                <a:latin typeface="Arial" panose="020B0604020202020204" pitchFamily="34" charset="0"/>
              </a:rPr>
              <a:t>Formación de masas de aire</a:t>
            </a:r>
          </a:p>
        </p:txBody>
      </p:sp>
      <p:sp>
        <p:nvSpPr>
          <p:cNvPr id="43011" name="Rectangle 19"/>
          <p:cNvSpPr>
            <a:spLocks noGrp="1" noChangeArrowheads="1"/>
          </p:cNvSpPr>
          <p:nvPr>
            <p:ph type="body" sz="half" idx="1"/>
          </p:nvPr>
        </p:nvSpPr>
        <p:spPr>
          <a:xfrm>
            <a:off x="103188" y="1828800"/>
            <a:ext cx="4545012" cy="4530725"/>
          </a:xfrm>
        </p:spPr>
        <p:txBody>
          <a:bodyPr/>
          <a:lstStyle/>
          <a:p>
            <a:pPr algn="just" eaLnBrk="1" hangingPunct="1"/>
            <a:r>
              <a:rPr lang="es-MX" altLang="es-MX" sz="2000" b="1" noProof="0" dirty="0"/>
              <a:t>Formación de una masa de aire </a:t>
            </a:r>
          </a:p>
          <a:p>
            <a:pPr lvl="1" algn="just" eaLnBrk="1" hangingPunct="1"/>
            <a:r>
              <a:rPr lang="es-MX" altLang="es-MX" sz="2000" b="1" noProof="0" dirty="0"/>
              <a:t>Episodios de alta presión</a:t>
            </a:r>
          </a:p>
          <a:p>
            <a:pPr lvl="1" algn="just" eaLnBrk="1" hangingPunct="1"/>
            <a:r>
              <a:rPr lang="es-MX" altLang="es-MX" sz="2000" b="1" noProof="0" dirty="0"/>
              <a:t>Superficie con características uniformes</a:t>
            </a:r>
          </a:p>
          <a:p>
            <a:pPr lvl="2" algn="just" eaLnBrk="1" hangingPunct="1">
              <a:lnSpc>
                <a:spcPct val="80000"/>
              </a:lnSpc>
            </a:pPr>
            <a:r>
              <a:rPr lang="es-MX" altLang="es-MX" sz="1800" b="1" noProof="0" dirty="0"/>
              <a:t>Agua</a:t>
            </a:r>
          </a:p>
          <a:p>
            <a:pPr lvl="2" algn="just" eaLnBrk="1" hangingPunct="1">
              <a:lnSpc>
                <a:spcPct val="80000"/>
              </a:lnSpc>
            </a:pPr>
            <a:r>
              <a:rPr lang="es-MX" altLang="es-MX" sz="1800" b="1" noProof="0" dirty="0"/>
              <a:t>Tierra </a:t>
            </a:r>
          </a:p>
          <a:p>
            <a:pPr lvl="2" algn="just" eaLnBrk="1" hangingPunct="1">
              <a:lnSpc>
                <a:spcPct val="80000"/>
              </a:lnSpc>
            </a:pPr>
            <a:r>
              <a:rPr lang="es-MX" altLang="es-MX" sz="1800" b="1" noProof="0" dirty="0"/>
              <a:t>Hielo</a:t>
            </a:r>
          </a:p>
          <a:p>
            <a:pPr algn="just" eaLnBrk="1" hangingPunct="1"/>
            <a:endParaRPr lang="es-MX" altLang="es-MX" sz="2000" b="1" noProof="0" dirty="0"/>
          </a:p>
          <a:p>
            <a:pPr algn="just" eaLnBrk="1" hangingPunct="1"/>
            <a:r>
              <a:rPr lang="es-MX" altLang="es-MX" sz="2000" b="1" noProof="0" dirty="0"/>
              <a:t>Resulta en:</a:t>
            </a:r>
          </a:p>
          <a:p>
            <a:pPr lvl="1" algn="just" eaLnBrk="1" hangingPunct="1"/>
            <a:r>
              <a:rPr lang="es-MX" altLang="es-MX" sz="2000" b="1" noProof="0" dirty="0"/>
              <a:t>Desarrollo de la masa de aire con diferentes características de  temperatura y humedad</a:t>
            </a:r>
          </a:p>
          <a:p>
            <a:pPr algn="just" eaLnBrk="1" hangingPunct="1"/>
            <a:endParaRPr lang="es-MX" altLang="es-MX" sz="2000" noProof="0" dirty="0"/>
          </a:p>
        </p:txBody>
      </p:sp>
      <p:pic>
        <p:nvPicPr>
          <p:cNvPr id="3" name="BlueMarbleRim">
            <a:hlinkClick r:id="" action="ppaction://media"/>
            <a:extLst>
              <a:ext uri="{FF2B5EF4-FFF2-40B4-BE49-F238E27FC236}">
                <a16:creationId xmlns:a16="http://schemas.microsoft.com/office/drawing/2014/main" id="{B34FBC45-DD63-4FB0-B2B5-88B62B83F8E1}"/>
              </a:ext>
            </a:extLst>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4"/>
          <a:stretch>
            <a:fillRect/>
          </a:stretch>
        </p:blipFill>
        <p:spPr>
          <a:xfrm>
            <a:off x="4868333" y="2478618"/>
            <a:ext cx="4038600" cy="30289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04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title"/>
          </p:nvPr>
        </p:nvSpPr>
        <p:spPr>
          <a:xfrm>
            <a:off x="457200" y="433388"/>
            <a:ext cx="8229600" cy="1143000"/>
          </a:xfrm>
        </p:spPr>
        <p:txBody>
          <a:bodyPr/>
          <a:lstStyle/>
          <a:p>
            <a:pPr eaLnBrk="1" hangingPunct="1"/>
            <a:r>
              <a:rPr lang="es-MX" altLang="es-MX" noProof="0" dirty="0">
                <a:solidFill>
                  <a:schemeClr val="accent2"/>
                </a:solidFill>
                <a:latin typeface="Arial" panose="020B0604020202020204" pitchFamily="34" charset="0"/>
              </a:rPr>
              <a:t>Orígenes de la masa de aire</a:t>
            </a:r>
          </a:p>
        </p:txBody>
      </p:sp>
      <p:sp>
        <p:nvSpPr>
          <p:cNvPr id="44035" name="Rectangle 8"/>
          <p:cNvSpPr>
            <a:spLocks noGrp="1" noChangeArrowheads="1"/>
          </p:cNvSpPr>
          <p:nvPr>
            <p:ph type="body" sz="half" idx="1"/>
          </p:nvPr>
        </p:nvSpPr>
        <p:spPr>
          <a:xfrm>
            <a:off x="0" y="1318846"/>
            <a:ext cx="4273062" cy="4814888"/>
          </a:xfrm>
        </p:spPr>
        <p:txBody>
          <a:bodyPr/>
          <a:lstStyle/>
          <a:p>
            <a:pPr eaLnBrk="1" hangingPunct="1">
              <a:lnSpc>
                <a:spcPct val="90000"/>
              </a:lnSpc>
            </a:pPr>
            <a:r>
              <a:rPr lang="es-MX" altLang="es-MX" sz="2800" b="1" dirty="0"/>
              <a:t>Marítima</a:t>
            </a:r>
          </a:p>
          <a:p>
            <a:pPr lvl="1" eaLnBrk="1" hangingPunct="1">
              <a:lnSpc>
                <a:spcPct val="90000"/>
              </a:lnSpc>
            </a:pPr>
            <a:r>
              <a:rPr lang="es-MX" altLang="es-MX" sz="2400" dirty="0"/>
              <a:t>Originada sobre los océanos</a:t>
            </a:r>
            <a:r>
              <a:rPr lang="es-MX" altLang="es-MX" sz="2400" b="1" dirty="0"/>
              <a:t> </a:t>
            </a:r>
          </a:p>
          <a:p>
            <a:pPr eaLnBrk="1" hangingPunct="1">
              <a:lnSpc>
                <a:spcPct val="90000"/>
              </a:lnSpc>
            </a:pPr>
            <a:r>
              <a:rPr lang="es-MX" altLang="es-MX" sz="2800" b="1" dirty="0"/>
              <a:t>Continental</a:t>
            </a:r>
            <a:r>
              <a:rPr lang="es-MX" altLang="es-MX" sz="2200" b="1" dirty="0"/>
              <a:t> </a:t>
            </a:r>
          </a:p>
          <a:p>
            <a:pPr lvl="1" eaLnBrk="1" hangingPunct="1">
              <a:lnSpc>
                <a:spcPct val="90000"/>
              </a:lnSpc>
            </a:pPr>
            <a:r>
              <a:rPr lang="es-MX" altLang="es-MX" sz="2400" dirty="0"/>
              <a:t>Originada sobre la tierra</a:t>
            </a:r>
          </a:p>
          <a:p>
            <a:pPr eaLnBrk="1" hangingPunct="1">
              <a:lnSpc>
                <a:spcPct val="90000"/>
              </a:lnSpc>
            </a:pPr>
            <a:r>
              <a:rPr lang="es-MX" altLang="es-MX" sz="2800" b="1" dirty="0"/>
              <a:t>Polar</a:t>
            </a:r>
          </a:p>
          <a:p>
            <a:pPr lvl="1" eaLnBrk="1" hangingPunct="1">
              <a:lnSpc>
                <a:spcPct val="90000"/>
              </a:lnSpc>
            </a:pPr>
            <a:r>
              <a:rPr lang="es-MX" altLang="es-MX" sz="2400" dirty="0"/>
              <a:t>Originada sobre regiones polares o </a:t>
            </a:r>
            <a:r>
              <a:rPr lang="es-MX" altLang="es-MX" sz="2400" dirty="0" err="1"/>
              <a:t>sub-polares</a:t>
            </a:r>
            <a:endParaRPr lang="es-MX" altLang="es-MX" sz="2400" dirty="0"/>
          </a:p>
          <a:p>
            <a:pPr eaLnBrk="1" hangingPunct="1">
              <a:lnSpc>
                <a:spcPct val="90000"/>
              </a:lnSpc>
            </a:pPr>
            <a:r>
              <a:rPr lang="es-MX" altLang="es-MX" sz="2800" b="1" dirty="0"/>
              <a:t>Tropical</a:t>
            </a:r>
          </a:p>
          <a:p>
            <a:pPr lvl="1" eaLnBrk="1" hangingPunct="1">
              <a:lnSpc>
                <a:spcPct val="90000"/>
              </a:lnSpc>
            </a:pPr>
            <a:r>
              <a:rPr lang="es-MX" altLang="es-MX" sz="2400" dirty="0"/>
              <a:t>Originada sobre regiones tropicales o </a:t>
            </a:r>
            <a:r>
              <a:rPr lang="es-MX" altLang="es-MX" sz="2400" dirty="0" err="1"/>
              <a:t>sub-tropicales</a:t>
            </a:r>
            <a:endParaRPr lang="es-MX" altLang="es-MX" sz="2400" dirty="0"/>
          </a:p>
        </p:txBody>
      </p:sp>
      <p:pic>
        <p:nvPicPr>
          <p:cNvPr id="44036" name="Picture 4" descr="06"/>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267200" y="1601788"/>
            <a:ext cx="4667250" cy="4494212"/>
          </a:xfrm>
          <a:noFill/>
        </p:spPr>
      </p:pic>
      <p:grpSp>
        <p:nvGrpSpPr>
          <p:cNvPr id="4" name="Grupo 3">
            <a:extLst>
              <a:ext uri="{FF2B5EF4-FFF2-40B4-BE49-F238E27FC236}">
                <a16:creationId xmlns:a16="http://schemas.microsoft.com/office/drawing/2014/main" id="{0A4D972C-4F4A-469F-BC82-F636E2B1B443}"/>
              </a:ext>
            </a:extLst>
          </p:cNvPr>
          <p:cNvGrpSpPr/>
          <p:nvPr/>
        </p:nvGrpSpPr>
        <p:grpSpPr>
          <a:xfrm>
            <a:off x="4414041" y="1754188"/>
            <a:ext cx="4455613" cy="3852664"/>
            <a:chOff x="4414041" y="1754188"/>
            <a:chExt cx="4455613" cy="3852664"/>
          </a:xfrm>
        </p:grpSpPr>
        <p:sp>
          <p:nvSpPr>
            <p:cNvPr id="44039" name="CuadroTexto 6"/>
            <p:cNvSpPr txBox="1">
              <a:spLocks noChangeArrowheads="1"/>
            </p:cNvSpPr>
            <p:nvPr/>
          </p:nvSpPr>
          <p:spPr bwMode="auto">
            <a:xfrm>
              <a:off x="6128141" y="2604491"/>
              <a:ext cx="282697" cy="215444"/>
            </a:xfrm>
            <a:prstGeom prst="rect">
              <a:avLst/>
            </a:prstGeom>
            <a:solidFill>
              <a:srgbClr val="F0DFC5"/>
            </a:solidFill>
            <a:ln>
              <a:noFill/>
            </a:ln>
          </p:spPr>
          <p:txBody>
            <a:bodyPr wrap="none" lIns="0" tIns="0" rIns="7200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400" dirty="0"/>
                <a:t>Pc</a:t>
              </a:r>
            </a:p>
          </p:txBody>
        </p:sp>
        <p:sp>
          <p:nvSpPr>
            <p:cNvPr id="44037" name="CuadroTexto 1"/>
            <p:cNvSpPr txBox="1">
              <a:spLocks noChangeArrowheads="1"/>
            </p:cNvSpPr>
            <p:nvPr/>
          </p:nvSpPr>
          <p:spPr bwMode="auto">
            <a:xfrm>
              <a:off x="4414041" y="3093611"/>
              <a:ext cx="269304" cy="215444"/>
            </a:xfrm>
            <a:prstGeom prst="rect">
              <a:avLst/>
            </a:prstGeom>
            <a:solidFill>
              <a:srgbClr val="6AC5F1"/>
            </a:solidFill>
            <a:ln>
              <a:noFill/>
            </a:ln>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400" dirty="0">
                  <a:solidFill>
                    <a:schemeClr val="bg1"/>
                  </a:solidFill>
                </a:rPr>
                <a:t>Pm</a:t>
              </a:r>
            </a:p>
          </p:txBody>
        </p:sp>
        <p:sp>
          <p:nvSpPr>
            <p:cNvPr id="44038" name="CuadroTexto 5"/>
            <p:cNvSpPr txBox="1">
              <a:spLocks noChangeArrowheads="1"/>
            </p:cNvSpPr>
            <p:nvPr/>
          </p:nvSpPr>
          <p:spPr bwMode="auto">
            <a:xfrm>
              <a:off x="5826125" y="1754188"/>
              <a:ext cx="394660" cy="307777"/>
            </a:xfrm>
            <a:prstGeom prst="rect">
              <a:avLst/>
            </a:prstGeom>
            <a:solidFill>
              <a:srgbClr val="6AC5F1"/>
            </a:solidFill>
            <a:ln>
              <a:noFill/>
            </a:ln>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400" dirty="0">
                  <a:solidFill>
                    <a:schemeClr val="bg1"/>
                  </a:solidFill>
                </a:rPr>
                <a:t>Ac</a:t>
              </a:r>
            </a:p>
          </p:txBody>
        </p:sp>
        <p:sp>
          <p:nvSpPr>
            <p:cNvPr id="44040" name="CuadroTexto 7"/>
            <p:cNvSpPr txBox="1">
              <a:spLocks noChangeArrowheads="1"/>
            </p:cNvSpPr>
            <p:nvPr/>
          </p:nvSpPr>
          <p:spPr bwMode="auto">
            <a:xfrm>
              <a:off x="4471988" y="5299075"/>
              <a:ext cx="44275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Tm</a:t>
              </a:r>
            </a:p>
          </p:txBody>
        </p:sp>
        <p:sp>
          <p:nvSpPr>
            <p:cNvPr id="44042" name="CuadroTexto 2"/>
            <p:cNvSpPr txBox="1">
              <a:spLocks noChangeArrowheads="1"/>
            </p:cNvSpPr>
            <p:nvPr/>
          </p:nvSpPr>
          <p:spPr bwMode="auto">
            <a:xfrm>
              <a:off x="5746326" y="4846639"/>
              <a:ext cx="1030731" cy="184666"/>
            </a:xfrm>
            <a:prstGeom prst="rect">
              <a:avLst/>
            </a:prstGeom>
            <a:solidFill>
              <a:srgbClr val="F1DEC4"/>
            </a:solidFill>
            <a:ln>
              <a:noFill/>
            </a:ln>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200" dirty="0"/>
                <a:t>Solo en verano</a:t>
              </a:r>
            </a:p>
          </p:txBody>
        </p:sp>
        <p:sp>
          <p:nvSpPr>
            <p:cNvPr id="44043" name="CuadroTexto 10"/>
            <p:cNvSpPr txBox="1">
              <a:spLocks noChangeArrowheads="1"/>
            </p:cNvSpPr>
            <p:nvPr/>
          </p:nvSpPr>
          <p:spPr bwMode="auto">
            <a:xfrm>
              <a:off x="7283450" y="5010150"/>
              <a:ext cx="44275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Tm</a:t>
              </a:r>
            </a:p>
          </p:txBody>
        </p:sp>
        <p:sp>
          <p:nvSpPr>
            <p:cNvPr id="44044" name="CuadroTexto 11"/>
            <p:cNvSpPr txBox="1">
              <a:spLocks noChangeArrowheads="1"/>
            </p:cNvSpPr>
            <p:nvPr/>
          </p:nvSpPr>
          <p:spPr bwMode="auto">
            <a:xfrm>
              <a:off x="8016923" y="4674591"/>
              <a:ext cx="44275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Tm</a:t>
              </a:r>
            </a:p>
          </p:txBody>
        </p:sp>
        <p:sp>
          <p:nvSpPr>
            <p:cNvPr id="44045" name="CuadroTexto 12"/>
            <p:cNvSpPr txBox="1">
              <a:spLocks noChangeArrowheads="1"/>
            </p:cNvSpPr>
            <p:nvPr/>
          </p:nvSpPr>
          <p:spPr bwMode="auto">
            <a:xfrm>
              <a:off x="8415684" y="2686050"/>
              <a:ext cx="45397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Pm</a:t>
              </a:r>
            </a:p>
          </p:txBody>
        </p:sp>
        <p:sp>
          <p:nvSpPr>
            <p:cNvPr id="44041" name="CuadroTexto 8"/>
            <p:cNvSpPr txBox="1">
              <a:spLocks noChangeArrowheads="1"/>
            </p:cNvSpPr>
            <p:nvPr/>
          </p:nvSpPr>
          <p:spPr bwMode="auto">
            <a:xfrm>
              <a:off x="6148435" y="4695401"/>
              <a:ext cx="178895" cy="215444"/>
            </a:xfrm>
            <a:prstGeom prst="rect">
              <a:avLst/>
            </a:prstGeom>
            <a:solidFill>
              <a:srgbClr val="F0DFC5"/>
            </a:solidFill>
            <a:ln>
              <a:noFill/>
            </a:ln>
          </p:spPr>
          <p:txBody>
            <a:bodyPr wrap="none" lIns="0" tIns="0" rIns="0" bIns="0">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t>Tc</a:t>
              </a: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4" descr="06">
            <a:extLst>
              <a:ext uri="{FF2B5EF4-FFF2-40B4-BE49-F238E27FC236}">
                <a16:creationId xmlns:a16="http://schemas.microsoft.com/office/drawing/2014/main" id="{DC40F532-5082-40F2-B6E2-718AC29A9177}"/>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267200" y="1601788"/>
            <a:ext cx="4667250" cy="4494212"/>
          </a:xfrm>
          <a:noFill/>
        </p:spPr>
      </p:pic>
      <p:sp>
        <p:nvSpPr>
          <p:cNvPr id="45058" name="Text Box 6"/>
          <p:cNvSpPr txBox="1">
            <a:spLocks noChangeArrowheads="1"/>
          </p:cNvSpPr>
          <p:nvPr/>
        </p:nvSpPr>
        <p:spPr bwMode="auto">
          <a:xfrm>
            <a:off x="685800" y="520700"/>
            <a:ext cx="7696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4400" b="1" dirty="0">
                <a:solidFill>
                  <a:schemeClr val="accent2"/>
                </a:solidFill>
              </a:rPr>
              <a:t>Tipos de masas de aire</a:t>
            </a:r>
          </a:p>
        </p:txBody>
      </p:sp>
      <p:sp>
        <p:nvSpPr>
          <p:cNvPr id="46092" name="Rectangle 12"/>
          <p:cNvSpPr>
            <a:spLocks noGrp="1" noChangeArrowheads="1"/>
          </p:cNvSpPr>
          <p:nvPr>
            <p:ph type="body" sz="half" idx="1"/>
          </p:nvPr>
        </p:nvSpPr>
        <p:spPr>
          <a:xfrm>
            <a:off x="0" y="1493838"/>
            <a:ext cx="4278086" cy="5135562"/>
          </a:xfrm>
        </p:spPr>
        <p:txBody>
          <a:bodyPr/>
          <a:lstStyle/>
          <a:p>
            <a:pPr eaLnBrk="1" hangingPunct="1">
              <a:lnSpc>
                <a:spcPct val="80000"/>
              </a:lnSpc>
              <a:defRPr/>
            </a:pPr>
            <a:r>
              <a:rPr lang="es-MX" altLang="es-MX" sz="2800" b="1" noProof="0" dirty="0"/>
              <a:t>Polar marítima (</a:t>
            </a:r>
            <a:r>
              <a:rPr lang="es-MX" altLang="es-MX" sz="2800" b="1" dirty="0"/>
              <a:t>Pm</a:t>
            </a:r>
            <a:r>
              <a:rPr lang="es-MX" altLang="es-MX" sz="2800" b="1" noProof="0" dirty="0"/>
              <a:t>)</a:t>
            </a:r>
          </a:p>
          <a:p>
            <a:pPr lvl="1" eaLnBrk="1" hangingPunct="1">
              <a:lnSpc>
                <a:spcPct val="80000"/>
              </a:lnSpc>
              <a:defRPr/>
            </a:pPr>
            <a:r>
              <a:rPr lang="es-MX" altLang="es-MX" sz="2400" noProof="0" dirty="0"/>
              <a:t>El aire es originado en regiones oceánicas frías como el Pacífico norte, el Golfo de Alaska y el Atlántico norte.</a:t>
            </a:r>
          </a:p>
          <a:p>
            <a:pPr eaLnBrk="1" hangingPunct="1">
              <a:lnSpc>
                <a:spcPct val="10000"/>
              </a:lnSpc>
              <a:defRPr/>
            </a:pPr>
            <a:endParaRPr lang="es-MX" altLang="es-MX" sz="2000" noProof="0" dirty="0"/>
          </a:p>
          <a:p>
            <a:pPr eaLnBrk="1" hangingPunct="1">
              <a:lnSpc>
                <a:spcPct val="80000"/>
              </a:lnSpc>
              <a:defRPr/>
            </a:pPr>
            <a:r>
              <a:rPr lang="es-MX" altLang="es-MX" sz="2800" b="1" dirty="0"/>
              <a:t>Tropical marítima (Tm)</a:t>
            </a:r>
          </a:p>
          <a:p>
            <a:pPr lvl="1" eaLnBrk="1" hangingPunct="1">
              <a:lnSpc>
                <a:spcPct val="80000"/>
              </a:lnSpc>
              <a:defRPr/>
            </a:pPr>
            <a:r>
              <a:rPr lang="es-MX" altLang="es-MX" sz="2400" dirty="0"/>
              <a:t>El aire es originado en regiones oceánicas cálidas como el Pacífico central, el Golfo de California, el Golfo de México y el Atlántico central </a:t>
            </a:r>
          </a:p>
          <a:p>
            <a:pPr eaLnBrk="1" hangingPunct="1">
              <a:lnSpc>
                <a:spcPct val="80000"/>
              </a:lnSpc>
              <a:buFontTx/>
              <a:buNone/>
              <a:defRPr/>
            </a:pPr>
            <a:endParaRPr lang="es-MX" altLang="es-MX" sz="2000" noProof="0" dirty="0">
              <a:effectLst>
                <a:outerShdw blurRad="38100" dist="38100" dir="2700000" algn="tl">
                  <a:srgbClr val="C0C0C0"/>
                </a:outerShdw>
              </a:effectLst>
            </a:endParaRPr>
          </a:p>
        </p:txBody>
      </p:sp>
      <p:grpSp>
        <p:nvGrpSpPr>
          <p:cNvPr id="15" name="Grupo 14">
            <a:extLst>
              <a:ext uri="{FF2B5EF4-FFF2-40B4-BE49-F238E27FC236}">
                <a16:creationId xmlns:a16="http://schemas.microsoft.com/office/drawing/2014/main" id="{061EAC46-DC9E-4221-A8BA-A434461F9111}"/>
              </a:ext>
            </a:extLst>
          </p:cNvPr>
          <p:cNvGrpSpPr/>
          <p:nvPr/>
        </p:nvGrpSpPr>
        <p:grpSpPr>
          <a:xfrm>
            <a:off x="4414041" y="1754188"/>
            <a:ext cx="4455613" cy="3852664"/>
            <a:chOff x="4414041" y="1754188"/>
            <a:chExt cx="4455613" cy="3852664"/>
          </a:xfrm>
        </p:grpSpPr>
        <p:sp>
          <p:nvSpPr>
            <p:cNvPr id="16" name="CuadroTexto 6">
              <a:extLst>
                <a:ext uri="{FF2B5EF4-FFF2-40B4-BE49-F238E27FC236}">
                  <a16:creationId xmlns:a16="http://schemas.microsoft.com/office/drawing/2014/main" id="{8578B125-AD53-432A-9F9F-D863B5F109C9}"/>
                </a:ext>
              </a:extLst>
            </p:cNvPr>
            <p:cNvSpPr txBox="1">
              <a:spLocks noChangeArrowheads="1"/>
            </p:cNvSpPr>
            <p:nvPr/>
          </p:nvSpPr>
          <p:spPr bwMode="auto">
            <a:xfrm>
              <a:off x="6128141" y="2604491"/>
              <a:ext cx="282697" cy="215444"/>
            </a:xfrm>
            <a:prstGeom prst="rect">
              <a:avLst/>
            </a:prstGeom>
            <a:solidFill>
              <a:srgbClr val="F0DFC5"/>
            </a:solidFill>
            <a:ln>
              <a:noFill/>
            </a:ln>
          </p:spPr>
          <p:txBody>
            <a:bodyPr wrap="none" lIns="0" tIns="0" rIns="7200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400" dirty="0"/>
                <a:t>Pc</a:t>
              </a:r>
            </a:p>
          </p:txBody>
        </p:sp>
        <p:sp>
          <p:nvSpPr>
            <p:cNvPr id="17" name="CuadroTexto 1">
              <a:extLst>
                <a:ext uri="{FF2B5EF4-FFF2-40B4-BE49-F238E27FC236}">
                  <a16:creationId xmlns:a16="http://schemas.microsoft.com/office/drawing/2014/main" id="{1AA5D0D8-B70E-4965-ACB9-1E8A2D99167A}"/>
                </a:ext>
              </a:extLst>
            </p:cNvPr>
            <p:cNvSpPr txBox="1">
              <a:spLocks noChangeArrowheads="1"/>
            </p:cNvSpPr>
            <p:nvPr/>
          </p:nvSpPr>
          <p:spPr bwMode="auto">
            <a:xfrm>
              <a:off x="4414041" y="3093611"/>
              <a:ext cx="269304" cy="215444"/>
            </a:xfrm>
            <a:prstGeom prst="rect">
              <a:avLst/>
            </a:prstGeom>
            <a:solidFill>
              <a:srgbClr val="6AC5F1"/>
            </a:solidFill>
            <a:ln>
              <a:noFill/>
            </a:ln>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400" dirty="0">
                  <a:solidFill>
                    <a:schemeClr val="bg1"/>
                  </a:solidFill>
                </a:rPr>
                <a:t>Pm</a:t>
              </a:r>
            </a:p>
          </p:txBody>
        </p:sp>
        <p:sp>
          <p:nvSpPr>
            <p:cNvPr id="18" name="CuadroTexto 5">
              <a:extLst>
                <a:ext uri="{FF2B5EF4-FFF2-40B4-BE49-F238E27FC236}">
                  <a16:creationId xmlns:a16="http://schemas.microsoft.com/office/drawing/2014/main" id="{29EA4EDD-7404-4DC5-BE37-CD4F30020467}"/>
                </a:ext>
              </a:extLst>
            </p:cNvPr>
            <p:cNvSpPr txBox="1">
              <a:spLocks noChangeArrowheads="1"/>
            </p:cNvSpPr>
            <p:nvPr/>
          </p:nvSpPr>
          <p:spPr bwMode="auto">
            <a:xfrm>
              <a:off x="5826125" y="1754188"/>
              <a:ext cx="394660" cy="307777"/>
            </a:xfrm>
            <a:prstGeom prst="rect">
              <a:avLst/>
            </a:prstGeom>
            <a:solidFill>
              <a:srgbClr val="6AC5F1"/>
            </a:solidFill>
            <a:ln>
              <a:noFill/>
            </a:ln>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400" dirty="0">
                  <a:solidFill>
                    <a:schemeClr val="bg1"/>
                  </a:solidFill>
                </a:rPr>
                <a:t>Ac</a:t>
              </a:r>
            </a:p>
          </p:txBody>
        </p:sp>
        <p:sp>
          <p:nvSpPr>
            <p:cNvPr id="19" name="CuadroTexto 7">
              <a:extLst>
                <a:ext uri="{FF2B5EF4-FFF2-40B4-BE49-F238E27FC236}">
                  <a16:creationId xmlns:a16="http://schemas.microsoft.com/office/drawing/2014/main" id="{DEC69B4F-A861-4811-BF1F-1F644082B97A}"/>
                </a:ext>
              </a:extLst>
            </p:cNvPr>
            <p:cNvSpPr txBox="1">
              <a:spLocks noChangeArrowheads="1"/>
            </p:cNvSpPr>
            <p:nvPr/>
          </p:nvSpPr>
          <p:spPr bwMode="auto">
            <a:xfrm>
              <a:off x="4471988" y="5299075"/>
              <a:ext cx="44275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Tm</a:t>
              </a:r>
            </a:p>
          </p:txBody>
        </p:sp>
        <p:sp>
          <p:nvSpPr>
            <p:cNvPr id="20" name="CuadroTexto 2">
              <a:extLst>
                <a:ext uri="{FF2B5EF4-FFF2-40B4-BE49-F238E27FC236}">
                  <a16:creationId xmlns:a16="http://schemas.microsoft.com/office/drawing/2014/main" id="{CC0F70EE-9C93-4F46-A128-8A639A1E70BA}"/>
                </a:ext>
              </a:extLst>
            </p:cNvPr>
            <p:cNvSpPr txBox="1">
              <a:spLocks noChangeArrowheads="1"/>
            </p:cNvSpPr>
            <p:nvPr/>
          </p:nvSpPr>
          <p:spPr bwMode="auto">
            <a:xfrm>
              <a:off x="5746326" y="4846639"/>
              <a:ext cx="1030731" cy="184666"/>
            </a:xfrm>
            <a:prstGeom prst="rect">
              <a:avLst/>
            </a:prstGeom>
            <a:solidFill>
              <a:srgbClr val="F1DEC4"/>
            </a:solidFill>
            <a:ln>
              <a:noFill/>
            </a:ln>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200" dirty="0"/>
                <a:t>Solo en verano</a:t>
              </a:r>
            </a:p>
          </p:txBody>
        </p:sp>
        <p:sp>
          <p:nvSpPr>
            <p:cNvPr id="21" name="CuadroTexto 10">
              <a:extLst>
                <a:ext uri="{FF2B5EF4-FFF2-40B4-BE49-F238E27FC236}">
                  <a16:creationId xmlns:a16="http://schemas.microsoft.com/office/drawing/2014/main" id="{38943DC1-59D6-4FA6-8863-AAAFA7B32797}"/>
                </a:ext>
              </a:extLst>
            </p:cNvPr>
            <p:cNvSpPr txBox="1">
              <a:spLocks noChangeArrowheads="1"/>
            </p:cNvSpPr>
            <p:nvPr/>
          </p:nvSpPr>
          <p:spPr bwMode="auto">
            <a:xfrm>
              <a:off x="7283450" y="5010150"/>
              <a:ext cx="44275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Tm</a:t>
              </a:r>
            </a:p>
          </p:txBody>
        </p:sp>
        <p:sp>
          <p:nvSpPr>
            <p:cNvPr id="22" name="CuadroTexto 11">
              <a:extLst>
                <a:ext uri="{FF2B5EF4-FFF2-40B4-BE49-F238E27FC236}">
                  <a16:creationId xmlns:a16="http://schemas.microsoft.com/office/drawing/2014/main" id="{E5507673-81BE-4D3D-A95D-829EF3969268}"/>
                </a:ext>
              </a:extLst>
            </p:cNvPr>
            <p:cNvSpPr txBox="1">
              <a:spLocks noChangeArrowheads="1"/>
            </p:cNvSpPr>
            <p:nvPr/>
          </p:nvSpPr>
          <p:spPr bwMode="auto">
            <a:xfrm>
              <a:off x="8016923" y="4674591"/>
              <a:ext cx="44275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Tm</a:t>
              </a:r>
            </a:p>
          </p:txBody>
        </p:sp>
        <p:sp>
          <p:nvSpPr>
            <p:cNvPr id="23" name="CuadroTexto 12">
              <a:extLst>
                <a:ext uri="{FF2B5EF4-FFF2-40B4-BE49-F238E27FC236}">
                  <a16:creationId xmlns:a16="http://schemas.microsoft.com/office/drawing/2014/main" id="{7FEF407A-BEE9-4733-8671-0242C2481808}"/>
                </a:ext>
              </a:extLst>
            </p:cNvPr>
            <p:cNvSpPr txBox="1">
              <a:spLocks noChangeArrowheads="1"/>
            </p:cNvSpPr>
            <p:nvPr/>
          </p:nvSpPr>
          <p:spPr bwMode="auto">
            <a:xfrm>
              <a:off x="8415684" y="2686050"/>
              <a:ext cx="45397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Pm</a:t>
              </a:r>
            </a:p>
          </p:txBody>
        </p:sp>
        <p:sp>
          <p:nvSpPr>
            <p:cNvPr id="24" name="CuadroTexto 8">
              <a:extLst>
                <a:ext uri="{FF2B5EF4-FFF2-40B4-BE49-F238E27FC236}">
                  <a16:creationId xmlns:a16="http://schemas.microsoft.com/office/drawing/2014/main" id="{0F4A61A0-519E-4874-B699-97B4931CB023}"/>
                </a:ext>
              </a:extLst>
            </p:cNvPr>
            <p:cNvSpPr txBox="1">
              <a:spLocks noChangeArrowheads="1"/>
            </p:cNvSpPr>
            <p:nvPr/>
          </p:nvSpPr>
          <p:spPr bwMode="auto">
            <a:xfrm>
              <a:off x="6148435" y="4695401"/>
              <a:ext cx="178895" cy="215444"/>
            </a:xfrm>
            <a:prstGeom prst="rect">
              <a:avLst/>
            </a:prstGeom>
            <a:solidFill>
              <a:srgbClr val="F0DFC5"/>
            </a:solidFill>
            <a:ln>
              <a:noFill/>
            </a:ln>
          </p:spPr>
          <p:txBody>
            <a:bodyPr wrap="none" lIns="0" tIns="0" rIns="0" bIns="0">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t>Tc</a:t>
              </a: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4" descr="06">
            <a:extLst>
              <a:ext uri="{FF2B5EF4-FFF2-40B4-BE49-F238E27FC236}">
                <a16:creationId xmlns:a16="http://schemas.microsoft.com/office/drawing/2014/main" id="{DC40F532-5082-40F2-B6E2-718AC29A9177}"/>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267200" y="1601788"/>
            <a:ext cx="4667250" cy="4494212"/>
          </a:xfrm>
          <a:noFill/>
        </p:spPr>
      </p:pic>
      <p:sp>
        <p:nvSpPr>
          <p:cNvPr id="45058" name="Text Box 6"/>
          <p:cNvSpPr txBox="1">
            <a:spLocks noChangeArrowheads="1"/>
          </p:cNvSpPr>
          <p:nvPr/>
        </p:nvSpPr>
        <p:spPr bwMode="auto">
          <a:xfrm>
            <a:off x="685800" y="341085"/>
            <a:ext cx="7696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4400" b="1" dirty="0">
                <a:solidFill>
                  <a:schemeClr val="accent2"/>
                </a:solidFill>
              </a:rPr>
              <a:t>Tipos de masas de aire</a:t>
            </a:r>
          </a:p>
        </p:txBody>
      </p:sp>
      <p:grpSp>
        <p:nvGrpSpPr>
          <p:cNvPr id="15" name="Grupo 14">
            <a:extLst>
              <a:ext uri="{FF2B5EF4-FFF2-40B4-BE49-F238E27FC236}">
                <a16:creationId xmlns:a16="http://schemas.microsoft.com/office/drawing/2014/main" id="{061EAC46-DC9E-4221-A8BA-A434461F9111}"/>
              </a:ext>
            </a:extLst>
          </p:cNvPr>
          <p:cNvGrpSpPr/>
          <p:nvPr/>
        </p:nvGrpSpPr>
        <p:grpSpPr>
          <a:xfrm>
            <a:off x="4414041" y="1754188"/>
            <a:ext cx="4455613" cy="3852664"/>
            <a:chOff x="4414041" y="1754188"/>
            <a:chExt cx="4455613" cy="3852664"/>
          </a:xfrm>
        </p:grpSpPr>
        <p:sp>
          <p:nvSpPr>
            <p:cNvPr id="16" name="CuadroTexto 6">
              <a:extLst>
                <a:ext uri="{FF2B5EF4-FFF2-40B4-BE49-F238E27FC236}">
                  <a16:creationId xmlns:a16="http://schemas.microsoft.com/office/drawing/2014/main" id="{8578B125-AD53-432A-9F9F-D863B5F109C9}"/>
                </a:ext>
              </a:extLst>
            </p:cNvPr>
            <p:cNvSpPr txBox="1">
              <a:spLocks noChangeArrowheads="1"/>
            </p:cNvSpPr>
            <p:nvPr/>
          </p:nvSpPr>
          <p:spPr bwMode="auto">
            <a:xfrm>
              <a:off x="6128141" y="2604491"/>
              <a:ext cx="282697" cy="215444"/>
            </a:xfrm>
            <a:prstGeom prst="rect">
              <a:avLst/>
            </a:prstGeom>
            <a:solidFill>
              <a:srgbClr val="F0DFC5"/>
            </a:solidFill>
            <a:ln>
              <a:noFill/>
            </a:ln>
          </p:spPr>
          <p:txBody>
            <a:bodyPr wrap="none" lIns="0" tIns="0" rIns="7200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400" dirty="0"/>
                <a:t>Pc</a:t>
              </a:r>
            </a:p>
          </p:txBody>
        </p:sp>
        <p:sp>
          <p:nvSpPr>
            <p:cNvPr id="17" name="CuadroTexto 1">
              <a:extLst>
                <a:ext uri="{FF2B5EF4-FFF2-40B4-BE49-F238E27FC236}">
                  <a16:creationId xmlns:a16="http://schemas.microsoft.com/office/drawing/2014/main" id="{1AA5D0D8-B70E-4965-ACB9-1E8A2D99167A}"/>
                </a:ext>
              </a:extLst>
            </p:cNvPr>
            <p:cNvSpPr txBox="1">
              <a:spLocks noChangeArrowheads="1"/>
            </p:cNvSpPr>
            <p:nvPr/>
          </p:nvSpPr>
          <p:spPr bwMode="auto">
            <a:xfrm>
              <a:off x="4414041" y="3093611"/>
              <a:ext cx="269304" cy="215444"/>
            </a:xfrm>
            <a:prstGeom prst="rect">
              <a:avLst/>
            </a:prstGeom>
            <a:solidFill>
              <a:srgbClr val="6AC5F1"/>
            </a:solidFill>
            <a:ln>
              <a:noFill/>
            </a:ln>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400" dirty="0">
                  <a:solidFill>
                    <a:schemeClr val="bg1"/>
                  </a:solidFill>
                </a:rPr>
                <a:t>Pm</a:t>
              </a:r>
            </a:p>
          </p:txBody>
        </p:sp>
        <p:sp>
          <p:nvSpPr>
            <p:cNvPr id="18" name="CuadroTexto 5">
              <a:extLst>
                <a:ext uri="{FF2B5EF4-FFF2-40B4-BE49-F238E27FC236}">
                  <a16:creationId xmlns:a16="http://schemas.microsoft.com/office/drawing/2014/main" id="{29EA4EDD-7404-4DC5-BE37-CD4F30020467}"/>
                </a:ext>
              </a:extLst>
            </p:cNvPr>
            <p:cNvSpPr txBox="1">
              <a:spLocks noChangeArrowheads="1"/>
            </p:cNvSpPr>
            <p:nvPr/>
          </p:nvSpPr>
          <p:spPr bwMode="auto">
            <a:xfrm>
              <a:off x="5826125" y="1754188"/>
              <a:ext cx="394660" cy="307777"/>
            </a:xfrm>
            <a:prstGeom prst="rect">
              <a:avLst/>
            </a:prstGeom>
            <a:solidFill>
              <a:srgbClr val="6AC5F1"/>
            </a:solidFill>
            <a:ln>
              <a:noFill/>
            </a:ln>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400" dirty="0">
                  <a:solidFill>
                    <a:schemeClr val="bg1"/>
                  </a:solidFill>
                </a:rPr>
                <a:t>Ac</a:t>
              </a:r>
            </a:p>
          </p:txBody>
        </p:sp>
        <p:sp>
          <p:nvSpPr>
            <p:cNvPr id="19" name="CuadroTexto 7">
              <a:extLst>
                <a:ext uri="{FF2B5EF4-FFF2-40B4-BE49-F238E27FC236}">
                  <a16:creationId xmlns:a16="http://schemas.microsoft.com/office/drawing/2014/main" id="{DEC69B4F-A861-4811-BF1F-1F644082B97A}"/>
                </a:ext>
              </a:extLst>
            </p:cNvPr>
            <p:cNvSpPr txBox="1">
              <a:spLocks noChangeArrowheads="1"/>
            </p:cNvSpPr>
            <p:nvPr/>
          </p:nvSpPr>
          <p:spPr bwMode="auto">
            <a:xfrm>
              <a:off x="4471988" y="5299075"/>
              <a:ext cx="44275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Tm</a:t>
              </a:r>
            </a:p>
          </p:txBody>
        </p:sp>
        <p:sp>
          <p:nvSpPr>
            <p:cNvPr id="20" name="CuadroTexto 2">
              <a:extLst>
                <a:ext uri="{FF2B5EF4-FFF2-40B4-BE49-F238E27FC236}">
                  <a16:creationId xmlns:a16="http://schemas.microsoft.com/office/drawing/2014/main" id="{CC0F70EE-9C93-4F46-A128-8A639A1E70BA}"/>
                </a:ext>
              </a:extLst>
            </p:cNvPr>
            <p:cNvSpPr txBox="1">
              <a:spLocks noChangeArrowheads="1"/>
            </p:cNvSpPr>
            <p:nvPr/>
          </p:nvSpPr>
          <p:spPr bwMode="auto">
            <a:xfrm>
              <a:off x="5746326" y="4846639"/>
              <a:ext cx="1030731" cy="184666"/>
            </a:xfrm>
            <a:prstGeom prst="rect">
              <a:avLst/>
            </a:prstGeom>
            <a:solidFill>
              <a:srgbClr val="F1DEC4"/>
            </a:solidFill>
            <a:ln>
              <a:noFill/>
            </a:ln>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MX" altLang="es-MX" sz="1200" dirty="0"/>
                <a:t>Solo en verano</a:t>
              </a:r>
            </a:p>
          </p:txBody>
        </p:sp>
        <p:sp>
          <p:nvSpPr>
            <p:cNvPr id="21" name="CuadroTexto 10">
              <a:extLst>
                <a:ext uri="{FF2B5EF4-FFF2-40B4-BE49-F238E27FC236}">
                  <a16:creationId xmlns:a16="http://schemas.microsoft.com/office/drawing/2014/main" id="{38943DC1-59D6-4FA6-8863-AAAFA7B32797}"/>
                </a:ext>
              </a:extLst>
            </p:cNvPr>
            <p:cNvSpPr txBox="1">
              <a:spLocks noChangeArrowheads="1"/>
            </p:cNvSpPr>
            <p:nvPr/>
          </p:nvSpPr>
          <p:spPr bwMode="auto">
            <a:xfrm>
              <a:off x="7283450" y="5010150"/>
              <a:ext cx="44275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Tm</a:t>
              </a:r>
            </a:p>
          </p:txBody>
        </p:sp>
        <p:sp>
          <p:nvSpPr>
            <p:cNvPr id="22" name="CuadroTexto 11">
              <a:extLst>
                <a:ext uri="{FF2B5EF4-FFF2-40B4-BE49-F238E27FC236}">
                  <a16:creationId xmlns:a16="http://schemas.microsoft.com/office/drawing/2014/main" id="{E5507673-81BE-4D3D-A95D-829EF3969268}"/>
                </a:ext>
              </a:extLst>
            </p:cNvPr>
            <p:cNvSpPr txBox="1">
              <a:spLocks noChangeArrowheads="1"/>
            </p:cNvSpPr>
            <p:nvPr/>
          </p:nvSpPr>
          <p:spPr bwMode="auto">
            <a:xfrm>
              <a:off x="8016923" y="4674591"/>
              <a:ext cx="44275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Tm</a:t>
              </a:r>
            </a:p>
          </p:txBody>
        </p:sp>
        <p:sp>
          <p:nvSpPr>
            <p:cNvPr id="23" name="CuadroTexto 12">
              <a:extLst>
                <a:ext uri="{FF2B5EF4-FFF2-40B4-BE49-F238E27FC236}">
                  <a16:creationId xmlns:a16="http://schemas.microsoft.com/office/drawing/2014/main" id="{7FEF407A-BEE9-4733-8671-0242C2481808}"/>
                </a:ext>
              </a:extLst>
            </p:cNvPr>
            <p:cNvSpPr txBox="1">
              <a:spLocks noChangeArrowheads="1"/>
            </p:cNvSpPr>
            <p:nvPr/>
          </p:nvSpPr>
          <p:spPr bwMode="auto">
            <a:xfrm>
              <a:off x="8415684" y="2686050"/>
              <a:ext cx="453970" cy="307777"/>
            </a:xfrm>
            <a:prstGeom prst="rect">
              <a:avLst/>
            </a:prstGeom>
            <a:solidFill>
              <a:srgbClr val="6AC5F1"/>
            </a:solidFill>
            <a:ln>
              <a:noFill/>
            </a:ln>
          </p:spPr>
          <p:txBody>
            <a:bodyPr wrap="none">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solidFill>
                    <a:schemeClr val="bg1"/>
                  </a:solidFill>
                </a:rPr>
                <a:t>Pm</a:t>
              </a:r>
            </a:p>
          </p:txBody>
        </p:sp>
        <p:sp>
          <p:nvSpPr>
            <p:cNvPr id="24" name="CuadroTexto 8">
              <a:extLst>
                <a:ext uri="{FF2B5EF4-FFF2-40B4-BE49-F238E27FC236}">
                  <a16:creationId xmlns:a16="http://schemas.microsoft.com/office/drawing/2014/main" id="{0F4A61A0-519E-4874-B699-97B4931CB023}"/>
                </a:ext>
              </a:extLst>
            </p:cNvPr>
            <p:cNvSpPr txBox="1">
              <a:spLocks noChangeArrowheads="1"/>
            </p:cNvSpPr>
            <p:nvPr/>
          </p:nvSpPr>
          <p:spPr bwMode="auto">
            <a:xfrm>
              <a:off x="6148435" y="4695401"/>
              <a:ext cx="178895" cy="215444"/>
            </a:xfrm>
            <a:prstGeom prst="rect">
              <a:avLst/>
            </a:prstGeom>
            <a:solidFill>
              <a:srgbClr val="F0DFC5"/>
            </a:solidFill>
            <a:ln>
              <a:noFill/>
            </a:ln>
          </p:spPr>
          <p:txBody>
            <a:bodyPr wrap="none" lIns="0" tIns="0" rIns="0" bIns="0">
              <a:spAutoFit/>
            </a:bodyPr>
            <a:lstStyle>
              <a:defPPr>
                <a:defRPr lang="en-US"/>
              </a:defPPr>
              <a:lvl1pPr eaLnBrk="1" hangingPunct="1">
                <a:buFontTx/>
                <a:buNone/>
                <a:defRPr sz="1400"/>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s-MX" altLang="es-MX" dirty="0"/>
                <a:t>Tc</a:t>
              </a:r>
            </a:p>
          </p:txBody>
        </p:sp>
      </p:grpSp>
      <p:sp>
        <p:nvSpPr>
          <p:cNvPr id="27" name="Rectangle 6">
            <a:extLst>
              <a:ext uri="{FF2B5EF4-FFF2-40B4-BE49-F238E27FC236}">
                <a16:creationId xmlns:a16="http://schemas.microsoft.com/office/drawing/2014/main" id="{4648DDF7-93D3-4D64-B214-34460DDC225F}"/>
              </a:ext>
            </a:extLst>
          </p:cNvPr>
          <p:cNvSpPr>
            <a:spLocks noGrp="1" noChangeArrowheads="1"/>
          </p:cNvSpPr>
          <p:nvPr>
            <p:ph type="body" sz="half" idx="1"/>
          </p:nvPr>
        </p:nvSpPr>
        <p:spPr>
          <a:xfrm>
            <a:off x="0" y="1050098"/>
            <a:ext cx="4294414" cy="5399687"/>
          </a:xfrm>
        </p:spPr>
        <p:txBody>
          <a:bodyPr/>
          <a:lstStyle/>
          <a:p>
            <a:pPr eaLnBrk="1" hangingPunct="1">
              <a:defRPr/>
            </a:pPr>
            <a:r>
              <a:rPr lang="es-MX" altLang="es-MX" sz="2800" b="1" dirty="0"/>
              <a:t>Polar continental (Pc)</a:t>
            </a:r>
          </a:p>
          <a:p>
            <a:pPr lvl="1">
              <a:lnSpc>
                <a:spcPct val="90000"/>
              </a:lnSpc>
            </a:pPr>
            <a:r>
              <a:rPr lang="es-MX" sz="2300" dirty="0"/>
              <a:t>El aire es originado en grandes zonas terrestres continentales, a menudo frías y secas, como partes de América del Norte (ej. Canadá).</a:t>
            </a:r>
          </a:p>
          <a:p>
            <a:pPr eaLnBrk="1" hangingPunct="1">
              <a:lnSpc>
                <a:spcPct val="20000"/>
              </a:lnSpc>
              <a:defRPr/>
            </a:pPr>
            <a:endParaRPr lang="es-MX" altLang="es-MX" sz="1050" noProof="0" dirty="0"/>
          </a:p>
          <a:p>
            <a:pPr eaLnBrk="1" hangingPunct="1">
              <a:defRPr/>
            </a:pPr>
            <a:r>
              <a:rPr lang="es-MX" altLang="es-MX" sz="2800" b="1" dirty="0"/>
              <a:t>Tropical continental (Tc)</a:t>
            </a:r>
          </a:p>
          <a:p>
            <a:pPr lvl="1">
              <a:lnSpc>
                <a:spcPct val="90000"/>
              </a:lnSpc>
            </a:pPr>
            <a:r>
              <a:rPr lang="es-MX" sz="2300" dirty="0"/>
              <a:t>El aire es originado en grandes zonas terrestres continentales, a menudo cálidas y secas, como América Central (ej. México)</a:t>
            </a:r>
          </a:p>
        </p:txBody>
      </p:sp>
    </p:spTree>
    <p:extLst>
      <p:ext uri="{BB962C8B-B14F-4D97-AF65-F5344CB8AC3E}">
        <p14:creationId xmlns:p14="http://schemas.microsoft.com/office/powerpoint/2010/main" val="10842403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914400" y="2574925"/>
            <a:ext cx="7239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s-MX" sz="8000">
                <a:solidFill>
                  <a:schemeClr val="accent2"/>
                </a:solidFill>
                <a:latin typeface="Arial Black" panose="020B0A04020102020204" pitchFamily="34" charset="0"/>
              </a:rPr>
              <a:t>Ejercicio 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503238"/>
            <a:ext cx="9144000" cy="563562"/>
          </a:xfrm>
        </p:spPr>
        <p:txBody>
          <a:bodyPr/>
          <a:lstStyle/>
          <a:p>
            <a:pPr eaLnBrk="1" hangingPunct="1"/>
            <a:r>
              <a:rPr lang="es-MX" altLang="es-MX" sz="4000" noProof="0" dirty="0">
                <a:solidFill>
                  <a:srgbClr val="100159"/>
                </a:solidFill>
              </a:rPr>
              <a:t>Temperatura</a:t>
            </a:r>
          </a:p>
        </p:txBody>
      </p:sp>
      <p:pic>
        <p:nvPicPr>
          <p:cNvPr id="124935" name="Picture 7" descr="RAWS Station - 200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181600" y="1295400"/>
            <a:ext cx="3657600" cy="5181600"/>
          </a:xfrm>
          <a:noFill/>
        </p:spPr>
      </p:pic>
      <p:sp>
        <p:nvSpPr>
          <p:cNvPr id="8196" name="Text Box 3"/>
          <p:cNvSpPr txBox="1">
            <a:spLocks noChangeArrowheads="1"/>
          </p:cNvSpPr>
          <p:nvPr/>
        </p:nvSpPr>
        <p:spPr bwMode="auto">
          <a:xfrm>
            <a:off x="1524000" y="1295400"/>
            <a:ext cx="2443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es-MX" b="1">
                <a:solidFill>
                  <a:srgbClr val="100159"/>
                </a:solidFill>
              </a:rPr>
              <a:t>Definición:</a:t>
            </a:r>
          </a:p>
        </p:txBody>
      </p:sp>
      <p:sp>
        <p:nvSpPr>
          <p:cNvPr id="124932" name="Text Box 4"/>
          <p:cNvSpPr txBox="1">
            <a:spLocks noChangeArrowheads="1"/>
          </p:cNvSpPr>
          <p:nvPr/>
        </p:nvSpPr>
        <p:spPr bwMode="auto">
          <a:xfrm>
            <a:off x="304800" y="2286000"/>
            <a:ext cx="4572000" cy="946150"/>
          </a:xfrm>
          <a:prstGeom prst="rect">
            <a:avLst/>
          </a:prstGeom>
          <a:noFill/>
          <a:ln>
            <a:noFill/>
          </a:ln>
          <a:effectLst/>
        </p:spPr>
        <p:txBody>
          <a:bodyPr>
            <a:spAutoFit/>
          </a:bodyPr>
          <a:lstStyle/>
          <a:p>
            <a:pPr algn="ctr" eaLnBrk="1" hangingPunct="1">
              <a:spcBef>
                <a:spcPct val="20000"/>
              </a:spcBef>
              <a:defRPr/>
            </a:pPr>
            <a:r>
              <a:rPr lang="es-MX" altLang="es-MX" sz="2800" b="1" dirty="0"/>
              <a:t>El grado de calor o frío de una sustancia.</a:t>
            </a:r>
            <a:endParaRPr lang="es-MX" altLang="es-MX" sz="2800" b="1" dirty="0">
              <a:effectLst>
                <a:outerShdw blurRad="38100" dist="38100" dir="2700000" algn="tl">
                  <a:srgbClr val="C0C0C0"/>
                </a:outerShdw>
              </a:effectLst>
            </a:endParaRPr>
          </a:p>
        </p:txBody>
      </p:sp>
      <p:sp>
        <p:nvSpPr>
          <p:cNvPr id="124933" name="Text Box 5"/>
          <p:cNvSpPr txBox="1">
            <a:spLocks noChangeArrowheads="1"/>
          </p:cNvSpPr>
          <p:nvPr/>
        </p:nvSpPr>
        <p:spPr bwMode="auto">
          <a:xfrm>
            <a:off x="685800" y="6324600"/>
            <a:ext cx="7543800" cy="274638"/>
          </a:xfrm>
          <a:prstGeom prst="rect">
            <a:avLst/>
          </a:prstGeom>
          <a:noFill/>
          <a:ln>
            <a:noFill/>
          </a:ln>
          <a:effectLst/>
        </p:spPr>
        <p:txBody>
          <a:bodyPr>
            <a:spAutoFit/>
          </a:bodyPr>
          <a:lstStyle/>
          <a:p>
            <a:pPr eaLnBrk="1" hangingPunct="1">
              <a:spcBef>
                <a:spcPct val="50000"/>
              </a:spcBef>
              <a:defRPr/>
            </a:pPr>
            <a:endParaRPr lang="es-MX" altLang="es-MX" sz="1200" b="1">
              <a:effectLst>
                <a:outerShdw blurRad="38100" dist="38100" dir="2700000" algn="tl">
                  <a:srgbClr val="C0C0C0"/>
                </a:outerShdw>
              </a:effectLst>
            </a:endParaRPr>
          </a:p>
        </p:txBody>
      </p:sp>
      <p:sp>
        <p:nvSpPr>
          <p:cNvPr id="124934" name="Text Box 6"/>
          <p:cNvSpPr txBox="1">
            <a:spLocks noChangeArrowheads="1"/>
          </p:cNvSpPr>
          <p:nvPr/>
        </p:nvSpPr>
        <p:spPr bwMode="auto">
          <a:xfrm>
            <a:off x="76200" y="4114800"/>
            <a:ext cx="48768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MX" altLang="es-MX" sz="2800" b="1" dirty="0"/>
              <a:t>En tiempo atmosférico, nos referimos a esto como la temperatura del aire o temperatura de bulbo seco. </a:t>
            </a:r>
          </a:p>
        </p:txBody>
      </p:sp>
      <p:sp>
        <p:nvSpPr>
          <p:cNvPr id="8200" name="Text Box 8"/>
          <p:cNvSpPr txBox="1">
            <a:spLocks noChangeArrowheads="1"/>
          </p:cNvSpPr>
          <p:nvPr/>
        </p:nvSpPr>
        <p:spPr bwMode="auto">
          <a:xfrm>
            <a:off x="7391400" y="1447800"/>
            <a:ext cx="1219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sz="2000" b="1" dirty="0">
                <a:solidFill>
                  <a:schemeClr val="bg1"/>
                </a:solidFill>
              </a:rPr>
              <a:t>   </a:t>
            </a:r>
            <a:r>
              <a:rPr lang="en-US" altLang="es-MX" sz="2000" b="1" dirty="0">
                <a:solidFill>
                  <a:srgbClr val="0A0052"/>
                </a:solidFill>
              </a:rPr>
              <a:t>EMAS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493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3" presetClass="entr" presetSubtype="0" fill="hold" grpId="0" nodeType="clickEffect">
                                  <p:stCondLst>
                                    <p:cond delay="0"/>
                                  </p:stCondLst>
                                  <p:childTnLst>
                                    <p:set>
                                      <p:cBhvr>
                                        <p:cTn id="10" dur="1" fill="hold">
                                          <p:stCondLst>
                                            <p:cond delay="0"/>
                                          </p:stCondLst>
                                        </p:cTn>
                                        <p:tgtEl>
                                          <p:spTgt spid="124934"/>
                                        </p:tgtEl>
                                        <p:attrNameLst>
                                          <p:attrName>style.visibility</p:attrName>
                                        </p:attrNameLst>
                                      </p:cBhvr>
                                      <p:to>
                                        <p:strVal val="visible"/>
                                      </p:to>
                                    </p:set>
                                    <p:anim calcmode="lin" valueType="num">
                                      <p:cBhvr>
                                        <p:cTn id="11" dur="500" fill="hold"/>
                                        <p:tgtEl>
                                          <p:spTgt spid="124934"/>
                                        </p:tgtEl>
                                        <p:attrNameLst>
                                          <p:attrName>ppt_w</p:attrName>
                                        </p:attrNameLst>
                                      </p:cBhvr>
                                      <p:tavLst>
                                        <p:tav tm="0">
                                          <p:val>
                                            <p:fltVal val="0"/>
                                          </p:val>
                                        </p:tav>
                                        <p:tav tm="100000">
                                          <p:val>
                                            <p:strVal val="#ppt_w"/>
                                          </p:val>
                                        </p:tav>
                                      </p:tavLst>
                                    </p:anim>
                                    <p:anim calcmode="lin" valueType="num">
                                      <p:cBhvr>
                                        <p:cTn id="12" dur="500" fill="hold"/>
                                        <p:tgtEl>
                                          <p:spTgt spid="124934"/>
                                        </p:tgtEl>
                                        <p:attrNameLst>
                                          <p:attrName>ppt_h</p:attrName>
                                        </p:attrNameLst>
                                      </p:cBhvr>
                                      <p:tavLst>
                                        <p:tav tm="0">
                                          <p:val>
                                            <p:fltVal val="0"/>
                                          </p:val>
                                        </p:tav>
                                        <p:tav tm="100000">
                                          <p:val>
                                            <p:strVal val="#ppt_h"/>
                                          </p:val>
                                        </p:tav>
                                      </p:tavLst>
                                    </p:anim>
                                    <p:animEffect transition="in" filter="fade">
                                      <p:cBhvr>
                                        <p:cTn id="13" dur="500"/>
                                        <p:tgtEl>
                                          <p:spTgt spid="1249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4"/>
          <p:cNvSpPr txBox="1">
            <a:spLocks noChangeArrowheads="1"/>
          </p:cNvSpPr>
          <p:nvPr/>
        </p:nvSpPr>
        <p:spPr bwMode="auto">
          <a:xfrm>
            <a:off x="-92075" y="17526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48131" name="Text Box 6"/>
          <p:cNvSpPr txBox="1">
            <a:spLocks noChangeArrowheads="1"/>
          </p:cNvSpPr>
          <p:nvPr/>
        </p:nvSpPr>
        <p:spPr bwMode="auto">
          <a:xfrm>
            <a:off x="1490663" y="762000"/>
            <a:ext cx="669448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4400" b="1" dirty="0">
                <a:solidFill>
                  <a:schemeClr val="accent2"/>
                </a:solidFill>
              </a:rPr>
              <a:t>Revisión de objetivos</a:t>
            </a:r>
          </a:p>
        </p:txBody>
      </p:sp>
      <p:sp>
        <p:nvSpPr>
          <p:cNvPr id="5" name="Text Box 10">
            <a:extLst>
              <a:ext uri="{FF2B5EF4-FFF2-40B4-BE49-F238E27FC236}">
                <a16:creationId xmlns:a16="http://schemas.microsoft.com/office/drawing/2014/main" id="{E44C7CA7-B7BB-4D5D-A591-627F014B4CD3}"/>
              </a:ext>
            </a:extLst>
          </p:cNvPr>
          <p:cNvSpPr txBox="1">
            <a:spLocks noChangeArrowheads="1"/>
          </p:cNvSpPr>
          <p:nvPr/>
        </p:nvSpPr>
        <p:spPr bwMode="auto">
          <a:xfrm>
            <a:off x="685800" y="1997075"/>
            <a:ext cx="8001000" cy="3280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31825" indent="-631825">
              <a:spcBef>
                <a:spcPct val="20000"/>
              </a:spcBef>
              <a:buChar char="•"/>
              <a:tabLst>
                <a:tab pos="577850" algn="l"/>
              </a:tabLst>
              <a:defRPr sz="3200">
                <a:solidFill>
                  <a:schemeClr val="tx1"/>
                </a:solidFill>
                <a:latin typeface="Arial" panose="020B0604020202020204" pitchFamily="34" charset="0"/>
              </a:defRPr>
            </a:lvl1pPr>
            <a:lvl2pPr marL="742950" indent="-285750">
              <a:spcBef>
                <a:spcPct val="20000"/>
              </a:spcBef>
              <a:buChar char="–"/>
              <a:tabLst>
                <a:tab pos="577850" algn="l"/>
              </a:tabLst>
              <a:defRPr sz="2800">
                <a:solidFill>
                  <a:schemeClr val="tx1"/>
                </a:solidFill>
                <a:latin typeface="Arial" panose="020B0604020202020204" pitchFamily="34" charset="0"/>
              </a:defRPr>
            </a:lvl2pPr>
            <a:lvl3pPr marL="1143000" indent="-228600">
              <a:spcBef>
                <a:spcPct val="20000"/>
              </a:spcBef>
              <a:buChar char="•"/>
              <a:tabLst>
                <a:tab pos="577850" algn="l"/>
              </a:tabLst>
              <a:defRPr sz="2400">
                <a:solidFill>
                  <a:schemeClr val="tx1"/>
                </a:solidFill>
                <a:latin typeface="Arial" panose="020B0604020202020204" pitchFamily="34" charset="0"/>
              </a:defRPr>
            </a:lvl3pPr>
            <a:lvl4pPr marL="1600200" indent="-228600">
              <a:spcBef>
                <a:spcPct val="20000"/>
              </a:spcBef>
              <a:buChar char="–"/>
              <a:tabLst>
                <a:tab pos="577850" algn="l"/>
              </a:tabLst>
              <a:defRPr sz="2000">
                <a:solidFill>
                  <a:schemeClr val="tx1"/>
                </a:solidFill>
                <a:latin typeface="Arial" panose="020B0604020202020204" pitchFamily="34" charset="0"/>
              </a:defRPr>
            </a:lvl4pPr>
            <a:lvl5pPr marL="2057400" indent="-228600">
              <a:spcBef>
                <a:spcPct val="20000"/>
              </a:spcBef>
              <a:buChar char="»"/>
              <a:tabLst>
                <a:tab pos="57785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57785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57785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57785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577850" algn="l"/>
              </a:tabLst>
              <a:defRPr sz="2000">
                <a:solidFill>
                  <a:schemeClr val="tx1"/>
                </a:solidFill>
                <a:latin typeface="Arial" panose="020B0604020202020204" pitchFamily="34" charset="0"/>
              </a:defRPr>
            </a:lvl9pPr>
          </a:lstStyle>
          <a:p>
            <a:pPr eaLnBrk="1" hangingPunct="1">
              <a:spcBef>
                <a:spcPct val="0"/>
              </a:spcBef>
              <a:spcAft>
                <a:spcPct val="40000"/>
              </a:spcAft>
              <a:buFontTx/>
              <a:buNone/>
            </a:pPr>
            <a:r>
              <a:rPr lang="es-MX" altLang="es-MX" sz="2800" b="1" dirty="0"/>
              <a:t>1.	Describir la relación entre la temperatura de bulbo seco, temperatura de bulbo húmedo, temperatura de punto de rocío, y humedad relativa.</a:t>
            </a:r>
          </a:p>
          <a:p>
            <a:pPr eaLnBrk="1" hangingPunct="1">
              <a:spcBef>
                <a:spcPct val="0"/>
              </a:spcBef>
              <a:spcAft>
                <a:spcPct val="40000"/>
              </a:spcAft>
              <a:buFontTx/>
              <a:buNone/>
            </a:pPr>
            <a:r>
              <a:rPr lang="es-MX" altLang="es-MX" sz="2800" b="1" dirty="0"/>
              <a:t>2.	Describir las variaciones diurnas (día y noche) típicas de la temperatura del aire y la humedad relativa.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4"/>
          <p:cNvSpPr txBox="1">
            <a:spLocks noChangeArrowheads="1"/>
          </p:cNvSpPr>
          <p:nvPr/>
        </p:nvSpPr>
        <p:spPr bwMode="auto">
          <a:xfrm>
            <a:off x="304800" y="1524000"/>
            <a:ext cx="83820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ct val="40000"/>
              </a:spcAft>
              <a:buFontTx/>
              <a:buNone/>
            </a:pPr>
            <a:endParaRPr lang="es-MX" altLang="es-MX" sz="2200" b="1"/>
          </a:p>
        </p:txBody>
      </p:sp>
      <p:sp>
        <p:nvSpPr>
          <p:cNvPr id="49155" name="Text Box 5"/>
          <p:cNvSpPr txBox="1">
            <a:spLocks noChangeArrowheads="1"/>
          </p:cNvSpPr>
          <p:nvPr/>
        </p:nvSpPr>
        <p:spPr bwMode="auto">
          <a:xfrm>
            <a:off x="-92075" y="17526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65894" name="Text Box 6"/>
          <p:cNvSpPr txBox="1">
            <a:spLocks noChangeArrowheads="1"/>
          </p:cNvSpPr>
          <p:nvPr/>
        </p:nvSpPr>
        <p:spPr bwMode="auto">
          <a:xfrm>
            <a:off x="609600" y="3505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2400" b="1"/>
          </a:p>
        </p:txBody>
      </p:sp>
      <p:sp>
        <p:nvSpPr>
          <p:cNvPr id="49157" name="Text Box 8"/>
          <p:cNvSpPr txBox="1">
            <a:spLocks noChangeArrowheads="1"/>
          </p:cNvSpPr>
          <p:nvPr/>
        </p:nvSpPr>
        <p:spPr bwMode="auto">
          <a:xfrm>
            <a:off x="1379537" y="403755"/>
            <a:ext cx="63849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4400" b="1" dirty="0">
                <a:solidFill>
                  <a:schemeClr val="accent2"/>
                </a:solidFill>
              </a:rPr>
              <a:t>Revisión de objetivos</a:t>
            </a:r>
          </a:p>
        </p:txBody>
      </p:sp>
      <p:sp>
        <p:nvSpPr>
          <p:cNvPr id="2" name="Text Box 11">
            <a:extLst>
              <a:ext uri="{FF2B5EF4-FFF2-40B4-BE49-F238E27FC236}">
                <a16:creationId xmlns:a16="http://schemas.microsoft.com/office/drawing/2014/main" id="{362635D7-CFCB-4BAA-85CC-BA882FBCCC28}"/>
              </a:ext>
            </a:extLst>
          </p:cNvPr>
          <p:cNvSpPr txBox="1">
            <a:spLocks noChangeArrowheads="1"/>
          </p:cNvSpPr>
          <p:nvPr/>
        </p:nvSpPr>
        <p:spPr bwMode="auto">
          <a:xfrm>
            <a:off x="412750" y="1241425"/>
            <a:ext cx="8045450" cy="4487382"/>
          </a:xfrm>
          <a:prstGeom prst="rect">
            <a:avLst/>
          </a:prstGeom>
          <a:noFill/>
          <a:ln>
            <a:noFill/>
          </a:ln>
          <a:effectLst/>
        </p:spPr>
        <p:txBody>
          <a:bodyPr wrap="square">
            <a:spAutoFit/>
          </a:bodyPr>
          <a:lstStyle>
            <a:lvl1pPr marL="576263" indent="-576263">
              <a:defRPr>
                <a:solidFill>
                  <a:schemeClr val="tx1"/>
                </a:solidFill>
                <a:latin typeface="Arial" panose="020B0604020202020204" pitchFamily="34" charset="0"/>
              </a:defRPr>
            </a:lvl1pPr>
            <a:lvl2pPr marL="690563">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eaLnBrk="1" hangingPunct="1">
              <a:spcBef>
                <a:spcPct val="20000"/>
              </a:spcBef>
              <a:spcAft>
                <a:spcPct val="40000"/>
              </a:spcAft>
              <a:defRPr/>
            </a:pPr>
            <a:r>
              <a:rPr lang="es-MX" altLang="es-MX" sz="2800" b="1" dirty="0"/>
              <a:t>3.	Determinar la humedad relativa, el punto de rocío y la temperatura de bulbo húmedo usando las tablas psicrométricas.</a:t>
            </a:r>
          </a:p>
          <a:p>
            <a:pPr eaLnBrk="1" hangingPunct="1">
              <a:spcBef>
                <a:spcPct val="20000"/>
              </a:spcBef>
              <a:spcAft>
                <a:spcPct val="40000"/>
              </a:spcAft>
              <a:defRPr/>
            </a:pPr>
            <a:r>
              <a:rPr lang="es-MX" altLang="es-MX" sz="2800" b="1" dirty="0"/>
              <a:t>4.	Describir los efectos de la topografía, vegetación, las nubes y el viento en la temperatura del aire y la humedad relativa.</a:t>
            </a:r>
          </a:p>
          <a:p>
            <a:pPr eaLnBrk="1" hangingPunct="1">
              <a:spcBef>
                <a:spcPct val="20000"/>
              </a:spcBef>
              <a:spcAft>
                <a:spcPct val="40000"/>
              </a:spcAft>
              <a:defRPr/>
            </a:pPr>
            <a:r>
              <a:rPr lang="es-MX" altLang="es-MX" sz="2800" b="1" dirty="0"/>
              <a:t>5.	Describir las características de temperatura y humedad relativa de las masas de aire continentales y marítimas.</a:t>
            </a:r>
            <a:endParaRPr lang="es-MX" altLang="es-MX" sz="2800" b="1" dirty="0">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165894"/>
                                        </p:tgtEl>
                                        <p:attrNameLst>
                                          <p:attrName>style.visibility</p:attrName>
                                        </p:attrNameLst>
                                      </p:cBhvr>
                                      <p:to>
                                        <p:strVal val="visible"/>
                                      </p:to>
                                    </p:set>
                                    <p:anim calcmode="lin" valueType="num">
                                      <p:cBhvr additive="base">
                                        <p:cTn id="7" dur="500" fill="hold"/>
                                        <p:tgtEl>
                                          <p:spTgt spid="165894"/>
                                        </p:tgtEl>
                                        <p:attrNameLst>
                                          <p:attrName>ppt_x</p:attrName>
                                        </p:attrNameLst>
                                      </p:cBhvr>
                                      <p:tavLst>
                                        <p:tav tm="0">
                                          <p:val>
                                            <p:strVal val="#ppt_x"/>
                                          </p:val>
                                        </p:tav>
                                        <p:tav tm="100000">
                                          <p:val>
                                            <p:strVal val="#ppt_x"/>
                                          </p:val>
                                        </p:tav>
                                      </p:tavLst>
                                    </p:anim>
                                    <p:anim calcmode="lin" valueType="num">
                                      <p:cBhvr additive="base">
                                        <p:cTn id="8" dur="500" fill="hold"/>
                                        <p:tgtEl>
                                          <p:spTgt spid="1658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3"/>
          <p:cNvSpPr txBox="1">
            <a:spLocks noChangeArrowheads="1"/>
          </p:cNvSpPr>
          <p:nvPr/>
        </p:nvSpPr>
        <p:spPr bwMode="auto">
          <a:xfrm>
            <a:off x="3268133" y="1454150"/>
            <a:ext cx="5638800" cy="3527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Bef>
                <a:spcPct val="0"/>
              </a:spcBef>
              <a:buFontTx/>
              <a:buNone/>
            </a:pPr>
            <a:r>
              <a:rPr lang="es-MX" altLang="es-MX" sz="3600" b="1" dirty="0"/>
              <a:t>La temperatura se mide con un </a:t>
            </a:r>
            <a:r>
              <a:rPr lang="es-MX" altLang="es-MX" sz="3600" b="1" u="sng" dirty="0"/>
              <a:t>termómetro</a:t>
            </a:r>
            <a:r>
              <a:rPr lang="es-MX" altLang="es-MX" sz="3600" b="1" dirty="0"/>
              <a:t> calibrado, ya sea en escala de grados </a:t>
            </a:r>
            <a:r>
              <a:rPr lang="es-MX" altLang="es-MX" sz="3600" b="1" u="sng" dirty="0"/>
              <a:t>FAHRENHEIT </a:t>
            </a:r>
          </a:p>
          <a:p>
            <a:pPr algn="ctr" eaLnBrk="1" hangingPunct="1">
              <a:lnSpc>
                <a:spcPct val="90000"/>
              </a:lnSpc>
              <a:spcBef>
                <a:spcPct val="0"/>
              </a:spcBef>
              <a:buFontTx/>
              <a:buNone/>
            </a:pPr>
            <a:r>
              <a:rPr lang="es-MX" altLang="es-MX" sz="3600" b="1" dirty="0"/>
              <a:t>o escala de grados</a:t>
            </a:r>
          </a:p>
          <a:p>
            <a:pPr algn="ctr" eaLnBrk="1" hangingPunct="1">
              <a:lnSpc>
                <a:spcPct val="80000"/>
              </a:lnSpc>
              <a:spcBef>
                <a:spcPct val="0"/>
              </a:spcBef>
              <a:buFontTx/>
              <a:buNone/>
            </a:pPr>
            <a:r>
              <a:rPr lang="es-MX" altLang="es-MX" sz="3600" b="1" u="sng" dirty="0"/>
              <a:t>CELSIUS</a:t>
            </a:r>
            <a:r>
              <a:rPr lang="es-MX" altLang="es-MX" sz="3600" b="1" dirty="0"/>
              <a:t> o centígrados. </a:t>
            </a:r>
          </a:p>
        </p:txBody>
      </p:sp>
      <p:pic>
        <p:nvPicPr>
          <p:cNvPr id="9219" name="Picture 6" descr="thermome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533400"/>
            <a:ext cx="22352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440506"/>
            <a:ext cx="9144000" cy="685800"/>
          </a:xfrm>
        </p:spPr>
        <p:txBody>
          <a:bodyPr/>
          <a:lstStyle/>
          <a:p>
            <a:pPr eaLnBrk="1" hangingPunct="1"/>
            <a:r>
              <a:rPr lang="es-MX" altLang="es-MX" sz="3200" b="0" noProof="0" dirty="0">
                <a:solidFill>
                  <a:schemeClr val="accent2"/>
                </a:solidFill>
              </a:rPr>
              <a:t>Describiendo el vapor de agua en la  atmósfera</a:t>
            </a:r>
          </a:p>
        </p:txBody>
      </p:sp>
      <p:sp>
        <p:nvSpPr>
          <p:cNvPr id="10243" name="Rectangle 3"/>
          <p:cNvSpPr>
            <a:spLocks noGrp="1" noChangeArrowheads="1"/>
          </p:cNvSpPr>
          <p:nvPr>
            <p:ph type="body" sz="half" idx="1"/>
          </p:nvPr>
        </p:nvSpPr>
        <p:spPr>
          <a:xfrm>
            <a:off x="0" y="1654820"/>
            <a:ext cx="4800599" cy="4779603"/>
          </a:xfrm>
        </p:spPr>
        <p:txBody>
          <a:bodyPr/>
          <a:lstStyle/>
          <a:p>
            <a:pPr eaLnBrk="1" hangingPunct="1">
              <a:lnSpc>
                <a:spcPct val="80000"/>
              </a:lnSpc>
            </a:pPr>
            <a:r>
              <a:rPr lang="es-MX" altLang="es-MX" sz="2200" dirty="0"/>
              <a:t>Se mezcla con otros gases pero  mantiene su identidad</a:t>
            </a:r>
          </a:p>
          <a:p>
            <a:pPr eaLnBrk="1" hangingPunct="1">
              <a:lnSpc>
                <a:spcPct val="80000"/>
              </a:lnSpc>
            </a:pPr>
            <a:r>
              <a:rPr lang="es-MX" altLang="es-MX" sz="2200" dirty="0"/>
              <a:t>El vapor de agua almacena una inmensa cantidad de energía a través de la evaporación</a:t>
            </a:r>
          </a:p>
          <a:p>
            <a:pPr eaLnBrk="1" hangingPunct="1">
              <a:lnSpc>
                <a:spcPct val="80000"/>
              </a:lnSpc>
            </a:pPr>
            <a:r>
              <a:rPr lang="es-MX" altLang="es-MX" sz="2200" dirty="0"/>
              <a:t>Libera energía a través de la condensación.</a:t>
            </a:r>
          </a:p>
          <a:p>
            <a:pPr eaLnBrk="1" hangingPunct="1">
              <a:lnSpc>
                <a:spcPct val="80000"/>
              </a:lnSpc>
            </a:pPr>
            <a:r>
              <a:rPr lang="es-MX" altLang="es-MX" sz="2200" dirty="0"/>
              <a:t>La cantidad de humedad en la atmósfera afecta la humedad del combustible humedeciéndolo o secándolo</a:t>
            </a:r>
          </a:p>
          <a:p>
            <a:pPr eaLnBrk="1" hangingPunct="1">
              <a:lnSpc>
                <a:spcPct val="80000"/>
              </a:lnSpc>
            </a:pPr>
            <a:r>
              <a:rPr lang="es-MX" altLang="es-MX" sz="2200" dirty="0"/>
              <a:t>En este curso, estudiaremos y aplicaremos:</a:t>
            </a:r>
          </a:p>
          <a:p>
            <a:pPr lvl="1" eaLnBrk="1" hangingPunct="1">
              <a:lnSpc>
                <a:spcPct val="80000"/>
              </a:lnSpc>
            </a:pPr>
            <a:r>
              <a:rPr lang="es-MX" altLang="es-MX" sz="2000" dirty="0"/>
              <a:t>Temperatura de punto de rocío</a:t>
            </a:r>
          </a:p>
          <a:p>
            <a:pPr lvl="1" eaLnBrk="1" hangingPunct="1">
              <a:lnSpc>
                <a:spcPct val="80000"/>
              </a:lnSpc>
            </a:pPr>
            <a:r>
              <a:rPr lang="es-MX" altLang="es-MX" sz="2000" dirty="0"/>
              <a:t>Temperatura de bulbo húmedo</a:t>
            </a:r>
          </a:p>
          <a:p>
            <a:pPr lvl="1" eaLnBrk="1" hangingPunct="1">
              <a:lnSpc>
                <a:spcPct val="80000"/>
              </a:lnSpc>
            </a:pPr>
            <a:r>
              <a:rPr lang="es-MX" altLang="es-MX" sz="2000" dirty="0"/>
              <a:t>Humedad relativa</a:t>
            </a:r>
          </a:p>
        </p:txBody>
      </p:sp>
      <p:sp>
        <p:nvSpPr>
          <p:cNvPr id="10245" name="Text Box 4"/>
          <p:cNvSpPr txBox="1">
            <a:spLocks noChangeArrowheads="1"/>
          </p:cNvSpPr>
          <p:nvPr/>
        </p:nvSpPr>
        <p:spPr bwMode="auto">
          <a:xfrm>
            <a:off x="245057" y="1119336"/>
            <a:ext cx="911907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s-MX" altLang="es-MX" b="1" dirty="0"/>
              <a:t>Datos sobre el vapor de agua</a:t>
            </a:r>
          </a:p>
        </p:txBody>
      </p:sp>
      <p:pic>
        <p:nvPicPr>
          <p:cNvPr id="3" name="Animation1">
            <a:hlinkClick r:id="" action="ppaction://media"/>
            <a:extLst>
              <a:ext uri="{FF2B5EF4-FFF2-40B4-BE49-F238E27FC236}">
                <a16:creationId xmlns:a16="http://schemas.microsoft.com/office/drawing/2014/main" id="{1A439B80-D243-41C8-986F-DFEA778196B2}"/>
              </a:ext>
            </a:extLst>
          </p:cNvPr>
          <p:cNvPicPr>
            <a:picLocks noGrp="1" noChangeAspect="1"/>
          </p:cNvPicPr>
          <p:nvPr>
            <p:ph type="media" sz="half" idx="2"/>
            <a:videoFile r:link="rId2"/>
            <p:extLst>
              <p:ext uri="{DAA4B4D4-6D71-4841-9C94-3DE7FCFB9230}">
                <p14:media xmlns:p14="http://schemas.microsoft.com/office/powerpoint/2010/main" r:embed="rId1"/>
              </p:ext>
            </p:extLst>
          </p:nvPr>
        </p:nvPicPr>
        <p:blipFill>
          <a:blip r:embed="rId4"/>
          <a:stretch>
            <a:fillRect/>
          </a:stretch>
        </p:blipFill>
        <p:spPr>
          <a:xfrm>
            <a:off x="4809066" y="1923367"/>
            <a:ext cx="4334933" cy="42660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Oval 2"/>
          <p:cNvSpPr>
            <a:spLocks noChangeArrowheads="1"/>
          </p:cNvSpPr>
          <p:nvPr/>
        </p:nvSpPr>
        <p:spPr bwMode="auto">
          <a:xfrm>
            <a:off x="838200" y="3930650"/>
            <a:ext cx="1676400" cy="2133600"/>
          </a:xfrm>
          <a:prstGeom prst="ellipse">
            <a:avLst/>
          </a:prstGeom>
          <a:solidFill>
            <a:srgbClr val="10004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2099" name="Oval 3"/>
          <p:cNvSpPr>
            <a:spLocks noChangeArrowheads="1"/>
          </p:cNvSpPr>
          <p:nvPr/>
        </p:nvSpPr>
        <p:spPr bwMode="auto">
          <a:xfrm>
            <a:off x="914400" y="4006850"/>
            <a:ext cx="1524000" cy="1981200"/>
          </a:xfrm>
          <a:prstGeom prst="ellipse">
            <a:avLst/>
          </a:prstGeom>
          <a:solidFill>
            <a:srgbClr val="00008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1268" name="Rectangle 4"/>
          <p:cNvSpPr>
            <a:spLocks noGrp="1" noChangeArrowheads="1"/>
          </p:cNvSpPr>
          <p:nvPr>
            <p:ph type="title"/>
          </p:nvPr>
        </p:nvSpPr>
        <p:spPr>
          <a:xfrm>
            <a:off x="1930401" y="821797"/>
            <a:ext cx="7213599" cy="685800"/>
          </a:xfrm>
        </p:spPr>
        <p:txBody>
          <a:bodyPr/>
          <a:lstStyle/>
          <a:p>
            <a:pPr eaLnBrk="1" hangingPunct="1"/>
            <a:r>
              <a:rPr lang="es-MX" altLang="es-MX" sz="3600" dirty="0">
                <a:solidFill>
                  <a:schemeClr val="accent2"/>
                </a:solidFill>
              </a:rPr>
              <a:t>Temperatura de bulbo húmedo</a:t>
            </a:r>
          </a:p>
        </p:txBody>
      </p:sp>
      <p:sp>
        <p:nvSpPr>
          <p:cNvPr id="132101" name="Text Box 5"/>
          <p:cNvSpPr txBox="1">
            <a:spLocks noChangeArrowheads="1"/>
          </p:cNvSpPr>
          <p:nvPr/>
        </p:nvSpPr>
        <p:spPr bwMode="auto">
          <a:xfrm>
            <a:off x="2514600" y="1835150"/>
            <a:ext cx="2767013" cy="584200"/>
          </a:xfrm>
          <a:prstGeom prst="rect">
            <a:avLst/>
          </a:prstGeom>
          <a:solidFill>
            <a:srgbClr val="0000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s-MX" b="1">
                <a:solidFill>
                  <a:schemeClr val="bg1"/>
                </a:solidFill>
              </a:rPr>
              <a:t>Definición:</a:t>
            </a:r>
          </a:p>
        </p:txBody>
      </p:sp>
      <p:sp>
        <p:nvSpPr>
          <p:cNvPr id="132102" name="Text Box 6"/>
          <p:cNvSpPr txBox="1">
            <a:spLocks noChangeArrowheads="1"/>
          </p:cNvSpPr>
          <p:nvPr/>
        </p:nvSpPr>
        <p:spPr bwMode="auto">
          <a:xfrm>
            <a:off x="2495550" y="2765425"/>
            <a:ext cx="6553200" cy="1568450"/>
          </a:xfrm>
          <a:prstGeom prst="rect">
            <a:avLst/>
          </a:prstGeom>
          <a:noFill/>
          <a:ln>
            <a:noFill/>
          </a:ln>
          <a:effectLst/>
        </p:spPr>
        <p:txBody>
          <a:bodyPr>
            <a:spAutoFit/>
          </a:bodyPr>
          <a:lstStyle/>
          <a:p>
            <a:pPr algn="just" eaLnBrk="1" hangingPunct="1">
              <a:spcBef>
                <a:spcPct val="20000"/>
              </a:spcBef>
              <a:defRPr/>
            </a:pPr>
            <a:r>
              <a:rPr lang="es-MX" altLang="es-MX" sz="3200" b="1" dirty="0"/>
              <a:t>La temperatura más baja a la cual el aire puede ser enfriado por evaporación</a:t>
            </a:r>
            <a:r>
              <a:rPr lang="en-US" altLang="es-MX" sz="3200" b="1" dirty="0"/>
              <a:t>.</a:t>
            </a:r>
            <a:endParaRPr lang="en-US" altLang="es-MX" sz="3200" b="1" dirty="0">
              <a:effectLst>
                <a:outerShdw blurRad="38100" dist="38100" dir="2700000" algn="tl">
                  <a:srgbClr val="C0C0C0"/>
                </a:outerShdw>
              </a:effectLst>
            </a:endParaRPr>
          </a:p>
        </p:txBody>
      </p:sp>
      <p:sp>
        <p:nvSpPr>
          <p:cNvPr id="11271" name="Oval 7"/>
          <p:cNvSpPr>
            <a:spLocks noChangeArrowheads="1"/>
          </p:cNvSpPr>
          <p:nvPr/>
        </p:nvSpPr>
        <p:spPr bwMode="auto">
          <a:xfrm>
            <a:off x="1600200" y="501650"/>
            <a:ext cx="152400" cy="457200"/>
          </a:xfrm>
          <a:prstGeom prst="ellipse">
            <a:avLst/>
          </a:prstGeom>
          <a:solidFill>
            <a:srgbClr val="FF0000"/>
          </a:soli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2104" name="Oval 8"/>
          <p:cNvSpPr>
            <a:spLocks noChangeArrowheads="1"/>
          </p:cNvSpPr>
          <p:nvPr/>
        </p:nvSpPr>
        <p:spPr bwMode="auto">
          <a:xfrm>
            <a:off x="990600" y="4083050"/>
            <a:ext cx="1371600" cy="1828800"/>
          </a:xfrm>
          <a:prstGeom prst="ellipse">
            <a:avLst/>
          </a:prstGeom>
          <a:solidFill>
            <a:srgbClr val="171FB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2105" name="Oval 9"/>
          <p:cNvSpPr>
            <a:spLocks noChangeArrowheads="1"/>
          </p:cNvSpPr>
          <p:nvPr/>
        </p:nvSpPr>
        <p:spPr bwMode="auto">
          <a:xfrm>
            <a:off x="1066800" y="4159250"/>
            <a:ext cx="1219200" cy="1676400"/>
          </a:xfrm>
          <a:prstGeom prst="ellipse">
            <a:avLst/>
          </a:prstGeom>
          <a:solidFill>
            <a:srgbClr val="4945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2106" name="Oval 10"/>
          <p:cNvSpPr>
            <a:spLocks noChangeArrowheads="1"/>
          </p:cNvSpPr>
          <p:nvPr/>
        </p:nvSpPr>
        <p:spPr bwMode="auto">
          <a:xfrm>
            <a:off x="1143000" y="4235450"/>
            <a:ext cx="1066800" cy="1524000"/>
          </a:xfrm>
          <a:prstGeom prst="ellipse">
            <a:avLst/>
          </a:prstGeom>
          <a:solidFill>
            <a:srgbClr val="158A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2107" name="Oval 11"/>
          <p:cNvSpPr>
            <a:spLocks noChangeArrowheads="1"/>
          </p:cNvSpPr>
          <p:nvPr/>
        </p:nvSpPr>
        <p:spPr bwMode="auto">
          <a:xfrm>
            <a:off x="1219200" y="4311650"/>
            <a:ext cx="914400" cy="1371600"/>
          </a:xfrm>
          <a:prstGeom prst="ellipse">
            <a:avLst/>
          </a:prstGeom>
          <a:solidFill>
            <a:srgbClr val="45A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2108" name="Oval 12"/>
          <p:cNvSpPr>
            <a:spLocks noChangeArrowheads="1"/>
          </p:cNvSpPr>
          <p:nvPr/>
        </p:nvSpPr>
        <p:spPr bwMode="auto">
          <a:xfrm>
            <a:off x="1295400" y="4387850"/>
            <a:ext cx="762000" cy="1219200"/>
          </a:xfrm>
          <a:prstGeom prst="ellipse">
            <a:avLst/>
          </a:prstGeom>
          <a:solidFill>
            <a:srgbClr val="79C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32109" name="Oval 13"/>
          <p:cNvSpPr>
            <a:spLocks noChangeArrowheads="1"/>
          </p:cNvSpPr>
          <p:nvPr/>
        </p:nvSpPr>
        <p:spPr bwMode="auto">
          <a:xfrm>
            <a:off x="1371600" y="4464050"/>
            <a:ext cx="609600" cy="1066800"/>
          </a:xfrm>
          <a:prstGeom prst="ellipse">
            <a:avLst/>
          </a:prstGeom>
          <a:solidFill>
            <a:srgbClr val="CFF7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MX" altLang="es-MX" sz="1800"/>
          </a:p>
        </p:txBody>
      </p:sp>
      <p:sp>
        <p:nvSpPr>
          <p:cNvPr id="11278" name="AutoShape 14"/>
          <p:cNvSpPr>
            <a:spLocks noChangeArrowheads="1"/>
          </p:cNvSpPr>
          <p:nvPr/>
        </p:nvSpPr>
        <p:spPr bwMode="auto">
          <a:xfrm>
            <a:off x="1600200" y="730250"/>
            <a:ext cx="152400" cy="3962400"/>
          </a:xfrm>
          <a:prstGeom prst="flowChartAlternateProcess">
            <a:avLst/>
          </a:prstGeom>
          <a:solidFill>
            <a:srgbClr val="FF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s-MX" altLang="es-MX" sz="2800" b="1">
              <a:solidFill>
                <a:srgbClr val="FFFF00"/>
              </a:solidFill>
            </a:endParaRPr>
          </a:p>
        </p:txBody>
      </p:sp>
      <p:sp>
        <p:nvSpPr>
          <p:cNvPr id="11279" name="Oval 15"/>
          <p:cNvSpPr>
            <a:spLocks noChangeArrowheads="1"/>
          </p:cNvSpPr>
          <p:nvPr/>
        </p:nvSpPr>
        <p:spPr bwMode="auto">
          <a:xfrm>
            <a:off x="1389063" y="4540250"/>
            <a:ext cx="609600" cy="914400"/>
          </a:xfrm>
          <a:prstGeom prst="ellipse">
            <a:avLst/>
          </a:prstGeom>
          <a:gradFill rotWithShape="1">
            <a:gsLst>
              <a:gs pos="0">
                <a:schemeClr val="bg1"/>
              </a:gs>
              <a:gs pos="100000">
                <a:schemeClr val="bg2">
                  <a:alpha val="79999"/>
                </a:schemeClr>
              </a:gs>
            </a:gsLst>
            <a:lin ang="2700000" scaled="1"/>
          </a:gra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1200" b="1"/>
              <a:t>Bulbo</a:t>
            </a:r>
          </a:p>
          <a:p>
            <a:pPr algn="ctr" eaLnBrk="1" hangingPunct="1">
              <a:spcBef>
                <a:spcPct val="0"/>
              </a:spcBef>
              <a:buFontTx/>
              <a:buNone/>
            </a:pPr>
            <a:r>
              <a:rPr lang="es-MX" altLang="es-MX" sz="1200" b="1"/>
              <a:t>húmedo</a:t>
            </a:r>
          </a:p>
        </p:txBody>
      </p:sp>
      <p:sp>
        <p:nvSpPr>
          <p:cNvPr id="11280" name="Line 16"/>
          <p:cNvSpPr>
            <a:spLocks noChangeShapeType="1"/>
          </p:cNvSpPr>
          <p:nvPr/>
        </p:nvSpPr>
        <p:spPr bwMode="auto">
          <a:xfrm flipH="1">
            <a:off x="1600200" y="10350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81" name="Line 17"/>
          <p:cNvSpPr>
            <a:spLocks noChangeShapeType="1"/>
          </p:cNvSpPr>
          <p:nvPr/>
        </p:nvSpPr>
        <p:spPr bwMode="auto">
          <a:xfrm flipH="1">
            <a:off x="1600200" y="13398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82" name="Line 18"/>
          <p:cNvSpPr>
            <a:spLocks noChangeShapeType="1"/>
          </p:cNvSpPr>
          <p:nvPr/>
        </p:nvSpPr>
        <p:spPr bwMode="auto">
          <a:xfrm flipH="1">
            <a:off x="1600200" y="16446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83" name="Line 19"/>
          <p:cNvSpPr>
            <a:spLocks noChangeShapeType="1"/>
          </p:cNvSpPr>
          <p:nvPr/>
        </p:nvSpPr>
        <p:spPr bwMode="auto">
          <a:xfrm flipH="1">
            <a:off x="1600200" y="19494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84" name="Line 20"/>
          <p:cNvSpPr>
            <a:spLocks noChangeShapeType="1"/>
          </p:cNvSpPr>
          <p:nvPr/>
        </p:nvSpPr>
        <p:spPr bwMode="auto">
          <a:xfrm flipH="1">
            <a:off x="1600200" y="22542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85" name="Line 21"/>
          <p:cNvSpPr>
            <a:spLocks noChangeShapeType="1"/>
          </p:cNvSpPr>
          <p:nvPr/>
        </p:nvSpPr>
        <p:spPr bwMode="auto">
          <a:xfrm flipH="1">
            <a:off x="1600200" y="25590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86" name="Line 22"/>
          <p:cNvSpPr>
            <a:spLocks noChangeShapeType="1"/>
          </p:cNvSpPr>
          <p:nvPr/>
        </p:nvSpPr>
        <p:spPr bwMode="auto">
          <a:xfrm flipH="1">
            <a:off x="1600200" y="28638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87" name="Line 23"/>
          <p:cNvSpPr>
            <a:spLocks noChangeShapeType="1"/>
          </p:cNvSpPr>
          <p:nvPr/>
        </p:nvSpPr>
        <p:spPr bwMode="auto">
          <a:xfrm flipH="1">
            <a:off x="1600200" y="31686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88" name="Line 24"/>
          <p:cNvSpPr>
            <a:spLocks noChangeShapeType="1"/>
          </p:cNvSpPr>
          <p:nvPr/>
        </p:nvSpPr>
        <p:spPr bwMode="auto">
          <a:xfrm flipH="1">
            <a:off x="1600200" y="34734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89" name="Line 25"/>
          <p:cNvSpPr>
            <a:spLocks noChangeShapeType="1"/>
          </p:cNvSpPr>
          <p:nvPr/>
        </p:nvSpPr>
        <p:spPr bwMode="auto">
          <a:xfrm flipH="1">
            <a:off x="1600200" y="37782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90" name="Line 26"/>
          <p:cNvSpPr>
            <a:spLocks noChangeShapeType="1"/>
          </p:cNvSpPr>
          <p:nvPr/>
        </p:nvSpPr>
        <p:spPr bwMode="auto">
          <a:xfrm flipH="1">
            <a:off x="1600200" y="40830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91" name="Line 27"/>
          <p:cNvSpPr>
            <a:spLocks noChangeShapeType="1"/>
          </p:cNvSpPr>
          <p:nvPr/>
        </p:nvSpPr>
        <p:spPr bwMode="auto">
          <a:xfrm flipH="1">
            <a:off x="1600200" y="438785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292" name="Text Box 28"/>
          <p:cNvSpPr txBox="1">
            <a:spLocks noChangeArrowheads="1"/>
          </p:cNvSpPr>
          <p:nvPr/>
        </p:nvSpPr>
        <p:spPr bwMode="auto">
          <a:xfrm>
            <a:off x="801688" y="5988050"/>
            <a:ext cx="20304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MX" altLang="es-MX" sz="1800" b="1" dirty="0"/>
              <a:t>Enfriamiento por</a:t>
            </a:r>
          </a:p>
          <a:p>
            <a:pPr algn="ctr" eaLnBrk="1" hangingPunct="1">
              <a:spcBef>
                <a:spcPct val="0"/>
              </a:spcBef>
              <a:buFontTx/>
              <a:buNone/>
            </a:pPr>
            <a:r>
              <a:rPr lang="es-MX" altLang="es-MX" sz="1800" b="1" dirty="0"/>
              <a:t>evaporación</a:t>
            </a:r>
          </a:p>
        </p:txBody>
      </p:sp>
      <p:sp>
        <p:nvSpPr>
          <p:cNvPr id="132125" name="Text Box 29"/>
          <p:cNvSpPr txBox="1">
            <a:spLocks noChangeArrowheads="1"/>
          </p:cNvSpPr>
          <p:nvPr/>
        </p:nvSpPr>
        <p:spPr bwMode="auto">
          <a:xfrm>
            <a:off x="2895600" y="4540250"/>
            <a:ext cx="6019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s-MX" altLang="es-MX" dirty="0"/>
              <a:t>La temperatura de bulbo húmedo es otro </a:t>
            </a:r>
            <a:r>
              <a:rPr lang="es-MX" altLang="es-MX" u="sng" dirty="0"/>
              <a:t>buen indicador </a:t>
            </a:r>
            <a:r>
              <a:rPr lang="es-MX" altLang="es-MX" dirty="0"/>
              <a:t>de la humedad atmosférica</a:t>
            </a:r>
            <a:endParaRPr lang="es-MX" altLang="es-MX" sz="2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132102"/>
                                        </p:tgtEl>
                                        <p:attrNameLst>
                                          <p:attrName>style.visibility</p:attrName>
                                        </p:attrNameLst>
                                      </p:cBhvr>
                                      <p:to>
                                        <p:strVal val="visible"/>
                                      </p:to>
                                    </p:set>
                                    <p:animEffect transition="in" filter="dissolve">
                                      <p:cBhvr>
                                        <p:cTn id="7" dur="500"/>
                                        <p:tgtEl>
                                          <p:spTgt spid="132102"/>
                                        </p:tgtEl>
                                      </p:cBhvr>
                                    </p:animEffect>
                                  </p:childTnLst>
                                </p:cTn>
                              </p:par>
                              <p:par>
                                <p:cTn id="8" presetID="10" presetClass="entr" presetSubtype="0" fill="hold" nodeType="withEffect">
                                  <p:stCondLst>
                                    <p:cond delay="0"/>
                                  </p:stCondLst>
                                  <p:childTnLst>
                                    <p:set>
                                      <p:cBhvr>
                                        <p:cTn id="9" dur="1" fill="hold">
                                          <p:stCondLst>
                                            <p:cond delay="0"/>
                                          </p:stCondLst>
                                        </p:cTn>
                                        <p:tgtEl>
                                          <p:spTgt spid="132109"/>
                                        </p:tgtEl>
                                        <p:attrNameLst>
                                          <p:attrName>style.visibility</p:attrName>
                                        </p:attrNameLst>
                                      </p:cBhvr>
                                      <p:to>
                                        <p:strVal val="visible"/>
                                      </p:to>
                                    </p:set>
                                    <p:animEffect transition="in" filter="fade">
                                      <p:cBhvr>
                                        <p:cTn id="10" dur="3000"/>
                                        <p:tgtEl>
                                          <p:spTgt spid="132109"/>
                                        </p:tgtEl>
                                      </p:cBhvr>
                                    </p:animEffect>
                                  </p:childTnLst>
                                </p:cTn>
                              </p:par>
                              <p:par>
                                <p:cTn id="11" presetID="10" presetClass="entr" presetSubtype="0" fill="hold" nodeType="withEffect">
                                  <p:stCondLst>
                                    <p:cond delay="0"/>
                                  </p:stCondLst>
                                  <p:childTnLst>
                                    <p:set>
                                      <p:cBhvr>
                                        <p:cTn id="12" dur="1" fill="hold">
                                          <p:stCondLst>
                                            <p:cond delay="0"/>
                                          </p:stCondLst>
                                        </p:cTn>
                                        <p:tgtEl>
                                          <p:spTgt spid="132108"/>
                                        </p:tgtEl>
                                        <p:attrNameLst>
                                          <p:attrName>style.visibility</p:attrName>
                                        </p:attrNameLst>
                                      </p:cBhvr>
                                      <p:to>
                                        <p:strVal val="visible"/>
                                      </p:to>
                                    </p:set>
                                    <p:animEffect transition="in" filter="fade">
                                      <p:cBhvr>
                                        <p:cTn id="13" dur="3000"/>
                                        <p:tgtEl>
                                          <p:spTgt spid="132108"/>
                                        </p:tgtEl>
                                      </p:cBhvr>
                                    </p:animEffect>
                                  </p:childTnLst>
                                </p:cTn>
                              </p:par>
                              <p:par>
                                <p:cTn id="14" presetID="10" presetClass="entr" presetSubtype="0" fill="hold" nodeType="withEffect">
                                  <p:stCondLst>
                                    <p:cond delay="0"/>
                                  </p:stCondLst>
                                  <p:childTnLst>
                                    <p:set>
                                      <p:cBhvr>
                                        <p:cTn id="15" dur="1" fill="hold">
                                          <p:stCondLst>
                                            <p:cond delay="0"/>
                                          </p:stCondLst>
                                        </p:cTn>
                                        <p:tgtEl>
                                          <p:spTgt spid="132107"/>
                                        </p:tgtEl>
                                        <p:attrNameLst>
                                          <p:attrName>style.visibility</p:attrName>
                                        </p:attrNameLst>
                                      </p:cBhvr>
                                      <p:to>
                                        <p:strVal val="visible"/>
                                      </p:to>
                                    </p:set>
                                    <p:animEffect transition="in" filter="fade">
                                      <p:cBhvr>
                                        <p:cTn id="16" dur="3000"/>
                                        <p:tgtEl>
                                          <p:spTgt spid="132107"/>
                                        </p:tgtEl>
                                      </p:cBhvr>
                                    </p:animEffect>
                                  </p:childTnLst>
                                </p:cTn>
                              </p:par>
                              <p:par>
                                <p:cTn id="17" presetID="10" presetClass="entr" presetSubtype="0" fill="hold" nodeType="withEffect">
                                  <p:stCondLst>
                                    <p:cond delay="0"/>
                                  </p:stCondLst>
                                  <p:childTnLst>
                                    <p:set>
                                      <p:cBhvr>
                                        <p:cTn id="18" dur="1" fill="hold">
                                          <p:stCondLst>
                                            <p:cond delay="0"/>
                                          </p:stCondLst>
                                        </p:cTn>
                                        <p:tgtEl>
                                          <p:spTgt spid="132106"/>
                                        </p:tgtEl>
                                        <p:attrNameLst>
                                          <p:attrName>style.visibility</p:attrName>
                                        </p:attrNameLst>
                                      </p:cBhvr>
                                      <p:to>
                                        <p:strVal val="visible"/>
                                      </p:to>
                                    </p:set>
                                    <p:animEffect transition="in" filter="fade">
                                      <p:cBhvr>
                                        <p:cTn id="19" dur="3000"/>
                                        <p:tgtEl>
                                          <p:spTgt spid="132106"/>
                                        </p:tgtEl>
                                      </p:cBhvr>
                                    </p:animEffect>
                                  </p:childTnLst>
                                </p:cTn>
                              </p:par>
                              <p:par>
                                <p:cTn id="20" presetID="10" presetClass="entr" presetSubtype="0" fill="hold" nodeType="withEffect">
                                  <p:stCondLst>
                                    <p:cond delay="0"/>
                                  </p:stCondLst>
                                  <p:childTnLst>
                                    <p:set>
                                      <p:cBhvr>
                                        <p:cTn id="21" dur="1" fill="hold">
                                          <p:stCondLst>
                                            <p:cond delay="0"/>
                                          </p:stCondLst>
                                        </p:cTn>
                                        <p:tgtEl>
                                          <p:spTgt spid="132105"/>
                                        </p:tgtEl>
                                        <p:attrNameLst>
                                          <p:attrName>style.visibility</p:attrName>
                                        </p:attrNameLst>
                                      </p:cBhvr>
                                      <p:to>
                                        <p:strVal val="visible"/>
                                      </p:to>
                                    </p:set>
                                    <p:animEffect transition="in" filter="fade">
                                      <p:cBhvr>
                                        <p:cTn id="22" dur="3000"/>
                                        <p:tgtEl>
                                          <p:spTgt spid="132105"/>
                                        </p:tgtEl>
                                      </p:cBhvr>
                                    </p:animEffect>
                                  </p:childTnLst>
                                </p:cTn>
                              </p:par>
                              <p:par>
                                <p:cTn id="23" presetID="10" presetClass="entr" presetSubtype="0" fill="hold" nodeType="withEffect">
                                  <p:stCondLst>
                                    <p:cond delay="0"/>
                                  </p:stCondLst>
                                  <p:childTnLst>
                                    <p:set>
                                      <p:cBhvr>
                                        <p:cTn id="24" dur="1" fill="hold">
                                          <p:stCondLst>
                                            <p:cond delay="0"/>
                                          </p:stCondLst>
                                        </p:cTn>
                                        <p:tgtEl>
                                          <p:spTgt spid="132104"/>
                                        </p:tgtEl>
                                        <p:attrNameLst>
                                          <p:attrName>style.visibility</p:attrName>
                                        </p:attrNameLst>
                                      </p:cBhvr>
                                      <p:to>
                                        <p:strVal val="visible"/>
                                      </p:to>
                                    </p:set>
                                    <p:animEffect transition="in" filter="fade">
                                      <p:cBhvr>
                                        <p:cTn id="25" dur="3000"/>
                                        <p:tgtEl>
                                          <p:spTgt spid="132104"/>
                                        </p:tgtEl>
                                      </p:cBhvr>
                                    </p:animEffect>
                                  </p:childTnLst>
                                </p:cTn>
                              </p:par>
                              <p:par>
                                <p:cTn id="26" presetID="10" presetClass="entr" presetSubtype="0" fill="hold" nodeType="withEffect">
                                  <p:stCondLst>
                                    <p:cond delay="0"/>
                                  </p:stCondLst>
                                  <p:childTnLst>
                                    <p:set>
                                      <p:cBhvr>
                                        <p:cTn id="27" dur="1" fill="hold">
                                          <p:stCondLst>
                                            <p:cond delay="0"/>
                                          </p:stCondLst>
                                        </p:cTn>
                                        <p:tgtEl>
                                          <p:spTgt spid="132099"/>
                                        </p:tgtEl>
                                        <p:attrNameLst>
                                          <p:attrName>style.visibility</p:attrName>
                                        </p:attrNameLst>
                                      </p:cBhvr>
                                      <p:to>
                                        <p:strVal val="visible"/>
                                      </p:to>
                                    </p:set>
                                    <p:animEffect transition="in" filter="fade">
                                      <p:cBhvr>
                                        <p:cTn id="28" dur="3000"/>
                                        <p:tgtEl>
                                          <p:spTgt spid="132099"/>
                                        </p:tgtEl>
                                      </p:cBhvr>
                                    </p:animEffect>
                                  </p:childTnLst>
                                </p:cTn>
                              </p:par>
                              <p:par>
                                <p:cTn id="29" presetID="10" presetClass="entr" presetSubtype="0" fill="hold" nodeType="withEffect">
                                  <p:stCondLst>
                                    <p:cond delay="0"/>
                                  </p:stCondLst>
                                  <p:childTnLst>
                                    <p:set>
                                      <p:cBhvr>
                                        <p:cTn id="30" dur="1" fill="hold">
                                          <p:stCondLst>
                                            <p:cond delay="0"/>
                                          </p:stCondLst>
                                        </p:cTn>
                                        <p:tgtEl>
                                          <p:spTgt spid="132098"/>
                                        </p:tgtEl>
                                        <p:attrNameLst>
                                          <p:attrName>style.visibility</p:attrName>
                                        </p:attrNameLst>
                                      </p:cBhvr>
                                      <p:to>
                                        <p:strVal val="visible"/>
                                      </p:to>
                                    </p:set>
                                    <p:animEffect transition="in" filter="fade">
                                      <p:cBhvr>
                                        <p:cTn id="31" dur="3000"/>
                                        <p:tgtEl>
                                          <p:spTgt spid="132098"/>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32101"/>
                                        </p:tgtEl>
                                        <p:attrNameLst>
                                          <p:attrName>style.visibility</p:attrName>
                                        </p:attrNameLst>
                                      </p:cBhvr>
                                      <p:to>
                                        <p:strVal val="visible"/>
                                      </p:to>
                                    </p:set>
                                    <p:animEffect transition="in" filter="dissolve">
                                      <p:cBhvr>
                                        <p:cTn id="34" dur="500"/>
                                        <p:tgtEl>
                                          <p:spTgt spid="132101"/>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32125"/>
                                        </p:tgtEl>
                                        <p:attrNameLst>
                                          <p:attrName>style.visibility</p:attrName>
                                        </p:attrNameLst>
                                      </p:cBhvr>
                                      <p:to>
                                        <p:strVal val="visible"/>
                                      </p:to>
                                    </p:set>
                                    <p:animEffect transition="in" filter="dissolve">
                                      <p:cBhvr>
                                        <p:cTn id="39" dur="500"/>
                                        <p:tgtEl>
                                          <p:spTgt spid="132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1" grpId="0" animBg="1"/>
      <p:bldP spid="132102" grpId="0"/>
      <p:bldP spid="1321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33908"/>
            <a:ext cx="8229600" cy="715962"/>
          </a:xfrm>
        </p:spPr>
        <p:txBody>
          <a:bodyPr/>
          <a:lstStyle/>
          <a:p>
            <a:pPr eaLnBrk="1" hangingPunct="1"/>
            <a:r>
              <a:rPr lang="es-MX" altLang="es-MX" noProof="0" dirty="0">
                <a:solidFill>
                  <a:schemeClr val="accent2"/>
                </a:solidFill>
              </a:rPr>
              <a:t>Datos del bulbo húmedo</a:t>
            </a:r>
          </a:p>
        </p:txBody>
      </p:sp>
      <p:sp>
        <p:nvSpPr>
          <p:cNvPr id="79875" name="Rectangle 3"/>
          <p:cNvSpPr>
            <a:spLocks noGrp="1" noChangeArrowheads="1"/>
          </p:cNvSpPr>
          <p:nvPr>
            <p:ph type="body" sz="half" idx="1"/>
          </p:nvPr>
        </p:nvSpPr>
        <p:spPr>
          <a:xfrm>
            <a:off x="495300" y="1368425"/>
            <a:ext cx="8367713" cy="5180013"/>
          </a:xfrm>
        </p:spPr>
        <p:txBody>
          <a:bodyPr/>
          <a:lstStyle/>
          <a:p>
            <a:pPr eaLnBrk="1" hangingPunct="1">
              <a:lnSpc>
                <a:spcPct val="90000"/>
              </a:lnSpc>
            </a:pPr>
            <a:r>
              <a:rPr lang="es-MX" altLang="es-MX" sz="2400" b="1" noProof="0" dirty="0"/>
              <a:t>La temperatura de bulbo húmedo es otro método práctico para medir la humedad atmosférica.</a:t>
            </a:r>
          </a:p>
          <a:p>
            <a:pPr eaLnBrk="1" hangingPunct="1">
              <a:lnSpc>
                <a:spcPct val="30000"/>
              </a:lnSpc>
            </a:pPr>
            <a:endParaRPr lang="es-MX" altLang="es-MX" sz="2400" b="1" noProof="0" dirty="0"/>
          </a:p>
          <a:p>
            <a:pPr eaLnBrk="1" hangingPunct="1">
              <a:lnSpc>
                <a:spcPct val="90000"/>
              </a:lnSpc>
            </a:pPr>
            <a:r>
              <a:rPr lang="es-MX" altLang="es-MX" sz="2400" b="1" noProof="0" dirty="0"/>
              <a:t>Cuando la temperatura de bulbo húmedo es alcanzada, se ha definido el punto de saturación del aire.</a:t>
            </a:r>
          </a:p>
          <a:p>
            <a:pPr eaLnBrk="1" hangingPunct="1">
              <a:lnSpc>
                <a:spcPct val="30000"/>
              </a:lnSpc>
            </a:pPr>
            <a:endParaRPr lang="es-MX" altLang="es-MX" sz="2400" b="1" noProof="0" dirty="0"/>
          </a:p>
          <a:p>
            <a:pPr eaLnBrk="1" hangingPunct="1">
              <a:lnSpc>
                <a:spcPct val="90000"/>
              </a:lnSpc>
            </a:pPr>
            <a:r>
              <a:rPr lang="es-MX" altLang="es-MX" sz="2400" b="1" noProof="0" dirty="0"/>
              <a:t>La temperatura de bulbo húmedo es leída  de un termómetro de bulbo húmedo, montado sobre un psicrómetro.</a:t>
            </a:r>
          </a:p>
          <a:p>
            <a:pPr eaLnBrk="1" hangingPunct="1">
              <a:lnSpc>
                <a:spcPct val="30000"/>
              </a:lnSpc>
            </a:pPr>
            <a:endParaRPr lang="es-MX" altLang="es-MX" sz="2400" b="1" noProof="0" dirty="0"/>
          </a:p>
          <a:p>
            <a:pPr eaLnBrk="1" hangingPunct="1">
              <a:lnSpc>
                <a:spcPct val="90000"/>
              </a:lnSpc>
            </a:pPr>
            <a:r>
              <a:rPr lang="es-MX" altLang="es-MX" sz="2400" b="1" noProof="0" dirty="0"/>
              <a:t>El punto de rocío y la humedad relativa pueden ser determinados usando la diferencia en grados entre el bulbo seco y el bulbo húmedo.</a:t>
            </a:r>
          </a:p>
          <a:p>
            <a:pPr eaLnBrk="1" hangingPunct="1">
              <a:lnSpc>
                <a:spcPct val="30000"/>
              </a:lnSpc>
            </a:pPr>
            <a:endParaRPr lang="es-MX" altLang="es-MX" sz="2400" b="1" noProof="0" dirty="0"/>
          </a:p>
          <a:p>
            <a:pPr eaLnBrk="1" hangingPunct="1"/>
            <a:r>
              <a:rPr lang="es-MX" altLang="es-MX" sz="2400" b="1" noProof="0" dirty="0"/>
              <a:t>No confunda esta diferencia con punto de rocío.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animEffect transition="in" filter="wipe(left)">
                                      <p:cBhvr>
                                        <p:cTn id="7" dur="500"/>
                                        <p:tgtEl>
                                          <p:spTgt spid="798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9875">
                                            <p:txEl>
                                              <p:pRg st="2" end="2"/>
                                            </p:txEl>
                                          </p:spTgt>
                                        </p:tgtEl>
                                        <p:attrNameLst>
                                          <p:attrName>style.visibility</p:attrName>
                                        </p:attrNameLst>
                                      </p:cBhvr>
                                      <p:to>
                                        <p:strVal val="visible"/>
                                      </p:to>
                                    </p:set>
                                    <p:animEffect transition="in" filter="wipe(left)">
                                      <p:cBhvr>
                                        <p:cTn id="12" dur="500"/>
                                        <p:tgtEl>
                                          <p:spTgt spid="7987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9875">
                                            <p:txEl>
                                              <p:pRg st="4" end="4"/>
                                            </p:txEl>
                                          </p:spTgt>
                                        </p:tgtEl>
                                        <p:attrNameLst>
                                          <p:attrName>style.visibility</p:attrName>
                                        </p:attrNameLst>
                                      </p:cBhvr>
                                      <p:to>
                                        <p:strVal val="visible"/>
                                      </p:to>
                                    </p:set>
                                    <p:animEffect transition="in" filter="wipe(left)">
                                      <p:cBhvr>
                                        <p:cTn id="17" dur="500"/>
                                        <p:tgtEl>
                                          <p:spTgt spid="79875">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9875">
                                            <p:txEl>
                                              <p:pRg st="6" end="6"/>
                                            </p:txEl>
                                          </p:spTgt>
                                        </p:tgtEl>
                                        <p:attrNameLst>
                                          <p:attrName>style.visibility</p:attrName>
                                        </p:attrNameLst>
                                      </p:cBhvr>
                                      <p:to>
                                        <p:strVal val="visible"/>
                                      </p:to>
                                    </p:set>
                                    <p:animEffect transition="in" filter="wipe(left)">
                                      <p:cBhvr>
                                        <p:cTn id="22" dur="500"/>
                                        <p:tgtEl>
                                          <p:spTgt spid="79875">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9875">
                                            <p:txEl>
                                              <p:pRg st="8" end="8"/>
                                            </p:txEl>
                                          </p:spTgt>
                                        </p:tgtEl>
                                        <p:attrNameLst>
                                          <p:attrName>style.visibility</p:attrName>
                                        </p:attrNameLst>
                                      </p:cBhvr>
                                      <p:to>
                                        <p:strVal val="visible"/>
                                      </p:to>
                                    </p:set>
                                    <p:animEffect transition="in" filter="wipe(left)">
                                      <p:cBhvr>
                                        <p:cTn id="27" dur="500"/>
                                        <p:tgtEl>
                                          <p:spTgt spid="7987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MX" altLang="es-MX" sz="3600" noProof="0" dirty="0">
                <a:solidFill>
                  <a:schemeClr val="accent2"/>
                </a:solidFill>
              </a:rPr>
              <a:t>Punto de Rocío</a:t>
            </a:r>
          </a:p>
        </p:txBody>
      </p:sp>
      <p:pic>
        <p:nvPicPr>
          <p:cNvPr id="13315" name="Picture 44" descr="Dew%20drop%20on%20plant"/>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800600" y="1676400"/>
            <a:ext cx="3989388" cy="4572000"/>
          </a:xfrm>
          <a:noFill/>
        </p:spPr>
      </p:pic>
      <p:sp>
        <p:nvSpPr>
          <p:cNvPr id="64528" name="Text Box 16"/>
          <p:cNvSpPr txBox="1">
            <a:spLocks noChangeArrowheads="1"/>
          </p:cNvSpPr>
          <p:nvPr/>
        </p:nvSpPr>
        <p:spPr bwMode="auto">
          <a:xfrm>
            <a:off x="364067" y="2893483"/>
            <a:ext cx="4191000" cy="1754188"/>
          </a:xfrm>
          <a:prstGeom prst="rect">
            <a:avLst/>
          </a:prstGeom>
          <a:noFill/>
          <a:ln>
            <a:noFill/>
          </a:ln>
          <a:effectLst/>
        </p:spPr>
        <p:txBody>
          <a:bodyPr>
            <a:spAutoFit/>
          </a:bodyPr>
          <a:lstStyle/>
          <a:p>
            <a:pPr eaLnBrk="1" hangingPunct="1">
              <a:spcBef>
                <a:spcPct val="20000"/>
              </a:spcBef>
              <a:defRPr/>
            </a:pPr>
            <a:r>
              <a:rPr lang="es-MX" altLang="es-MX" sz="2400" b="1" dirty="0"/>
              <a:t>La temperatura a la que el aire debe ser enfriado para alcanzar la saturación.</a:t>
            </a:r>
          </a:p>
          <a:p>
            <a:pPr eaLnBrk="1" hangingPunct="1">
              <a:spcBef>
                <a:spcPct val="50000"/>
              </a:spcBef>
              <a:defRPr/>
            </a:pPr>
            <a:endParaRPr lang="es-MX" altLang="es-MX" sz="2400" b="1" dirty="0">
              <a:effectLst>
                <a:outerShdw blurRad="38100" dist="38100" dir="2700000" algn="tl">
                  <a:srgbClr val="C0C0C0"/>
                </a:outerShdw>
              </a:effectLst>
            </a:endParaRPr>
          </a:p>
        </p:txBody>
      </p:sp>
      <p:sp>
        <p:nvSpPr>
          <p:cNvPr id="13317" name="Text Box 40"/>
          <p:cNvSpPr txBox="1">
            <a:spLocks noChangeArrowheads="1"/>
          </p:cNvSpPr>
          <p:nvPr/>
        </p:nvSpPr>
        <p:spPr bwMode="auto">
          <a:xfrm>
            <a:off x="381000" y="2057400"/>
            <a:ext cx="2300288" cy="584200"/>
          </a:xfrm>
          <a:prstGeom prst="rect">
            <a:avLst/>
          </a:prstGeom>
          <a:solidFill>
            <a:srgbClr val="0000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MX" b="1">
                <a:solidFill>
                  <a:schemeClr val="bg1"/>
                </a:solidFill>
              </a:rPr>
              <a:t>Definición:</a:t>
            </a:r>
          </a:p>
        </p:txBody>
      </p:sp>
    </p:spTree>
  </p:cSld>
  <p:clrMapOvr>
    <a:masterClrMapping/>
  </p:clrMapOvr>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14859</TotalTime>
  <Words>2076</Words>
  <Application>Microsoft Office PowerPoint</Application>
  <PresentationFormat>Presentación en pantalla (4:3)</PresentationFormat>
  <Paragraphs>316</Paragraphs>
  <Slides>41</Slides>
  <Notes>4</Notes>
  <HiddenSlides>0</HiddenSlides>
  <MMClips>2</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41</vt:i4>
      </vt:variant>
    </vt:vector>
  </HeadingPairs>
  <TitlesOfParts>
    <vt:vector size="48" baseType="lpstr">
      <vt:lpstr>Arial</vt:lpstr>
      <vt:lpstr>Arial Black</vt:lpstr>
      <vt:lpstr>Arial Narrow</vt:lpstr>
      <vt:lpstr>Calibri</vt:lpstr>
      <vt:lpstr>Times New Roman</vt:lpstr>
      <vt:lpstr>Verdana</vt:lpstr>
      <vt:lpstr>1_Default Design</vt:lpstr>
      <vt:lpstr>Presentación de PowerPoint</vt:lpstr>
      <vt:lpstr>Presentación de PowerPoint</vt:lpstr>
      <vt:lpstr>Presentación de PowerPoint</vt:lpstr>
      <vt:lpstr>Temperatura</vt:lpstr>
      <vt:lpstr>Presentación de PowerPoint</vt:lpstr>
      <vt:lpstr>Describiendo el vapor de agua en la  atmósfera</vt:lpstr>
      <vt:lpstr>Temperatura de bulbo húmedo</vt:lpstr>
      <vt:lpstr>Datos del bulbo húmedo</vt:lpstr>
      <vt:lpstr>Punto de Rocío</vt:lpstr>
      <vt:lpstr>Datos del punto de rocío</vt:lpstr>
      <vt:lpstr>Datos del punto de rocío</vt:lpstr>
      <vt:lpstr>Humedad relativa</vt:lpstr>
      <vt:lpstr>Datos de la humedad relativa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Datos importantes para recordar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Masas de aire</vt:lpstr>
      <vt:lpstr>Formación de masas de aire</vt:lpstr>
      <vt:lpstr>Orígenes de la masa de aire</vt:lpstr>
      <vt:lpstr>Presentación de PowerPoint</vt:lpstr>
      <vt:lpstr>Presentación de PowerPoint</vt:lpstr>
      <vt:lpstr>Presentación de PowerPoint</vt:lpstr>
      <vt:lpstr>Presentación de PowerPoint</vt:lpstr>
      <vt:lpstr>Presentación de PowerPoint</vt:lpstr>
    </vt:vector>
  </TitlesOfParts>
  <Company>none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PrometheUS</dc:creator>
  <cp:keywords>S290_Mex</cp:keywords>
  <cp:lastModifiedBy>Jorge Pulido</cp:lastModifiedBy>
  <cp:revision>300</cp:revision>
  <dcterms:created xsi:type="dcterms:W3CDTF">2003-12-05T22:15:40Z</dcterms:created>
  <dcterms:modified xsi:type="dcterms:W3CDTF">2020-08-22T22:26:53Z</dcterms:modified>
</cp:coreProperties>
</file>