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8"/>
  </p:notesMasterIdLst>
  <p:handoutMasterIdLst>
    <p:handoutMasterId r:id="rId69"/>
  </p:handoutMasterIdLst>
  <p:sldIdLst>
    <p:sldId id="256" r:id="rId2"/>
    <p:sldId id="257" r:id="rId3"/>
    <p:sldId id="430" r:id="rId4"/>
    <p:sldId id="374" r:id="rId5"/>
    <p:sldId id="375" r:id="rId6"/>
    <p:sldId id="423" r:id="rId7"/>
    <p:sldId id="376" r:id="rId8"/>
    <p:sldId id="377" r:id="rId9"/>
    <p:sldId id="401" r:id="rId10"/>
    <p:sldId id="414" r:id="rId11"/>
    <p:sldId id="325" r:id="rId12"/>
    <p:sldId id="408" r:id="rId13"/>
    <p:sldId id="421" r:id="rId14"/>
    <p:sldId id="415" r:id="rId15"/>
    <p:sldId id="353" r:id="rId16"/>
    <p:sldId id="378" r:id="rId17"/>
    <p:sldId id="422" r:id="rId18"/>
    <p:sldId id="315" r:id="rId19"/>
    <p:sldId id="419" r:id="rId20"/>
    <p:sldId id="409" r:id="rId21"/>
    <p:sldId id="417" r:id="rId22"/>
    <p:sldId id="379" r:id="rId23"/>
    <p:sldId id="424" r:id="rId24"/>
    <p:sldId id="428" r:id="rId25"/>
    <p:sldId id="382" r:id="rId26"/>
    <p:sldId id="426" r:id="rId27"/>
    <p:sldId id="380" r:id="rId28"/>
    <p:sldId id="381" r:id="rId29"/>
    <p:sldId id="336" r:id="rId30"/>
    <p:sldId id="349" r:id="rId31"/>
    <p:sldId id="332" r:id="rId32"/>
    <p:sldId id="405" r:id="rId33"/>
    <p:sldId id="357" r:id="rId34"/>
    <p:sldId id="385" r:id="rId35"/>
    <p:sldId id="289" r:id="rId36"/>
    <p:sldId id="292" r:id="rId37"/>
    <p:sldId id="359" r:id="rId38"/>
    <p:sldId id="406" r:id="rId39"/>
    <p:sldId id="386" r:id="rId40"/>
    <p:sldId id="343" r:id="rId41"/>
    <p:sldId id="272" r:id="rId42"/>
    <p:sldId id="391" r:id="rId43"/>
    <p:sldId id="411" r:id="rId44"/>
    <p:sldId id="346" r:id="rId45"/>
    <p:sldId id="373" r:id="rId46"/>
    <p:sldId id="387" r:id="rId47"/>
    <p:sldId id="345" r:id="rId48"/>
    <p:sldId id="365" r:id="rId49"/>
    <p:sldId id="388" r:id="rId50"/>
    <p:sldId id="389" r:id="rId51"/>
    <p:sldId id="276" r:id="rId52"/>
    <p:sldId id="277" r:id="rId53"/>
    <p:sldId id="392" r:id="rId54"/>
    <p:sldId id="390" r:id="rId55"/>
    <p:sldId id="393" r:id="rId56"/>
    <p:sldId id="394" r:id="rId57"/>
    <p:sldId id="282" r:id="rId58"/>
    <p:sldId id="370" r:id="rId59"/>
    <p:sldId id="412" r:id="rId60"/>
    <p:sldId id="285" r:id="rId61"/>
    <p:sldId id="413" r:id="rId62"/>
    <p:sldId id="397" r:id="rId63"/>
    <p:sldId id="398" r:id="rId64"/>
    <p:sldId id="305" r:id="rId65"/>
    <p:sldId id="431" r:id="rId66"/>
    <p:sldId id="432" r:id="rId6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1"/>
        </a:solidFill>
        <a:latin typeface="Arial Narrow" panose="020B0606020202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1"/>
        </a:solidFill>
        <a:latin typeface="Arial Narrow" panose="020B0606020202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1"/>
        </a:solidFill>
        <a:latin typeface="Arial Narrow" panose="020B0606020202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1"/>
        </a:solidFill>
        <a:latin typeface="Arial Narrow" panose="020B0606020202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1"/>
        </a:solidFill>
        <a:latin typeface="Arial Narrow" panose="020B0606020202030204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bg1"/>
        </a:solidFill>
        <a:latin typeface="Arial Narrow" panose="020B0606020202030204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bg1"/>
        </a:solidFill>
        <a:latin typeface="Arial Narrow" panose="020B0606020202030204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bg1"/>
        </a:solidFill>
        <a:latin typeface="Arial Narrow" panose="020B0606020202030204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bg1"/>
        </a:solidFill>
        <a:latin typeface="Arial Narrow" panose="020B0606020202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720">
          <p15:clr>
            <a:srgbClr val="A4A3A4"/>
          </p15:clr>
        </p15:guide>
        <p15:guide id="3" orient="horz" pos="2448">
          <p15:clr>
            <a:srgbClr val="A4A3A4"/>
          </p15:clr>
        </p15:guide>
        <p15:guide id="4" pos="2881">
          <p15:clr>
            <a:srgbClr val="A4A3A4"/>
          </p15:clr>
        </p15:guide>
        <p15:guide id="5" pos="14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rge Pulido" initials="JP" lastIdx="1" clrIdx="0">
    <p:extLst>
      <p:ext uri="{19B8F6BF-5375-455C-9EA6-DF929625EA0E}">
        <p15:presenceInfo xmlns:p15="http://schemas.microsoft.com/office/powerpoint/2012/main" userId="a6929f751fc1078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B3"/>
    <a:srgbClr val="FFFFFF"/>
    <a:srgbClr val="003300"/>
    <a:srgbClr val="D2FFF7"/>
    <a:srgbClr val="FFFF5B"/>
    <a:srgbClr val="000041"/>
    <a:srgbClr val="FEFFD6"/>
    <a:srgbClr val="2D1F00"/>
    <a:srgbClr val="FFFFD7"/>
    <a:srgbClr val="ECF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728D0D-6B6E-4E33-A146-71DED4302334}" v="3002" dt="2020-08-19T17:52:53.6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5" autoAdjust="0"/>
    <p:restoredTop sz="92322" autoAdjust="0"/>
  </p:normalViewPr>
  <p:slideViewPr>
    <p:cSldViewPr snapToGrid="0">
      <p:cViewPr varScale="1">
        <p:scale>
          <a:sx n="57" d="100"/>
          <a:sy n="57" d="100"/>
        </p:scale>
        <p:origin x="78" y="252"/>
      </p:cViewPr>
      <p:guideLst>
        <p:guide orient="horz" pos="2160"/>
        <p:guide orient="horz" pos="720"/>
        <p:guide orient="horz" pos="2448"/>
        <p:guide pos="2881"/>
        <p:guide pos="1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2664"/>
    </p:cViewPr>
  </p:sorterViewPr>
  <p:notesViewPr>
    <p:cSldViewPr snapToGrid="0">
      <p:cViewPr varScale="1">
        <p:scale>
          <a:sx n="50" d="100"/>
          <a:sy n="50" d="100"/>
        </p:scale>
        <p:origin x="-190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6" Type="http://schemas.microsoft.com/office/2015/10/relationships/revisionInfo" Target="revisionInfo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commentAuthors" Target="commentAuthors.xml"/><Relationship Id="rId75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rge Pulido" userId="a6929f751fc1078e" providerId="LiveId" clId="{93728D0D-6B6E-4E33-A146-71DED4302334}"/>
    <pc:docChg chg="undo custSel modSld modMainMaster">
      <pc:chgData name="Jorge Pulido" userId="a6929f751fc1078e" providerId="LiveId" clId="{93728D0D-6B6E-4E33-A146-71DED4302334}" dt="2020-08-19T17:52:53.676" v="7555" actId="1036"/>
      <pc:docMkLst>
        <pc:docMk/>
      </pc:docMkLst>
      <pc:sldChg chg="addSp modSp mod setBg">
        <pc:chgData name="Jorge Pulido" userId="a6929f751fc1078e" providerId="LiveId" clId="{93728D0D-6B6E-4E33-A146-71DED4302334}" dt="2020-08-19T17:52:53.676" v="7555" actId="1036"/>
        <pc:sldMkLst>
          <pc:docMk/>
          <pc:sldMk cId="0" sldId="256"/>
        </pc:sldMkLst>
        <pc:spChg chg="add mod">
          <ac:chgData name="Jorge Pulido" userId="a6929f751fc1078e" providerId="LiveId" clId="{93728D0D-6B6E-4E33-A146-71DED4302334}" dt="2020-08-14T14:38:24.233" v="127" actId="1076"/>
          <ac:spMkLst>
            <pc:docMk/>
            <pc:sldMk cId="0" sldId="256"/>
            <ac:spMk id="2" creationId="{006A979B-892B-4733-A462-8D7FA9EA1832}"/>
          </ac:spMkLst>
        </pc:spChg>
        <pc:spChg chg="add mod">
          <ac:chgData name="Jorge Pulido" userId="a6929f751fc1078e" providerId="LiveId" clId="{93728D0D-6B6E-4E33-A146-71DED4302334}" dt="2020-08-14T14:40:22.125" v="155" actId="1076"/>
          <ac:spMkLst>
            <pc:docMk/>
            <pc:sldMk cId="0" sldId="256"/>
            <ac:spMk id="4" creationId="{D6E97C21-BAC0-4944-9F49-6DB94E229163}"/>
          </ac:spMkLst>
        </pc:spChg>
        <pc:spChg chg="add mod">
          <ac:chgData name="Jorge Pulido" userId="a6929f751fc1078e" providerId="LiveId" clId="{93728D0D-6B6E-4E33-A146-71DED4302334}" dt="2020-08-14T14:39:35.181" v="150" actId="1076"/>
          <ac:spMkLst>
            <pc:docMk/>
            <pc:sldMk cId="0" sldId="256"/>
            <ac:spMk id="6" creationId="{8736815F-AF47-4B9A-9972-20DDBB2E4E37}"/>
          </ac:spMkLst>
        </pc:spChg>
        <pc:spChg chg="add mod">
          <ac:chgData name="Jorge Pulido" userId="a6929f751fc1078e" providerId="LiveId" clId="{93728D0D-6B6E-4E33-A146-71DED4302334}" dt="2020-08-14T14:39:46.745" v="152" actId="1076"/>
          <ac:spMkLst>
            <pc:docMk/>
            <pc:sldMk cId="0" sldId="256"/>
            <ac:spMk id="8" creationId="{1049C444-F14A-4315-8BA0-23256CC105F0}"/>
          </ac:spMkLst>
        </pc:spChg>
        <pc:spChg chg="add mod">
          <ac:chgData name="Jorge Pulido" userId="a6929f751fc1078e" providerId="LiveId" clId="{93728D0D-6B6E-4E33-A146-71DED4302334}" dt="2020-08-14T14:39:59.267" v="154" actId="1076"/>
          <ac:spMkLst>
            <pc:docMk/>
            <pc:sldMk cId="0" sldId="256"/>
            <ac:spMk id="10" creationId="{E82C06AB-B1F9-4E33-B026-3E8284C633D8}"/>
          </ac:spMkLst>
        </pc:spChg>
        <pc:spChg chg="mod">
          <ac:chgData name="Jorge Pulido" userId="a6929f751fc1078e" providerId="LiveId" clId="{93728D0D-6B6E-4E33-A146-71DED4302334}" dt="2020-08-19T17:52:53.676" v="7555" actId="1036"/>
          <ac:spMkLst>
            <pc:docMk/>
            <pc:sldMk cId="0" sldId="256"/>
            <ac:spMk id="17410" creationId="{00000000-0000-0000-0000-000000000000}"/>
          </ac:spMkLst>
        </pc:spChg>
      </pc:sldChg>
      <pc:sldChg chg="addSp delSp modSp mod">
        <pc:chgData name="Jorge Pulido" userId="a6929f751fc1078e" providerId="LiveId" clId="{93728D0D-6B6E-4E33-A146-71DED4302334}" dt="2020-08-19T04:13:01.769" v="7252" actId="20577"/>
        <pc:sldMkLst>
          <pc:docMk/>
          <pc:sldMk cId="0" sldId="257"/>
        </pc:sldMkLst>
        <pc:spChg chg="add del mod">
          <ac:chgData name="Jorge Pulido" userId="a6929f751fc1078e" providerId="LiveId" clId="{93728D0D-6B6E-4E33-A146-71DED4302334}" dt="2020-08-19T04:12:54.337" v="7248"/>
          <ac:spMkLst>
            <pc:docMk/>
            <pc:sldMk cId="0" sldId="257"/>
            <ac:spMk id="4" creationId="{508210B3-0E82-4B85-ACBC-42BD208B9FCB}"/>
          </ac:spMkLst>
        </pc:spChg>
        <pc:spChg chg="mod">
          <ac:chgData name="Jorge Pulido" userId="a6929f751fc1078e" providerId="LiveId" clId="{93728D0D-6B6E-4E33-A146-71DED4302334}" dt="2020-08-19T04:13:01.769" v="7252" actId="20577"/>
          <ac:spMkLst>
            <pc:docMk/>
            <pc:sldMk cId="0" sldId="257"/>
            <ac:spMk id="18434" creationId="{00000000-0000-0000-0000-000000000000}"/>
          </ac:spMkLst>
        </pc:spChg>
        <pc:spChg chg="add del mod">
          <ac:chgData name="Jorge Pulido" userId="a6929f751fc1078e" providerId="LiveId" clId="{93728D0D-6B6E-4E33-A146-71DED4302334}" dt="2020-08-19T04:12:55.521" v="7249" actId="478"/>
          <ac:spMkLst>
            <pc:docMk/>
            <pc:sldMk cId="0" sldId="257"/>
            <ac:spMk id="18435" creationId="{00000000-0000-0000-0000-000000000000}"/>
          </ac:spMkLst>
        </pc:spChg>
      </pc:sldChg>
      <pc:sldChg chg="addSp modSp mod">
        <pc:chgData name="Jorge Pulido" userId="a6929f751fc1078e" providerId="LiveId" clId="{93728D0D-6B6E-4E33-A146-71DED4302334}" dt="2020-08-17T02:26:37.635" v="4989" actId="255"/>
        <pc:sldMkLst>
          <pc:docMk/>
          <pc:sldMk cId="0" sldId="272"/>
        </pc:sldMkLst>
        <pc:spChg chg="mod">
          <ac:chgData name="Jorge Pulido" userId="a6929f751fc1078e" providerId="LiveId" clId="{93728D0D-6B6E-4E33-A146-71DED4302334}" dt="2020-08-16T20:38:33.367" v="4661" actId="1076"/>
          <ac:spMkLst>
            <pc:docMk/>
            <pc:sldMk cId="0" sldId="272"/>
            <ac:spMk id="3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38:00.543" v="4658" actId="164"/>
          <ac:spMkLst>
            <pc:docMk/>
            <pc:sldMk cId="0" sldId="272"/>
            <ac:spMk id="7" creationId="{00000000-0000-0000-0000-000000000000}"/>
          </ac:spMkLst>
        </pc:spChg>
        <pc:spChg chg="mod">
          <ac:chgData name="Jorge Pulido" userId="a6929f751fc1078e" providerId="LiveId" clId="{93728D0D-6B6E-4E33-A146-71DED4302334}" dt="2020-08-17T02:26:37.635" v="4989" actId="255"/>
          <ac:spMkLst>
            <pc:docMk/>
            <pc:sldMk cId="0" sldId="272"/>
            <ac:spMk id="58370" creationId="{00000000-0000-0000-0000-000000000000}"/>
          </ac:spMkLst>
        </pc:spChg>
        <pc:spChg chg="mod">
          <ac:chgData name="Jorge Pulido" userId="a6929f751fc1078e" providerId="LiveId" clId="{93728D0D-6B6E-4E33-A146-71DED4302334}" dt="2020-08-17T02:25:36.564" v="4979" actId="20577"/>
          <ac:spMkLst>
            <pc:docMk/>
            <pc:sldMk cId="0" sldId="272"/>
            <ac:spMk id="58372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38:00.543" v="4658" actId="164"/>
          <ac:spMkLst>
            <pc:docMk/>
            <pc:sldMk cId="0" sldId="272"/>
            <ac:spMk id="58373" creationId="{00000000-0000-0000-0000-000000000000}"/>
          </ac:spMkLst>
        </pc:spChg>
        <pc:grpChg chg="add mod">
          <ac:chgData name="Jorge Pulido" userId="a6929f751fc1078e" providerId="LiveId" clId="{93728D0D-6B6E-4E33-A146-71DED4302334}" dt="2020-08-16T20:38:00.543" v="4658" actId="164"/>
          <ac:grpSpMkLst>
            <pc:docMk/>
            <pc:sldMk cId="0" sldId="272"/>
            <ac:grpSpMk id="2" creationId="{091C4082-077D-4612-A747-16D269AE5948}"/>
          </ac:grpSpMkLst>
        </pc:grpChg>
        <pc:picChg chg="mod">
          <ac:chgData name="Jorge Pulido" userId="a6929f751fc1078e" providerId="LiveId" clId="{93728D0D-6B6E-4E33-A146-71DED4302334}" dt="2020-08-16T20:38:00.543" v="4658" actId="164"/>
          <ac:picMkLst>
            <pc:docMk/>
            <pc:sldMk cId="0" sldId="272"/>
            <ac:picMk id="58371" creationId="{00000000-0000-0000-0000-000000000000}"/>
          </ac:picMkLst>
        </pc:picChg>
      </pc:sldChg>
      <pc:sldChg chg="addSp delSp modSp mod modAnim">
        <pc:chgData name="Jorge Pulido" userId="a6929f751fc1078e" providerId="LiveId" clId="{93728D0D-6B6E-4E33-A146-71DED4302334}" dt="2020-08-19T13:31:42.632" v="7288" actId="14100"/>
        <pc:sldMkLst>
          <pc:docMk/>
          <pc:sldMk cId="0" sldId="276"/>
        </pc:sldMkLst>
        <pc:spChg chg="add del mod">
          <ac:chgData name="Jorge Pulido" userId="a6929f751fc1078e" providerId="LiveId" clId="{93728D0D-6B6E-4E33-A146-71DED4302334}" dt="2020-08-19T00:24:28.305" v="5682"/>
          <ac:spMkLst>
            <pc:docMk/>
            <pc:sldMk cId="0" sldId="276"/>
            <ac:spMk id="6" creationId="{9A54A8FD-F85D-45EE-9A7F-AB7CDE1A9508}"/>
          </ac:spMkLst>
        </pc:spChg>
        <pc:spChg chg="add del mod">
          <ac:chgData name="Jorge Pulido" userId="a6929f751fc1078e" providerId="LiveId" clId="{93728D0D-6B6E-4E33-A146-71DED4302334}" dt="2020-08-19T00:24:44.359" v="5706" actId="478"/>
          <ac:spMkLst>
            <pc:docMk/>
            <pc:sldMk cId="0" sldId="276"/>
            <ac:spMk id="7" creationId="{CE1DC1BF-6287-4E4B-9F16-EA2D20A9EEF0}"/>
          </ac:spMkLst>
        </pc:spChg>
        <pc:spChg chg="mod">
          <ac:chgData name="Jorge Pulido" userId="a6929f751fc1078e" providerId="LiveId" clId="{93728D0D-6B6E-4E33-A146-71DED4302334}" dt="2020-08-19T13:31:42.632" v="7288" actId="14100"/>
          <ac:spMkLst>
            <pc:docMk/>
            <pc:sldMk cId="0" sldId="276"/>
            <ac:spMk id="22542" creationId="{00000000-0000-0000-0000-000000000000}"/>
          </ac:spMkLst>
        </pc:spChg>
        <pc:spChg chg="mod">
          <ac:chgData name="Jorge Pulido" userId="a6929f751fc1078e" providerId="LiveId" clId="{93728D0D-6B6E-4E33-A146-71DED4302334}" dt="2020-08-19T13:31:37.667" v="7287" actId="14100"/>
          <ac:spMkLst>
            <pc:docMk/>
            <pc:sldMk cId="0" sldId="276"/>
            <ac:spMk id="22543" creationId="{00000000-0000-0000-0000-000000000000}"/>
          </ac:spMkLst>
        </pc:spChg>
        <pc:spChg chg="mod">
          <ac:chgData name="Jorge Pulido" userId="a6929f751fc1078e" providerId="LiveId" clId="{93728D0D-6B6E-4E33-A146-71DED4302334}" dt="2020-08-19T13:31:30.263" v="7284" actId="14100"/>
          <ac:spMkLst>
            <pc:docMk/>
            <pc:sldMk cId="0" sldId="276"/>
            <ac:spMk id="22544" creationId="{00000000-0000-0000-0000-000000000000}"/>
          </ac:spMkLst>
        </pc:spChg>
        <pc:spChg chg="mod">
          <ac:chgData name="Jorge Pulido" userId="a6929f751fc1078e" providerId="LiveId" clId="{93728D0D-6B6E-4E33-A146-71DED4302334}" dt="2020-08-19T00:23:03.503" v="5659" actId="20577"/>
          <ac:spMkLst>
            <pc:docMk/>
            <pc:sldMk cId="0" sldId="276"/>
            <ac:spMk id="68610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9T13:35:33.915" v="7308" actId="20577"/>
        <pc:sldMkLst>
          <pc:docMk/>
          <pc:sldMk cId="0" sldId="277"/>
        </pc:sldMkLst>
        <pc:spChg chg="mod">
          <ac:chgData name="Jorge Pulido" userId="a6929f751fc1078e" providerId="LiveId" clId="{93728D0D-6B6E-4E33-A146-71DED4302334}" dt="2020-08-19T00:31:09.766" v="6012" actId="1076"/>
          <ac:spMkLst>
            <pc:docMk/>
            <pc:sldMk cId="0" sldId="277"/>
            <ac:spMk id="69634" creationId="{00000000-0000-0000-0000-000000000000}"/>
          </ac:spMkLst>
        </pc:spChg>
        <pc:spChg chg="mod">
          <ac:chgData name="Jorge Pulido" userId="a6929f751fc1078e" providerId="LiveId" clId="{93728D0D-6B6E-4E33-A146-71DED4302334}" dt="2020-08-19T13:35:33.915" v="7308" actId="20577"/>
          <ac:spMkLst>
            <pc:docMk/>
            <pc:sldMk cId="0" sldId="277"/>
            <ac:spMk id="69636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9T01:34:56.103" v="6451" actId="115"/>
        <pc:sldMkLst>
          <pc:docMk/>
          <pc:sldMk cId="0" sldId="282"/>
        </pc:sldMkLst>
        <pc:spChg chg="mod">
          <ac:chgData name="Jorge Pulido" userId="a6929f751fc1078e" providerId="LiveId" clId="{93728D0D-6B6E-4E33-A146-71DED4302334}" dt="2020-08-19T01:31:20.806" v="6299" actId="20577"/>
          <ac:spMkLst>
            <pc:docMk/>
            <pc:sldMk cId="0" sldId="282"/>
            <ac:spMk id="73730" creationId="{00000000-0000-0000-0000-000000000000}"/>
          </ac:spMkLst>
        </pc:spChg>
        <pc:spChg chg="mod">
          <ac:chgData name="Jorge Pulido" userId="a6929f751fc1078e" providerId="LiveId" clId="{93728D0D-6B6E-4E33-A146-71DED4302334}" dt="2020-08-19T01:34:56.103" v="6451" actId="115"/>
          <ac:spMkLst>
            <pc:docMk/>
            <pc:sldMk cId="0" sldId="282"/>
            <ac:spMk id="73732" creationId="{00000000-0000-0000-0000-000000000000}"/>
          </ac:spMkLst>
        </pc:spChg>
        <pc:spChg chg="mod">
          <ac:chgData name="Jorge Pulido" userId="a6929f751fc1078e" providerId="LiveId" clId="{93728D0D-6B6E-4E33-A146-71DED4302334}" dt="2020-08-19T01:33:34.914" v="6337" actId="115"/>
          <ac:spMkLst>
            <pc:docMk/>
            <pc:sldMk cId="0" sldId="282"/>
            <ac:spMk id="73733" creationId="{00000000-0000-0000-0000-000000000000}"/>
          </ac:spMkLst>
        </pc:spChg>
        <pc:spChg chg="mod">
          <ac:chgData name="Jorge Pulido" userId="a6929f751fc1078e" providerId="LiveId" clId="{93728D0D-6B6E-4E33-A146-71DED4302334}" dt="2020-08-19T01:32:17.563" v="6303" actId="255"/>
          <ac:spMkLst>
            <pc:docMk/>
            <pc:sldMk cId="0" sldId="282"/>
            <ac:spMk id="73734" creationId="{00000000-0000-0000-0000-000000000000}"/>
          </ac:spMkLst>
        </pc:spChg>
        <pc:spChg chg="mod">
          <ac:chgData name="Jorge Pulido" userId="a6929f751fc1078e" providerId="LiveId" clId="{93728D0D-6B6E-4E33-A146-71DED4302334}" dt="2020-08-19T01:31:42.981" v="6301" actId="790"/>
          <ac:spMkLst>
            <pc:docMk/>
            <pc:sldMk cId="0" sldId="282"/>
            <ac:spMk id="73735" creationId="{00000000-0000-0000-0000-000000000000}"/>
          </ac:spMkLst>
        </pc:spChg>
        <pc:picChg chg="mod">
          <ac:chgData name="Jorge Pulido" userId="a6929f751fc1078e" providerId="LiveId" clId="{93728D0D-6B6E-4E33-A146-71DED4302334}" dt="2020-08-19T01:30:50.204" v="6293" actId="14826"/>
          <ac:picMkLst>
            <pc:docMk/>
            <pc:sldMk cId="0" sldId="282"/>
            <ac:picMk id="73731" creationId="{00000000-0000-0000-0000-000000000000}"/>
          </ac:picMkLst>
        </pc:picChg>
      </pc:sldChg>
      <pc:sldChg chg="addSp delSp modSp mod addCm delCm">
        <pc:chgData name="Jorge Pulido" userId="a6929f751fc1078e" providerId="LiveId" clId="{93728D0D-6B6E-4E33-A146-71DED4302334}" dt="2020-08-19T02:26:57.637" v="6641" actId="1076"/>
        <pc:sldMkLst>
          <pc:docMk/>
          <pc:sldMk cId="0" sldId="285"/>
        </pc:sldMkLst>
        <pc:spChg chg="mod">
          <ac:chgData name="Jorge Pulido" userId="a6929f751fc1078e" providerId="LiveId" clId="{93728D0D-6B6E-4E33-A146-71DED4302334}" dt="2020-08-19T02:25:01.219" v="6624" actId="255"/>
          <ac:spMkLst>
            <pc:docMk/>
            <pc:sldMk cId="0" sldId="285"/>
            <ac:spMk id="5" creationId="{00000000-0000-0000-0000-000000000000}"/>
          </ac:spMkLst>
        </pc:spChg>
        <pc:spChg chg="mod">
          <ac:chgData name="Jorge Pulido" userId="a6929f751fc1078e" providerId="LiveId" clId="{93728D0D-6B6E-4E33-A146-71DED4302334}" dt="2020-08-19T02:24:07.302" v="6620" actId="20577"/>
          <ac:spMkLst>
            <pc:docMk/>
            <pc:sldMk cId="0" sldId="285"/>
            <ac:spMk id="76804" creationId="{00000000-0000-0000-0000-000000000000}"/>
          </ac:spMkLst>
        </pc:spChg>
        <pc:spChg chg="mod">
          <ac:chgData name="Jorge Pulido" userId="a6929f751fc1078e" providerId="LiveId" clId="{93728D0D-6B6E-4E33-A146-71DED4302334}" dt="2020-08-19T02:26:42.304" v="6639" actId="1076"/>
          <ac:spMkLst>
            <pc:docMk/>
            <pc:sldMk cId="0" sldId="285"/>
            <ac:spMk id="76805" creationId="{00000000-0000-0000-0000-000000000000}"/>
          </ac:spMkLst>
        </pc:spChg>
        <pc:spChg chg="mod">
          <ac:chgData name="Jorge Pulido" userId="a6929f751fc1078e" providerId="LiveId" clId="{93728D0D-6B6E-4E33-A146-71DED4302334}" dt="2020-08-19T02:25:56.173" v="6628" actId="255"/>
          <ac:spMkLst>
            <pc:docMk/>
            <pc:sldMk cId="0" sldId="285"/>
            <ac:spMk id="76806" creationId="{00000000-0000-0000-0000-000000000000}"/>
          </ac:spMkLst>
        </pc:spChg>
        <pc:spChg chg="mod">
          <ac:chgData name="Jorge Pulido" userId="a6929f751fc1078e" providerId="LiveId" clId="{93728D0D-6B6E-4E33-A146-71DED4302334}" dt="2020-08-19T02:23:23.965" v="6614" actId="20577"/>
          <ac:spMkLst>
            <pc:docMk/>
            <pc:sldMk cId="0" sldId="285"/>
            <ac:spMk id="76807" creationId="{00000000-0000-0000-0000-000000000000}"/>
          </ac:spMkLst>
        </pc:spChg>
        <pc:spChg chg="add del">
          <ac:chgData name="Jorge Pulido" userId="a6929f751fc1078e" providerId="LiveId" clId="{93728D0D-6B6E-4E33-A146-71DED4302334}" dt="2020-08-19T02:19:03.990" v="6564" actId="478"/>
          <ac:spMkLst>
            <pc:docMk/>
            <pc:sldMk cId="0" sldId="285"/>
            <ac:spMk id="76808" creationId="{00000000-0000-0000-0000-000000000000}"/>
          </ac:spMkLst>
        </pc:spChg>
        <pc:spChg chg="del">
          <ac:chgData name="Jorge Pulido" userId="a6929f751fc1078e" providerId="LiveId" clId="{93728D0D-6B6E-4E33-A146-71DED4302334}" dt="2020-08-19T02:19:06.071" v="6565" actId="478"/>
          <ac:spMkLst>
            <pc:docMk/>
            <pc:sldMk cId="0" sldId="285"/>
            <ac:spMk id="76809" creationId="{00000000-0000-0000-0000-000000000000}"/>
          </ac:spMkLst>
        </pc:spChg>
        <pc:spChg chg="mod">
          <ac:chgData name="Jorge Pulido" userId="a6929f751fc1078e" providerId="LiveId" clId="{93728D0D-6B6E-4E33-A146-71DED4302334}" dt="2020-08-19T02:20:56.910" v="6601" actId="164"/>
          <ac:spMkLst>
            <pc:docMk/>
            <pc:sldMk cId="0" sldId="285"/>
            <ac:spMk id="76810" creationId="{00000000-0000-0000-0000-000000000000}"/>
          </ac:spMkLst>
        </pc:spChg>
        <pc:spChg chg="mod">
          <ac:chgData name="Jorge Pulido" userId="a6929f751fc1078e" providerId="LiveId" clId="{93728D0D-6B6E-4E33-A146-71DED4302334}" dt="2020-08-19T02:20:56.910" v="6601" actId="164"/>
          <ac:spMkLst>
            <pc:docMk/>
            <pc:sldMk cId="0" sldId="285"/>
            <ac:spMk id="76811" creationId="{00000000-0000-0000-0000-000000000000}"/>
          </ac:spMkLst>
        </pc:spChg>
        <pc:spChg chg="mod">
          <ac:chgData name="Jorge Pulido" userId="a6929f751fc1078e" providerId="LiveId" clId="{93728D0D-6B6E-4E33-A146-71DED4302334}" dt="2020-08-19T02:20:56.910" v="6601" actId="164"/>
          <ac:spMkLst>
            <pc:docMk/>
            <pc:sldMk cId="0" sldId="285"/>
            <ac:spMk id="76812" creationId="{00000000-0000-0000-0000-000000000000}"/>
          </ac:spMkLst>
        </pc:spChg>
        <pc:spChg chg="mod">
          <ac:chgData name="Jorge Pulido" userId="a6929f751fc1078e" providerId="LiveId" clId="{93728D0D-6B6E-4E33-A146-71DED4302334}" dt="2020-08-19T02:26:16.422" v="6632" actId="1076"/>
          <ac:spMkLst>
            <pc:docMk/>
            <pc:sldMk cId="0" sldId="285"/>
            <ac:spMk id="76813" creationId="{00000000-0000-0000-0000-000000000000}"/>
          </ac:spMkLst>
        </pc:spChg>
        <pc:spChg chg="mod">
          <ac:chgData name="Jorge Pulido" userId="a6929f751fc1078e" providerId="LiveId" clId="{93728D0D-6B6E-4E33-A146-71DED4302334}" dt="2020-08-19T02:21:50.839" v="6603" actId="20577"/>
          <ac:spMkLst>
            <pc:docMk/>
            <pc:sldMk cId="0" sldId="285"/>
            <ac:spMk id="76814" creationId="{00000000-0000-0000-0000-000000000000}"/>
          </ac:spMkLst>
        </pc:spChg>
        <pc:spChg chg="mod">
          <ac:chgData name="Jorge Pulido" userId="a6929f751fc1078e" providerId="LiveId" clId="{93728D0D-6B6E-4E33-A146-71DED4302334}" dt="2020-08-19T02:20:56.910" v="6601" actId="164"/>
          <ac:spMkLst>
            <pc:docMk/>
            <pc:sldMk cId="0" sldId="285"/>
            <ac:spMk id="76815" creationId="{00000000-0000-0000-0000-000000000000}"/>
          </ac:spMkLst>
        </pc:spChg>
        <pc:spChg chg="mod">
          <ac:chgData name="Jorge Pulido" userId="a6929f751fc1078e" providerId="LiveId" clId="{93728D0D-6B6E-4E33-A146-71DED4302334}" dt="2020-08-19T02:20:56.910" v="6601" actId="164"/>
          <ac:spMkLst>
            <pc:docMk/>
            <pc:sldMk cId="0" sldId="285"/>
            <ac:spMk id="76816" creationId="{00000000-0000-0000-0000-000000000000}"/>
          </ac:spMkLst>
        </pc:spChg>
        <pc:spChg chg="mod">
          <ac:chgData name="Jorge Pulido" userId="a6929f751fc1078e" providerId="LiveId" clId="{93728D0D-6B6E-4E33-A146-71DED4302334}" dt="2020-08-19T02:26:57.637" v="6641" actId="1076"/>
          <ac:spMkLst>
            <pc:docMk/>
            <pc:sldMk cId="0" sldId="285"/>
            <ac:spMk id="76817" creationId="{00000000-0000-0000-0000-000000000000}"/>
          </ac:spMkLst>
        </pc:spChg>
        <pc:spChg chg="mod">
          <ac:chgData name="Jorge Pulido" userId="a6929f751fc1078e" providerId="LiveId" clId="{93728D0D-6B6E-4E33-A146-71DED4302334}" dt="2020-08-19T02:25:43.286" v="6627" actId="1076"/>
          <ac:spMkLst>
            <pc:docMk/>
            <pc:sldMk cId="0" sldId="285"/>
            <ac:spMk id="76819" creationId="{00000000-0000-0000-0000-000000000000}"/>
          </ac:spMkLst>
        </pc:spChg>
        <pc:grpChg chg="add mod">
          <ac:chgData name="Jorge Pulido" userId="a6929f751fc1078e" providerId="LiveId" clId="{93728D0D-6B6E-4E33-A146-71DED4302334}" dt="2020-08-19T02:20:28.197" v="6597" actId="164"/>
          <ac:grpSpMkLst>
            <pc:docMk/>
            <pc:sldMk cId="0" sldId="285"/>
            <ac:grpSpMk id="2" creationId="{D449302B-DDBA-450A-AD48-66C338DDA342}"/>
          </ac:grpSpMkLst>
        </pc:grpChg>
        <pc:grpChg chg="add mod">
          <ac:chgData name="Jorge Pulido" userId="a6929f751fc1078e" providerId="LiveId" clId="{93728D0D-6B6E-4E33-A146-71DED4302334}" dt="2020-08-19T02:20:53.195" v="6600" actId="164"/>
          <ac:grpSpMkLst>
            <pc:docMk/>
            <pc:sldMk cId="0" sldId="285"/>
            <ac:grpSpMk id="3" creationId="{352DA239-C176-4903-BF53-29C9600B1CB4}"/>
          </ac:grpSpMkLst>
        </pc:grpChg>
        <pc:grpChg chg="add mod">
          <ac:chgData name="Jorge Pulido" userId="a6929f751fc1078e" providerId="LiveId" clId="{93728D0D-6B6E-4E33-A146-71DED4302334}" dt="2020-08-19T02:20:56.910" v="6601" actId="164"/>
          <ac:grpSpMkLst>
            <pc:docMk/>
            <pc:sldMk cId="0" sldId="285"/>
            <ac:grpSpMk id="4" creationId="{143970D3-50E2-4347-82EF-9899FCEBE630}"/>
          </ac:grpSpMkLst>
        </pc:grpChg>
        <pc:picChg chg="add del mod">
          <ac:chgData name="Jorge Pulido" userId="a6929f751fc1078e" providerId="LiveId" clId="{93728D0D-6B6E-4E33-A146-71DED4302334}" dt="2020-08-19T02:18:55.772" v="6562" actId="478"/>
          <ac:picMkLst>
            <pc:docMk/>
            <pc:sldMk cId="0" sldId="285"/>
            <ac:picMk id="76802" creationId="{00000000-0000-0000-0000-000000000000}"/>
          </ac:picMkLst>
        </pc:picChg>
      </pc:sldChg>
      <pc:sldChg chg="delSp modSp mod">
        <pc:chgData name="Jorge Pulido" userId="a6929f751fc1078e" providerId="LiveId" clId="{93728D0D-6B6E-4E33-A146-71DED4302334}" dt="2020-08-16T07:58:22.887" v="4260" actId="478"/>
        <pc:sldMkLst>
          <pc:docMk/>
          <pc:sldMk cId="0" sldId="289"/>
        </pc:sldMkLst>
        <pc:spChg chg="mod">
          <ac:chgData name="Jorge Pulido" userId="a6929f751fc1078e" providerId="LiveId" clId="{93728D0D-6B6E-4E33-A146-71DED4302334}" dt="2020-08-16T07:57:15.329" v="4244" actId="20577"/>
          <ac:spMkLst>
            <pc:docMk/>
            <pc:sldMk cId="0" sldId="289"/>
            <ac:spMk id="52229" creationId="{00000000-0000-0000-0000-000000000000}"/>
          </ac:spMkLst>
        </pc:spChg>
        <pc:spChg chg="mod">
          <ac:chgData name="Jorge Pulido" userId="a6929f751fc1078e" providerId="LiveId" clId="{93728D0D-6B6E-4E33-A146-71DED4302334}" dt="2020-08-16T07:57:37.660" v="4248" actId="20577"/>
          <ac:spMkLst>
            <pc:docMk/>
            <pc:sldMk cId="0" sldId="289"/>
            <ac:spMk id="52230" creationId="{00000000-0000-0000-0000-000000000000}"/>
          </ac:spMkLst>
        </pc:spChg>
        <pc:spChg chg="mod">
          <ac:chgData name="Jorge Pulido" userId="a6929f751fc1078e" providerId="LiveId" clId="{93728D0D-6B6E-4E33-A146-71DED4302334}" dt="2020-08-16T07:57:49.142" v="4252" actId="20577"/>
          <ac:spMkLst>
            <pc:docMk/>
            <pc:sldMk cId="0" sldId="289"/>
            <ac:spMk id="52233" creationId="{00000000-0000-0000-0000-000000000000}"/>
          </ac:spMkLst>
        </pc:spChg>
        <pc:spChg chg="mod">
          <ac:chgData name="Jorge Pulido" userId="a6929f751fc1078e" providerId="LiveId" clId="{93728D0D-6B6E-4E33-A146-71DED4302334}" dt="2020-08-16T07:58:05.923" v="4256" actId="20577"/>
          <ac:spMkLst>
            <pc:docMk/>
            <pc:sldMk cId="0" sldId="289"/>
            <ac:spMk id="52234" creationId="{00000000-0000-0000-0000-000000000000}"/>
          </ac:spMkLst>
        </pc:spChg>
        <pc:spChg chg="del mod">
          <ac:chgData name="Jorge Pulido" userId="a6929f751fc1078e" providerId="LiveId" clId="{93728D0D-6B6E-4E33-A146-71DED4302334}" dt="2020-08-16T07:58:22.887" v="4260" actId="478"/>
          <ac:spMkLst>
            <pc:docMk/>
            <pc:sldMk cId="0" sldId="289"/>
            <ac:spMk id="52237" creationId="{00000000-0000-0000-0000-000000000000}"/>
          </ac:spMkLst>
        </pc:spChg>
        <pc:spChg chg="del">
          <ac:chgData name="Jorge Pulido" userId="a6929f751fc1078e" providerId="LiveId" clId="{93728D0D-6B6E-4E33-A146-71DED4302334}" dt="2020-08-16T07:58:17.856" v="4259" actId="478"/>
          <ac:spMkLst>
            <pc:docMk/>
            <pc:sldMk cId="0" sldId="289"/>
            <ac:spMk id="52238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6T07:59:18.431" v="4268" actId="20577"/>
        <pc:sldMkLst>
          <pc:docMk/>
          <pc:sldMk cId="0" sldId="292"/>
        </pc:sldMkLst>
        <pc:spChg chg="mod">
          <ac:chgData name="Jorge Pulido" userId="a6929f751fc1078e" providerId="LiveId" clId="{93728D0D-6B6E-4E33-A146-71DED4302334}" dt="2020-08-16T07:59:04.705" v="4266" actId="20577"/>
          <ac:spMkLst>
            <pc:docMk/>
            <pc:sldMk cId="0" sldId="292"/>
            <ac:spMk id="38918" creationId="{00000000-0000-0000-0000-000000000000}"/>
          </ac:spMkLst>
        </pc:spChg>
        <pc:spChg chg="mod">
          <ac:chgData name="Jorge Pulido" userId="a6929f751fc1078e" providerId="LiveId" clId="{93728D0D-6B6E-4E33-A146-71DED4302334}" dt="2020-08-16T07:59:18.431" v="4268" actId="20577"/>
          <ac:spMkLst>
            <pc:docMk/>
            <pc:sldMk cId="0" sldId="292"/>
            <ac:spMk id="38920" creationId="{00000000-0000-0000-0000-000000000000}"/>
          </ac:spMkLst>
        </pc:spChg>
        <pc:spChg chg="mod">
          <ac:chgData name="Jorge Pulido" userId="a6929f751fc1078e" providerId="LiveId" clId="{93728D0D-6B6E-4E33-A146-71DED4302334}" dt="2020-08-16T07:58:42.519" v="4264" actId="20577"/>
          <ac:spMkLst>
            <pc:docMk/>
            <pc:sldMk cId="0" sldId="292"/>
            <ac:spMk id="53256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9T17:15:27.241" v="7496" actId="1076"/>
        <pc:sldMkLst>
          <pc:docMk/>
          <pc:sldMk cId="0" sldId="305"/>
        </pc:sldMkLst>
        <pc:spChg chg="mod">
          <ac:chgData name="Jorge Pulido" userId="a6929f751fc1078e" providerId="LiveId" clId="{93728D0D-6B6E-4E33-A146-71DED4302334}" dt="2020-08-19T17:15:27.241" v="7496" actId="1076"/>
          <ac:spMkLst>
            <pc:docMk/>
            <pc:sldMk cId="0" sldId="305"/>
            <ac:spMk id="80898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5T05:28:29.732" v="2494" actId="1076"/>
        <pc:sldMkLst>
          <pc:docMk/>
          <pc:sldMk cId="0" sldId="315"/>
        </pc:sldMkLst>
        <pc:spChg chg="mod">
          <ac:chgData name="Jorge Pulido" userId="a6929f751fc1078e" providerId="LiveId" clId="{93728D0D-6B6E-4E33-A146-71DED4302334}" dt="2020-08-15T05:25:54.173" v="2475" actId="108"/>
          <ac:spMkLst>
            <pc:docMk/>
            <pc:sldMk cId="0" sldId="315"/>
            <ac:spMk id="34820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27:48.512" v="2487" actId="20577"/>
          <ac:spMkLst>
            <pc:docMk/>
            <pc:sldMk cId="0" sldId="315"/>
            <ac:spMk id="34821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28:29.732" v="2494" actId="1076"/>
          <ac:spMkLst>
            <pc:docMk/>
            <pc:sldMk cId="0" sldId="315"/>
            <ac:spMk id="34822" creationId="{00000000-0000-0000-0000-000000000000}"/>
          </ac:spMkLst>
        </pc:spChg>
        <pc:picChg chg="mod">
          <ac:chgData name="Jorge Pulido" userId="a6929f751fc1078e" providerId="LiveId" clId="{93728D0D-6B6E-4E33-A146-71DED4302334}" dt="2020-08-15T05:28:08.167" v="2490" actId="1076"/>
          <ac:picMkLst>
            <pc:docMk/>
            <pc:sldMk cId="0" sldId="315"/>
            <ac:picMk id="34818" creationId="{00000000-0000-0000-0000-000000000000}"/>
          </ac:picMkLst>
        </pc:picChg>
      </pc:sldChg>
      <pc:sldChg chg="addSp modSp mod modAnim">
        <pc:chgData name="Jorge Pulido" userId="a6929f751fc1078e" providerId="LiveId" clId="{93728D0D-6B6E-4E33-A146-71DED4302334}" dt="2020-08-14T18:37:04.429" v="1220" actId="164"/>
        <pc:sldMkLst>
          <pc:docMk/>
          <pc:sldMk cId="0" sldId="325"/>
        </pc:sldMkLst>
        <pc:spChg chg="mod">
          <ac:chgData name="Jorge Pulido" userId="a6929f751fc1078e" providerId="LiveId" clId="{93728D0D-6B6E-4E33-A146-71DED4302334}" dt="2020-08-14T18:37:04.429" v="1220" actId="164"/>
          <ac:spMkLst>
            <pc:docMk/>
            <pc:sldMk cId="0" sldId="325"/>
            <ac:spMk id="27654" creationId="{00000000-0000-0000-0000-000000000000}"/>
          </ac:spMkLst>
        </pc:spChg>
        <pc:spChg chg="mod">
          <ac:chgData name="Jorge Pulido" userId="a6929f751fc1078e" providerId="LiveId" clId="{93728D0D-6B6E-4E33-A146-71DED4302334}" dt="2020-08-14T18:37:04.429" v="1220" actId="164"/>
          <ac:spMkLst>
            <pc:docMk/>
            <pc:sldMk cId="0" sldId="325"/>
            <ac:spMk id="27655" creationId="{00000000-0000-0000-0000-000000000000}"/>
          </ac:spMkLst>
        </pc:spChg>
        <pc:spChg chg="mod">
          <ac:chgData name="Jorge Pulido" userId="a6929f751fc1078e" providerId="LiveId" clId="{93728D0D-6B6E-4E33-A146-71DED4302334}" dt="2020-08-14T18:37:04.429" v="1220" actId="164"/>
          <ac:spMkLst>
            <pc:docMk/>
            <pc:sldMk cId="0" sldId="325"/>
            <ac:spMk id="27656" creationId="{00000000-0000-0000-0000-000000000000}"/>
          </ac:spMkLst>
        </pc:spChg>
        <pc:spChg chg="mod">
          <ac:chgData name="Jorge Pulido" userId="a6929f751fc1078e" providerId="LiveId" clId="{93728D0D-6B6E-4E33-A146-71DED4302334}" dt="2020-08-14T18:34:22.396" v="1165" actId="1076"/>
          <ac:spMkLst>
            <pc:docMk/>
            <pc:sldMk cId="0" sldId="325"/>
            <ac:spMk id="73737" creationId="{00000000-0000-0000-0000-000000000000}"/>
          </ac:spMkLst>
        </pc:spChg>
        <pc:spChg chg="mod">
          <ac:chgData name="Jorge Pulido" userId="a6929f751fc1078e" providerId="LiveId" clId="{93728D0D-6B6E-4E33-A146-71DED4302334}" dt="2020-08-14T18:32:14.298" v="1056" actId="20577"/>
          <ac:spMkLst>
            <pc:docMk/>
            <pc:sldMk cId="0" sldId="325"/>
            <ac:spMk id="73740" creationId="{00000000-0000-0000-0000-000000000000}"/>
          </ac:spMkLst>
        </pc:spChg>
        <pc:spChg chg="mod">
          <ac:chgData name="Jorge Pulido" userId="a6929f751fc1078e" providerId="LiveId" clId="{93728D0D-6B6E-4E33-A146-71DED4302334}" dt="2020-08-14T18:34:31.257" v="1168" actId="1076"/>
          <ac:spMkLst>
            <pc:docMk/>
            <pc:sldMk cId="0" sldId="325"/>
            <ac:spMk id="73743" creationId="{00000000-0000-0000-0000-000000000000}"/>
          </ac:spMkLst>
        </pc:spChg>
        <pc:grpChg chg="add mod">
          <ac:chgData name="Jorge Pulido" userId="a6929f751fc1078e" providerId="LiveId" clId="{93728D0D-6B6E-4E33-A146-71DED4302334}" dt="2020-08-14T18:37:04.429" v="1220" actId="164"/>
          <ac:grpSpMkLst>
            <pc:docMk/>
            <pc:sldMk cId="0" sldId="325"/>
            <ac:grpSpMk id="2" creationId="{929760EB-4B78-4461-B921-8E6F3CBDA12C}"/>
          </ac:grpSpMkLst>
        </pc:grpChg>
        <pc:picChg chg="mod">
          <ac:chgData name="Jorge Pulido" userId="a6929f751fc1078e" providerId="LiveId" clId="{93728D0D-6B6E-4E33-A146-71DED4302334}" dt="2020-08-14T18:37:04.429" v="1220" actId="164"/>
          <ac:picMkLst>
            <pc:docMk/>
            <pc:sldMk cId="0" sldId="325"/>
            <ac:picMk id="73739" creationId="{00000000-0000-0000-0000-000000000000}"/>
          </ac:picMkLst>
        </pc:picChg>
      </pc:sldChg>
      <pc:sldChg chg="modSp mod">
        <pc:chgData name="Jorge Pulido" userId="a6929f751fc1078e" providerId="LiveId" clId="{93728D0D-6B6E-4E33-A146-71DED4302334}" dt="2020-08-16T00:22:27.474" v="3608" actId="313"/>
        <pc:sldMkLst>
          <pc:docMk/>
          <pc:sldMk cId="0" sldId="332"/>
        </pc:sldMkLst>
        <pc:spChg chg="mod">
          <ac:chgData name="Jorge Pulido" userId="a6929f751fc1078e" providerId="LiveId" clId="{93728D0D-6B6E-4E33-A146-71DED4302334}" dt="2020-08-15T22:50:22.608" v="3598" actId="1076"/>
          <ac:spMkLst>
            <pc:docMk/>
            <pc:sldMk cId="0" sldId="332"/>
            <ac:spMk id="48131" creationId="{00000000-0000-0000-0000-000000000000}"/>
          </ac:spMkLst>
        </pc:spChg>
        <pc:spChg chg="mod">
          <ac:chgData name="Jorge Pulido" userId="a6929f751fc1078e" providerId="LiveId" clId="{93728D0D-6B6E-4E33-A146-71DED4302334}" dt="2020-08-16T00:22:27.474" v="3608" actId="313"/>
          <ac:spMkLst>
            <pc:docMk/>
            <pc:sldMk cId="0" sldId="332"/>
            <ac:spMk id="48132" creationId="{00000000-0000-0000-0000-000000000000}"/>
          </ac:spMkLst>
        </pc:spChg>
      </pc:sldChg>
      <pc:sldChg chg="addSp delSp modSp mod">
        <pc:chgData name="Jorge Pulido" userId="a6929f751fc1078e" providerId="LiveId" clId="{93728D0D-6B6E-4E33-A146-71DED4302334}" dt="2020-08-15T22:47:03.773" v="3576" actId="20577"/>
        <pc:sldMkLst>
          <pc:docMk/>
          <pc:sldMk cId="0" sldId="336"/>
        </pc:sldMkLst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2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4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6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8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9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10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11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12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13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14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15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16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18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19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20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21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22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23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24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25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26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5T22:46:14.793" v="3556" actId="164"/>
          <ac:spMkLst>
            <pc:docMk/>
            <pc:sldMk cId="0" sldId="336"/>
            <ac:spMk id="27" creationId="{00000000-0000-0000-0000-000000000000}"/>
          </ac:spMkLst>
        </pc:spChg>
        <pc:spChg chg="mod">
          <ac:chgData name="Jorge Pulido" userId="a6929f751fc1078e" providerId="LiveId" clId="{93728D0D-6B6E-4E33-A146-71DED4302334}" dt="2020-08-15T22:47:03.773" v="3576" actId="20577"/>
          <ac:spMkLst>
            <pc:docMk/>
            <pc:sldMk cId="0" sldId="336"/>
            <ac:spMk id="88069" creationId="{00000000-0000-0000-0000-000000000000}"/>
          </ac:spMkLst>
        </pc:spChg>
        <pc:grpChg chg="add del mod">
          <ac:chgData name="Jorge Pulido" userId="a6929f751fc1078e" providerId="LiveId" clId="{93728D0D-6B6E-4E33-A146-71DED4302334}" dt="2020-08-15T22:46:10.030" v="3555" actId="165"/>
          <ac:grpSpMkLst>
            <pc:docMk/>
            <pc:sldMk cId="0" sldId="336"/>
            <ac:grpSpMk id="7" creationId="{0F48DB73-AF9B-4848-B1D4-A7378B13089D}"/>
          </ac:grpSpMkLst>
        </pc:grpChg>
        <pc:grpChg chg="add mod">
          <ac:chgData name="Jorge Pulido" userId="a6929f751fc1078e" providerId="LiveId" clId="{93728D0D-6B6E-4E33-A146-71DED4302334}" dt="2020-08-15T22:46:14.793" v="3556" actId="164"/>
          <ac:grpSpMkLst>
            <pc:docMk/>
            <pc:sldMk cId="0" sldId="336"/>
            <ac:grpSpMk id="17" creationId="{CA81F18E-4BBF-4E70-B622-BB63B8CE6AC3}"/>
          </ac:grpSpMkLst>
        </pc:grpChg>
        <pc:picChg chg="add mod ord">
          <ac:chgData name="Jorge Pulido" userId="a6929f751fc1078e" providerId="LiveId" clId="{93728D0D-6B6E-4E33-A146-71DED4302334}" dt="2020-08-15T22:46:21.101" v="3558" actId="1076"/>
          <ac:picMkLst>
            <pc:docMk/>
            <pc:sldMk cId="0" sldId="336"/>
            <ac:picMk id="5" creationId="{54F5820B-9CB0-498B-8261-BCD042BADA90}"/>
          </ac:picMkLst>
        </pc:picChg>
        <pc:picChg chg="del">
          <ac:chgData name="Jorge Pulido" userId="a6929f751fc1078e" providerId="LiveId" clId="{93728D0D-6B6E-4E33-A146-71DED4302334}" dt="2020-08-15T22:34:35.332" v="3367" actId="478"/>
          <ac:picMkLst>
            <pc:docMk/>
            <pc:sldMk cId="0" sldId="336"/>
            <ac:picMk id="46082" creationId="{00000000-0000-0000-0000-000000000000}"/>
          </ac:picMkLst>
        </pc:picChg>
      </pc:sldChg>
      <pc:sldChg chg="addSp modSp mod">
        <pc:chgData name="Jorge Pulido" userId="a6929f751fc1078e" providerId="LiveId" clId="{93728D0D-6B6E-4E33-A146-71DED4302334}" dt="2020-08-18T15:50:50.615" v="5311" actId="1076"/>
        <pc:sldMkLst>
          <pc:docMk/>
          <pc:sldMk cId="0" sldId="343"/>
        </pc:sldMkLst>
        <pc:spChg chg="add mod">
          <ac:chgData name="Jorge Pulido" userId="a6929f751fc1078e" providerId="LiveId" clId="{93728D0D-6B6E-4E33-A146-71DED4302334}" dt="2020-08-17T01:42:25.404" v="4839" actId="20577"/>
          <ac:spMkLst>
            <pc:docMk/>
            <pc:sldMk cId="0" sldId="343"/>
            <ac:spMk id="24" creationId="{7955DAA2-719A-4E06-83DE-FF18E6C7CEF9}"/>
          </ac:spMkLst>
        </pc:spChg>
        <pc:spChg chg="mod">
          <ac:chgData name="Jorge Pulido" userId="a6929f751fc1078e" providerId="LiveId" clId="{93728D0D-6B6E-4E33-A146-71DED4302334}" dt="2020-08-17T01:58:47.270" v="4942" actId="20577"/>
          <ac:spMkLst>
            <pc:docMk/>
            <pc:sldMk cId="0" sldId="343"/>
            <ac:spMk id="57346" creationId="{00000000-0000-0000-0000-000000000000}"/>
          </ac:spMkLst>
        </pc:spChg>
        <pc:spChg chg="mod">
          <ac:chgData name="Jorge Pulido" userId="a6929f751fc1078e" providerId="LiveId" clId="{93728D0D-6B6E-4E33-A146-71DED4302334}" dt="2020-08-17T01:42:48.794" v="4851" actId="20577"/>
          <ac:spMkLst>
            <pc:docMk/>
            <pc:sldMk cId="0" sldId="343"/>
            <ac:spMk id="57348" creationId="{00000000-0000-0000-0000-000000000000}"/>
          </ac:spMkLst>
        </pc:spChg>
        <pc:spChg chg="mod">
          <ac:chgData name="Jorge Pulido" userId="a6929f751fc1078e" providerId="LiveId" clId="{93728D0D-6B6E-4E33-A146-71DED4302334}" dt="2020-08-17T01:56:26.267" v="4906" actId="1076"/>
          <ac:spMkLst>
            <pc:docMk/>
            <pc:sldMk cId="0" sldId="343"/>
            <ac:spMk id="57349" creationId="{00000000-0000-0000-0000-000000000000}"/>
          </ac:spMkLst>
        </pc:spChg>
        <pc:spChg chg="mod">
          <ac:chgData name="Jorge Pulido" userId="a6929f751fc1078e" providerId="LiveId" clId="{93728D0D-6B6E-4E33-A146-71DED4302334}" dt="2020-08-17T01:55:42.059" v="4879" actId="6549"/>
          <ac:spMkLst>
            <pc:docMk/>
            <pc:sldMk cId="0" sldId="343"/>
            <ac:spMk id="57350" creationId="{00000000-0000-0000-0000-000000000000}"/>
          </ac:spMkLst>
        </pc:spChg>
        <pc:spChg chg="mod">
          <ac:chgData name="Jorge Pulido" userId="a6929f751fc1078e" providerId="LiveId" clId="{93728D0D-6B6E-4E33-A146-71DED4302334}" dt="2020-08-17T01:43:03.869" v="4861" actId="20577"/>
          <ac:spMkLst>
            <pc:docMk/>
            <pc:sldMk cId="0" sldId="343"/>
            <ac:spMk id="57351" creationId="{00000000-0000-0000-0000-000000000000}"/>
          </ac:spMkLst>
        </pc:spChg>
        <pc:spChg chg="mod">
          <ac:chgData name="Jorge Pulido" userId="a6929f751fc1078e" providerId="LiveId" clId="{93728D0D-6B6E-4E33-A146-71DED4302334}" dt="2020-08-17T01:56:14.671" v="4905"/>
          <ac:spMkLst>
            <pc:docMk/>
            <pc:sldMk cId="0" sldId="343"/>
            <ac:spMk id="57353" creationId="{00000000-0000-0000-0000-000000000000}"/>
          </ac:spMkLst>
        </pc:spChg>
        <pc:spChg chg="mod">
          <ac:chgData name="Jorge Pulido" userId="a6929f751fc1078e" providerId="LiveId" clId="{93728D0D-6B6E-4E33-A146-71DED4302334}" dt="2020-08-18T15:50:46.504" v="5310" actId="1076"/>
          <ac:spMkLst>
            <pc:docMk/>
            <pc:sldMk cId="0" sldId="343"/>
            <ac:spMk id="57354" creationId="{00000000-0000-0000-0000-000000000000}"/>
          </ac:spMkLst>
        </pc:spChg>
        <pc:spChg chg="mod">
          <ac:chgData name="Jorge Pulido" userId="a6929f751fc1078e" providerId="LiveId" clId="{93728D0D-6B6E-4E33-A146-71DED4302334}" dt="2020-08-17T01:56:36.510" v="4909" actId="20577"/>
          <ac:spMkLst>
            <pc:docMk/>
            <pc:sldMk cId="0" sldId="343"/>
            <ac:spMk id="57357" creationId="{00000000-0000-0000-0000-000000000000}"/>
          </ac:spMkLst>
        </pc:spChg>
        <pc:spChg chg="mod">
          <ac:chgData name="Jorge Pulido" userId="a6929f751fc1078e" providerId="LiveId" clId="{93728D0D-6B6E-4E33-A146-71DED4302334}" dt="2020-08-17T01:43:14.261" v="4863" actId="20577"/>
          <ac:spMkLst>
            <pc:docMk/>
            <pc:sldMk cId="0" sldId="343"/>
            <ac:spMk id="57359" creationId="{00000000-0000-0000-0000-000000000000}"/>
          </ac:spMkLst>
        </pc:spChg>
        <pc:spChg chg="mod">
          <ac:chgData name="Jorge Pulido" userId="a6929f751fc1078e" providerId="LiveId" clId="{93728D0D-6B6E-4E33-A146-71DED4302334}" dt="2020-08-17T01:43:23.895" v="4867" actId="20577"/>
          <ac:spMkLst>
            <pc:docMk/>
            <pc:sldMk cId="0" sldId="343"/>
            <ac:spMk id="57361" creationId="{00000000-0000-0000-0000-000000000000}"/>
          </ac:spMkLst>
        </pc:spChg>
        <pc:spChg chg="mod">
          <ac:chgData name="Jorge Pulido" userId="a6929f751fc1078e" providerId="LiveId" clId="{93728D0D-6B6E-4E33-A146-71DED4302334}" dt="2020-08-17T01:56:41.421" v="4911" actId="20577"/>
          <ac:spMkLst>
            <pc:docMk/>
            <pc:sldMk cId="0" sldId="343"/>
            <ac:spMk id="57364" creationId="{00000000-0000-0000-0000-000000000000}"/>
          </ac:spMkLst>
        </pc:spChg>
        <pc:spChg chg="mod">
          <ac:chgData name="Jorge Pulido" userId="a6929f751fc1078e" providerId="LiveId" clId="{93728D0D-6B6E-4E33-A146-71DED4302334}" dt="2020-08-18T15:50:50.615" v="5311" actId="1076"/>
          <ac:spMkLst>
            <pc:docMk/>
            <pc:sldMk cId="0" sldId="343"/>
            <ac:spMk id="57366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8T15:56:08.697" v="5363" actId="115"/>
        <pc:sldMkLst>
          <pc:docMk/>
          <pc:sldMk cId="0" sldId="345"/>
        </pc:sldMkLst>
        <pc:spChg chg="mod">
          <ac:chgData name="Jorge Pulido" userId="a6929f751fc1078e" providerId="LiveId" clId="{93728D0D-6B6E-4E33-A146-71DED4302334}" dt="2020-08-18T15:48:06.496" v="5309" actId="20577"/>
          <ac:spMkLst>
            <pc:docMk/>
            <pc:sldMk cId="0" sldId="345"/>
            <ac:spMk id="101381" creationId="{00000000-0000-0000-0000-000000000000}"/>
          </ac:spMkLst>
        </pc:spChg>
        <pc:spChg chg="mod">
          <ac:chgData name="Jorge Pulido" userId="a6929f751fc1078e" providerId="LiveId" clId="{93728D0D-6B6E-4E33-A146-71DED4302334}" dt="2020-08-18T15:56:02.239" v="5362" actId="115"/>
          <ac:spMkLst>
            <pc:docMk/>
            <pc:sldMk cId="0" sldId="345"/>
            <ac:spMk id="101382" creationId="{00000000-0000-0000-0000-000000000000}"/>
          </ac:spMkLst>
        </pc:spChg>
        <pc:spChg chg="mod">
          <ac:chgData name="Jorge Pulido" userId="a6929f751fc1078e" providerId="LiveId" clId="{93728D0D-6B6E-4E33-A146-71DED4302334}" dt="2020-08-18T15:56:08.697" v="5363" actId="115"/>
          <ac:spMkLst>
            <pc:docMk/>
            <pc:sldMk cId="0" sldId="345"/>
            <ac:spMk id="101383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8T15:29:29.379" v="5169" actId="20577"/>
        <pc:sldMkLst>
          <pc:docMk/>
          <pc:sldMk cId="0" sldId="346"/>
        </pc:sldMkLst>
        <pc:spChg chg="mod">
          <ac:chgData name="Jorge Pulido" userId="a6929f751fc1078e" providerId="LiveId" clId="{93728D0D-6B6E-4E33-A146-71DED4302334}" dt="2020-08-18T15:29:29.379" v="5169" actId="20577"/>
          <ac:spMkLst>
            <pc:docMk/>
            <pc:sldMk cId="0" sldId="346"/>
            <ac:spMk id="61442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5T22:47:16.455" v="3578" actId="20577"/>
        <pc:sldMkLst>
          <pc:docMk/>
          <pc:sldMk cId="0" sldId="349"/>
        </pc:sldMkLst>
        <pc:spChg chg="mod">
          <ac:chgData name="Jorge Pulido" userId="a6929f751fc1078e" providerId="LiveId" clId="{93728D0D-6B6E-4E33-A146-71DED4302334}" dt="2020-08-15T22:47:16.455" v="3578" actId="20577"/>
          <ac:spMkLst>
            <pc:docMk/>
            <pc:sldMk cId="0" sldId="349"/>
            <ac:spMk id="47106" creationId="{00000000-0000-0000-0000-000000000000}"/>
          </ac:spMkLst>
        </pc:spChg>
      </pc:sldChg>
      <pc:sldChg chg="addSp delSp modSp mod modAnim">
        <pc:chgData name="Jorge Pulido" userId="a6929f751fc1078e" providerId="LiveId" clId="{93728D0D-6B6E-4E33-A146-71DED4302334}" dt="2020-08-15T20:56:52.840" v="2498" actId="108"/>
        <pc:sldMkLst>
          <pc:docMk/>
          <pc:sldMk cId="0" sldId="353"/>
        </pc:sldMkLst>
        <pc:spChg chg="mod">
          <ac:chgData name="Jorge Pulido" userId="a6929f751fc1078e" providerId="LiveId" clId="{93728D0D-6B6E-4E33-A146-71DED4302334}" dt="2020-08-15T20:56:10.416" v="2496" actId="207"/>
          <ac:spMkLst>
            <pc:docMk/>
            <pc:sldMk cId="0" sldId="353"/>
            <ac:spMk id="5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18:11.783" v="2279" actId="1076"/>
          <ac:spMkLst>
            <pc:docMk/>
            <pc:sldMk cId="0" sldId="353"/>
            <ac:spMk id="6" creationId="{00000000-0000-0000-0000-000000000000}"/>
          </ac:spMkLst>
        </pc:spChg>
        <pc:spChg chg="add del mod">
          <ac:chgData name="Jorge Pulido" userId="a6929f751fc1078e" providerId="LiveId" clId="{93728D0D-6B6E-4E33-A146-71DED4302334}" dt="2020-08-15T20:56:49.442" v="2497" actId="108"/>
          <ac:spMkLst>
            <pc:docMk/>
            <pc:sldMk cId="0" sldId="353"/>
            <ac:spMk id="12" creationId="{00000000-0000-0000-0000-000000000000}"/>
          </ac:spMkLst>
        </pc:spChg>
        <pc:spChg chg="mod">
          <ac:chgData name="Jorge Pulido" userId="a6929f751fc1078e" providerId="LiveId" clId="{93728D0D-6B6E-4E33-A146-71DED4302334}" dt="2020-08-15T20:56:52.840" v="2498" actId="108"/>
          <ac:spMkLst>
            <pc:docMk/>
            <pc:sldMk cId="0" sldId="353"/>
            <ac:spMk id="13" creationId="{00000000-0000-0000-0000-000000000000}"/>
          </ac:spMkLst>
        </pc:spChg>
        <pc:spChg chg="del">
          <ac:chgData name="Jorge Pulido" userId="a6929f751fc1078e" providerId="LiveId" clId="{93728D0D-6B6E-4E33-A146-71DED4302334}" dt="2020-08-15T05:02:00.486" v="2032" actId="478"/>
          <ac:spMkLst>
            <pc:docMk/>
            <pc:sldMk cId="0" sldId="353"/>
            <ac:spMk id="31747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4:16.126" v="2089" actId="1035"/>
          <ac:spMkLst>
            <pc:docMk/>
            <pc:sldMk cId="0" sldId="353"/>
            <ac:spMk id="31751" creationId="{00000000-0000-0000-0000-000000000000}"/>
          </ac:spMkLst>
        </pc:spChg>
        <pc:spChg chg="add del mod">
          <ac:chgData name="Jorge Pulido" userId="a6929f751fc1078e" providerId="LiveId" clId="{93728D0D-6B6E-4E33-A146-71DED4302334}" dt="2020-08-15T05:04:32.355" v="2101" actId="20577"/>
          <ac:spMkLst>
            <pc:docMk/>
            <pc:sldMk cId="0" sldId="353"/>
            <ac:spMk id="31752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11:16.609" v="2228" actId="1076"/>
          <ac:spMkLst>
            <pc:docMk/>
            <pc:sldMk cId="0" sldId="353"/>
            <ac:spMk id="31753" creationId="{00000000-0000-0000-0000-000000000000}"/>
          </ac:spMkLst>
        </pc:spChg>
        <pc:spChg chg="add del mod">
          <ac:chgData name="Jorge Pulido" userId="a6929f751fc1078e" providerId="LiveId" clId="{93728D0D-6B6E-4E33-A146-71DED4302334}" dt="2020-08-15T05:12:21.508" v="2276" actId="1076"/>
          <ac:spMkLst>
            <pc:docMk/>
            <pc:sldMk cId="0" sldId="353"/>
            <ac:spMk id="31754" creationId="{00000000-0000-0000-0000-000000000000}"/>
          </ac:spMkLst>
        </pc:spChg>
        <pc:spChg chg="del">
          <ac:chgData name="Jorge Pulido" userId="a6929f751fc1078e" providerId="LiveId" clId="{93728D0D-6B6E-4E33-A146-71DED4302334}" dt="2020-08-15T05:03:17.636" v="2070" actId="478"/>
          <ac:spMkLst>
            <pc:docMk/>
            <pc:sldMk cId="0" sldId="353"/>
            <ac:spMk id="117780" creationId="{00000000-0000-0000-0000-000000000000}"/>
          </ac:spMkLst>
        </pc:spChg>
        <pc:spChg chg="del">
          <ac:chgData name="Jorge Pulido" userId="a6929f751fc1078e" providerId="LiveId" clId="{93728D0D-6B6E-4E33-A146-71DED4302334}" dt="2020-08-15T05:11:37.135" v="2233" actId="478"/>
          <ac:spMkLst>
            <pc:docMk/>
            <pc:sldMk cId="0" sldId="353"/>
            <ac:spMk id="117782" creationId="{00000000-0000-0000-0000-000000000000}"/>
          </ac:spMkLst>
        </pc:spChg>
        <pc:spChg chg="add del">
          <ac:chgData name="Jorge Pulido" userId="a6929f751fc1078e" providerId="LiveId" clId="{93728D0D-6B6E-4E33-A146-71DED4302334}" dt="2020-08-15T05:10:51.041" v="2224" actId="478"/>
          <ac:spMkLst>
            <pc:docMk/>
            <pc:sldMk cId="0" sldId="353"/>
            <ac:spMk id="117785" creationId="{00000000-0000-0000-0000-000000000000}"/>
          </ac:spMkLst>
        </pc:spChg>
        <pc:picChg chg="add mod ord">
          <ac:chgData name="Jorge Pulido" userId="a6929f751fc1078e" providerId="LiveId" clId="{93728D0D-6B6E-4E33-A146-71DED4302334}" dt="2020-08-15T05:11:02.667" v="2226" actId="167"/>
          <ac:picMkLst>
            <pc:docMk/>
            <pc:sldMk cId="0" sldId="353"/>
            <ac:picMk id="3" creationId="{F1E1E0AF-82C9-4582-94E4-652FD233EFD1}"/>
          </ac:picMkLst>
        </pc:picChg>
        <pc:picChg chg="add del mod">
          <ac:chgData name="Jorge Pulido" userId="a6929f751fc1078e" providerId="LiveId" clId="{93728D0D-6B6E-4E33-A146-71DED4302334}" dt="2020-08-15T05:05:32.145" v="2111" actId="478"/>
          <ac:picMkLst>
            <pc:docMk/>
            <pc:sldMk cId="0" sldId="353"/>
            <ac:picMk id="31746" creationId="{00000000-0000-0000-0000-000000000000}"/>
          </ac:picMkLst>
        </pc:picChg>
      </pc:sldChg>
      <pc:sldChg chg="modSp mod">
        <pc:chgData name="Jorge Pulido" userId="a6929f751fc1078e" providerId="LiveId" clId="{93728D0D-6B6E-4E33-A146-71DED4302334}" dt="2020-08-16T20:14:58.497" v="4595" actId="1076"/>
        <pc:sldMkLst>
          <pc:docMk/>
          <pc:sldMk cId="0" sldId="357"/>
        </pc:sldMkLst>
        <pc:spChg chg="mod">
          <ac:chgData name="Jorge Pulido" userId="a6929f751fc1078e" providerId="LiveId" clId="{93728D0D-6B6E-4E33-A146-71DED4302334}" dt="2020-08-16T20:14:58.497" v="4595" actId="1076"/>
          <ac:spMkLst>
            <pc:docMk/>
            <pc:sldMk cId="0" sldId="357"/>
            <ac:spMk id="2" creationId="{00000000-0000-0000-0000-000000000000}"/>
          </ac:spMkLst>
        </pc:spChg>
        <pc:spChg chg="mod">
          <ac:chgData name="Jorge Pulido" userId="a6929f751fc1078e" providerId="LiveId" clId="{93728D0D-6B6E-4E33-A146-71DED4302334}" dt="2020-08-16T00:41:10.123" v="3868" actId="1076"/>
          <ac:spMkLst>
            <pc:docMk/>
            <pc:sldMk cId="0" sldId="357"/>
            <ac:spMk id="3" creationId="{00000000-0000-0000-0000-000000000000}"/>
          </ac:spMkLst>
        </pc:spChg>
        <pc:spChg chg="mod">
          <ac:chgData name="Jorge Pulido" userId="a6929f751fc1078e" providerId="LiveId" clId="{93728D0D-6B6E-4E33-A146-71DED4302334}" dt="2020-08-16T00:34:07.006" v="3741" actId="20577"/>
          <ac:spMkLst>
            <pc:docMk/>
            <pc:sldMk cId="0" sldId="357"/>
            <ac:spMk id="50179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4:49.050" v="4593" actId="1076"/>
          <ac:spMkLst>
            <pc:docMk/>
            <pc:sldMk cId="0" sldId="357"/>
            <ac:spMk id="50180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4:39.205" v="4592" actId="1076"/>
          <ac:spMkLst>
            <pc:docMk/>
            <pc:sldMk cId="0" sldId="357"/>
            <ac:spMk id="50181" creationId="{00000000-0000-0000-0000-000000000000}"/>
          </ac:spMkLst>
        </pc:spChg>
        <pc:spChg chg="mod">
          <ac:chgData name="Jorge Pulido" userId="a6929f751fc1078e" providerId="LiveId" clId="{93728D0D-6B6E-4E33-A146-71DED4302334}" dt="2020-08-16T00:38:05.501" v="3850" actId="1076"/>
          <ac:spMkLst>
            <pc:docMk/>
            <pc:sldMk cId="0" sldId="357"/>
            <ac:spMk id="122887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6T22:00:48.681" v="4765" actId="20577"/>
        <pc:sldMkLst>
          <pc:docMk/>
          <pc:sldMk cId="0" sldId="359"/>
        </pc:sldMkLst>
        <pc:spChg chg="mod">
          <ac:chgData name="Jorge Pulido" userId="a6929f751fc1078e" providerId="LiveId" clId="{93728D0D-6B6E-4E33-A146-71DED4302334}" dt="2020-08-16T21:59:54.232" v="4725" actId="14100"/>
          <ac:spMkLst>
            <pc:docMk/>
            <pc:sldMk cId="0" sldId="359"/>
            <ac:spMk id="54274" creationId="{00000000-0000-0000-0000-000000000000}"/>
          </ac:spMkLst>
        </pc:spChg>
        <pc:spChg chg="mod">
          <ac:chgData name="Jorge Pulido" userId="a6929f751fc1078e" providerId="LiveId" clId="{93728D0D-6B6E-4E33-A146-71DED4302334}" dt="2020-08-16T22:00:48.681" v="4765" actId="20577"/>
          <ac:spMkLst>
            <pc:docMk/>
            <pc:sldMk cId="0" sldId="359"/>
            <ac:spMk id="124931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8T17:39:27.125" v="5406" actId="6549"/>
        <pc:sldMkLst>
          <pc:docMk/>
          <pc:sldMk cId="0" sldId="365"/>
        </pc:sldMkLst>
        <pc:spChg chg="mod">
          <ac:chgData name="Jorge Pulido" userId="a6929f751fc1078e" providerId="LiveId" clId="{93728D0D-6B6E-4E33-A146-71DED4302334}" dt="2020-08-16T20:21:18.115" v="4636" actId="207"/>
          <ac:spMkLst>
            <pc:docMk/>
            <pc:sldMk cId="0" sldId="365"/>
            <ac:spMk id="3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20:02.947" v="4612" actId="207"/>
          <ac:spMkLst>
            <pc:docMk/>
            <pc:sldMk cId="0" sldId="365"/>
            <ac:spMk id="12" creationId="{00000000-0000-0000-0000-000000000000}"/>
          </ac:spMkLst>
        </pc:spChg>
        <pc:spChg chg="mod">
          <ac:chgData name="Jorge Pulido" userId="a6929f751fc1078e" providerId="LiveId" clId="{93728D0D-6B6E-4E33-A146-71DED4302334}" dt="2020-08-18T17:38:20.027" v="5371" actId="20577"/>
          <ac:spMkLst>
            <pc:docMk/>
            <pc:sldMk cId="0" sldId="365"/>
            <ac:spMk id="65540" creationId="{00000000-0000-0000-0000-000000000000}"/>
          </ac:spMkLst>
        </pc:spChg>
        <pc:spChg chg="mod">
          <ac:chgData name="Jorge Pulido" userId="a6929f751fc1078e" providerId="LiveId" clId="{93728D0D-6B6E-4E33-A146-71DED4302334}" dt="2020-08-18T17:38:46.494" v="5378" actId="20577"/>
          <ac:spMkLst>
            <pc:docMk/>
            <pc:sldMk cId="0" sldId="365"/>
            <ac:spMk id="65541" creationId="{00000000-0000-0000-0000-000000000000}"/>
          </ac:spMkLst>
        </pc:spChg>
        <pc:spChg chg="mod">
          <ac:chgData name="Jorge Pulido" userId="a6929f751fc1078e" providerId="LiveId" clId="{93728D0D-6B6E-4E33-A146-71DED4302334}" dt="2020-08-18T17:39:27.125" v="5406" actId="6549"/>
          <ac:spMkLst>
            <pc:docMk/>
            <pc:sldMk cId="0" sldId="365"/>
            <ac:spMk id="65542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9:42.858" v="4609" actId="207"/>
          <ac:spMkLst>
            <pc:docMk/>
            <pc:sldMk cId="0" sldId="365"/>
            <ac:spMk id="65543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20:08.484" v="4613" actId="207"/>
          <ac:spMkLst>
            <pc:docMk/>
            <pc:sldMk cId="0" sldId="365"/>
            <ac:spMk id="65544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9:52.901" v="4611" actId="207"/>
          <ac:spMkLst>
            <pc:docMk/>
            <pc:sldMk cId="0" sldId="365"/>
            <ac:spMk id="65545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9:48.817" v="4610" actId="207"/>
          <ac:spMkLst>
            <pc:docMk/>
            <pc:sldMk cId="0" sldId="365"/>
            <ac:spMk id="65546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9T01:36:41.040" v="6496" actId="20577"/>
        <pc:sldMkLst>
          <pc:docMk/>
          <pc:sldMk cId="0" sldId="370"/>
        </pc:sldMkLst>
        <pc:spChg chg="mod">
          <ac:chgData name="Jorge Pulido" userId="a6929f751fc1078e" providerId="LiveId" clId="{93728D0D-6B6E-4E33-A146-71DED4302334}" dt="2020-08-19T01:35:09.723" v="6453" actId="20577"/>
          <ac:spMkLst>
            <pc:docMk/>
            <pc:sldMk cId="0" sldId="370"/>
            <ac:spMk id="74754" creationId="{00000000-0000-0000-0000-000000000000}"/>
          </ac:spMkLst>
        </pc:spChg>
        <pc:spChg chg="mod">
          <ac:chgData name="Jorge Pulido" userId="a6929f751fc1078e" providerId="LiveId" clId="{93728D0D-6B6E-4E33-A146-71DED4302334}" dt="2020-08-19T01:36:41.040" v="6496" actId="20577"/>
          <ac:spMkLst>
            <pc:docMk/>
            <pc:sldMk cId="0" sldId="370"/>
            <ac:spMk id="74755" creationId="{00000000-0000-0000-0000-000000000000}"/>
          </ac:spMkLst>
        </pc:spChg>
      </pc:sldChg>
      <pc:sldChg chg="addSp delSp modSp mod modAnim">
        <pc:chgData name="Jorge Pulido" userId="a6929f751fc1078e" providerId="LiveId" clId="{93728D0D-6B6E-4E33-A146-71DED4302334}" dt="2020-08-18T15:43:37.222" v="5247" actId="166"/>
        <pc:sldMkLst>
          <pc:docMk/>
          <pc:sldMk cId="0" sldId="373"/>
        </pc:sldMkLst>
        <pc:spChg chg="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2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3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4" creationId="{00000000-0000-0000-0000-000000000000}"/>
          </ac:spMkLst>
        </pc:spChg>
        <pc:spChg chg="mod">
          <ac:chgData name="Jorge Pulido" userId="a6929f751fc1078e" providerId="LiveId" clId="{93728D0D-6B6E-4E33-A146-71DED4302334}" dt="2020-08-18T15:41:49.832" v="5218" actId="20577"/>
          <ac:spMkLst>
            <pc:docMk/>
            <pc:sldMk cId="0" sldId="373"/>
            <ac:spMk id="5" creationId="{00000000-0000-0000-0000-000000000000}"/>
          </ac:spMkLst>
        </pc:spChg>
        <pc:spChg chg="add 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6" creationId="{4FE6B898-AAAF-4AE4-A80A-FF8C754151B2}"/>
          </ac:spMkLst>
        </pc:spChg>
        <pc:spChg chg="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15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16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17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18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19" creationId="{00000000-0000-0000-0000-000000000000}"/>
          </ac:spMkLst>
        </pc:spChg>
        <pc:spChg chg="mod ord">
          <ac:chgData name="Jorge Pulido" userId="a6929f751fc1078e" providerId="LiveId" clId="{93728D0D-6B6E-4E33-A146-71DED4302334}" dt="2020-08-18T15:43:37.222" v="5247" actId="166"/>
          <ac:spMkLst>
            <pc:docMk/>
            <pc:sldMk cId="0" sldId="373"/>
            <ac:spMk id="20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21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22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23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24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26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27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28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29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30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31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33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34" creationId="{00000000-0000-0000-0000-000000000000}"/>
          </ac:spMkLst>
        </pc:spChg>
        <pc:spChg chg="add mod">
          <ac:chgData name="Jorge Pulido" userId="a6929f751fc1078e" providerId="LiveId" clId="{93728D0D-6B6E-4E33-A146-71DED4302334}" dt="2020-08-18T15:43:27.324" v="5245" actId="1035"/>
          <ac:spMkLst>
            <pc:docMk/>
            <pc:sldMk cId="0" sldId="373"/>
            <ac:spMk id="37" creationId="{ECF9D1F6-26CE-4247-A93D-99020B300748}"/>
          </ac:spMkLst>
        </pc:spChg>
        <pc:spChg chg="add mod">
          <ac:chgData name="Jorge Pulido" userId="a6929f751fc1078e" providerId="LiveId" clId="{93728D0D-6B6E-4E33-A146-71DED4302334}" dt="2020-08-18T15:43:27.324" v="5245" actId="1035"/>
          <ac:spMkLst>
            <pc:docMk/>
            <pc:sldMk cId="0" sldId="373"/>
            <ac:spMk id="38" creationId="{502A3B03-09DF-4D07-A1B0-BE7C5816FF1B}"/>
          </ac:spMkLst>
        </pc:spChg>
        <pc:spChg chg="add mod">
          <ac:chgData name="Jorge Pulido" userId="a6929f751fc1078e" providerId="LiveId" clId="{93728D0D-6B6E-4E33-A146-71DED4302334}" dt="2020-08-18T15:43:27.324" v="5245" actId="1035"/>
          <ac:spMkLst>
            <pc:docMk/>
            <pc:sldMk cId="0" sldId="373"/>
            <ac:spMk id="39" creationId="{41B31321-3F24-4916-B993-2F465E0C1B0F}"/>
          </ac:spMkLst>
        </pc:spChg>
        <pc:spChg chg="add mod">
          <ac:chgData name="Jorge Pulido" userId="a6929f751fc1078e" providerId="LiveId" clId="{93728D0D-6B6E-4E33-A146-71DED4302334}" dt="2020-08-18T15:43:27.324" v="5245" actId="1035"/>
          <ac:spMkLst>
            <pc:docMk/>
            <pc:sldMk cId="0" sldId="373"/>
            <ac:spMk id="40" creationId="{1B19CE91-1383-4D69-8580-1D691356C582}"/>
          </ac:spMkLst>
        </pc:spChg>
        <pc:spChg chg="add mod">
          <ac:chgData name="Jorge Pulido" userId="a6929f751fc1078e" providerId="LiveId" clId="{93728D0D-6B6E-4E33-A146-71DED4302334}" dt="2020-08-18T15:43:27.324" v="5245" actId="1035"/>
          <ac:spMkLst>
            <pc:docMk/>
            <pc:sldMk cId="0" sldId="373"/>
            <ac:spMk id="41" creationId="{CF7BFE83-5CDB-464D-B70F-D7E9905BE505}"/>
          </ac:spMkLst>
        </pc:spChg>
        <pc:spChg chg="add mod">
          <ac:chgData name="Jorge Pulido" userId="a6929f751fc1078e" providerId="LiveId" clId="{93728D0D-6B6E-4E33-A146-71DED4302334}" dt="2020-08-18T15:43:27.324" v="5245" actId="1035"/>
          <ac:spMkLst>
            <pc:docMk/>
            <pc:sldMk cId="0" sldId="373"/>
            <ac:spMk id="42" creationId="{4A300ACF-E188-4B67-A2A2-96101B3B885D}"/>
          </ac:spMkLst>
        </pc:spChg>
        <pc:spChg chg="add mod">
          <ac:chgData name="Jorge Pulido" userId="a6929f751fc1078e" providerId="LiveId" clId="{93728D0D-6B6E-4E33-A146-71DED4302334}" dt="2020-08-18T15:43:27.324" v="5245" actId="1035"/>
          <ac:spMkLst>
            <pc:docMk/>
            <pc:sldMk cId="0" sldId="373"/>
            <ac:spMk id="43" creationId="{886BC2EC-C35B-4D27-9911-2F5CFA5CEA63}"/>
          </ac:spMkLst>
        </pc:spChg>
        <pc:spChg chg="add mod">
          <ac:chgData name="Jorge Pulido" userId="a6929f751fc1078e" providerId="LiveId" clId="{93728D0D-6B6E-4E33-A146-71DED4302334}" dt="2020-08-18T15:43:27.324" v="5245" actId="1035"/>
          <ac:spMkLst>
            <pc:docMk/>
            <pc:sldMk cId="0" sldId="373"/>
            <ac:spMk id="44" creationId="{9B5617A1-61AD-415E-9CF9-2FDD993B5B7D}"/>
          </ac:spMkLst>
        </pc:spChg>
        <pc:spChg chg="del">
          <ac:chgData name="Jorge Pulido" userId="a6929f751fc1078e" providerId="LiveId" clId="{93728D0D-6B6E-4E33-A146-71DED4302334}" dt="2020-08-16T20:40:01.959" v="4666" actId="478"/>
          <ac:spMkLst>
            <pc:docMk/>
            <pc:sldMk cId="0" sldId="373"/>
            <ac:spMk id="62475" creationId="{00000000-0000-0000-0000-000000000000}"/>
          </ac:spMkLst>
        </pc:spChg>
        <pc:spChg chg="add del mod">
          <ac:chgData name="Jorge Pulido" userId="a6929f751fc1078e" providerId="LiveId" clId="{93728D0D-6B6E-4E33-A146-71DED4302334}" dt="2020-08-16T20:42:52.339" v="4697" actId="1076"/>
          <ac:spMkLst>
            <pc:docMk/>
            <pc:sldMk cId="0" sldId="373"/>
            <ac:spMk id="62476" creationId="{00000000-0000-0000-0000-000000000000}"/>
          </ac:spMkLst>
        </pc:spChg>
        <pc:spChg chg="mod">
          <ac:chgData name="Jorge Pulido" userId="a6929f751fc1078e" providerId="LiveId" clId="{93728D0D-6B6E-4E33-A146-71DED4302334}" dt="2020-08-18T15:41:26.310" v="5216" actId="20577"/>
          <ac:spMkLst>
            <pc:docMk/>
            <pc:sldMk cId="0" sldId="373"/>
            <ac:spMk id="62477" creationId="{00000000-0000-0000-0000-000000000000}"/>
          </ac:spMkLst>
        </pc:spChg>
        <pc:grpChg chg="add mod">
          <ac:chgData name="Jorge Pulido" userId="a6929f751fc1078e" providerId="LiveId" clId="{93728D0D-6B6E-4E33-A146-71DED4302334}" dt="2020-08-16T20:42:52.339" v="4697" actId="1076"/>
          <ac:grpSpMkLst>
            <pc:docMk/>
            <pc:sldMk cId="0" sldId="373"/>
            <ac:grpSpMk id="7" creationId="{D9AF02FD-2FC1-4773-8B5C-4B0B958C5F6C}"/>
          </ac:grpSpMkLst>
        </pc:grpChg>
        <pc:picChg chg="mod">
          <ac:chgData name="Jorge Pulido" userId="a6929f751fc1078e" providerId="LiveId" clId="{93728D0D-6B6E-4E33-A146-71DED4302334}" dt="2020-08-16T20:42:52.339" v="4697" actId="1076"/>
          <ac:picMkLst>
            <pc:docMk/>
            <pc:sldMk cId="0" sldId="373"/>
            <ac:picMk id="62466" creationId="{00000000-0000-0000-0000-000000000000}"/>
          </ac:picMkLst>
        </pc:picChg>
      </pc:sldChg>
      <pc:sldChg chg="modSp mod">
        <pc:chgData name="Jorge Pulido" userId="a6929f751fc1078e" providerId="LiveId" clId="{93728D0D-6B6E-4E33-A146-71DED4302334}" dt="2020-08-14T14:55:20.284" v="404" actId="120"/>
        <pc:sldMkLst>
          <pc:docMk/>
          <pc:sldMk cId="0" sldId="374"/>
        </pc:sldMkLst>
        <pc:spChg chg="mod">
          <ac:chgData name="Jorge Pulido" userId="a6929f751fc1078e" providerId="LiveId" clId="{93728D0D-6B6E-4E33-A146-71DED4302334}" dt="2020-08-14T14:53:19.864" v="321" actId="20577"/>
          <ac:spMkLst>
            <pc:docMk/>
            <pc:sldMk cId="0" sldId="374"/>
            <ac:spMk id="20482" creationId="{00000000-0000-0000-0000-000000000000}"/>
          </ac:spMkLst>
        </pc:spChg>
        <pc:spChg chg="mod">
          <ac:chgData name="Jorge Pulido" userId="a6929f751fc1078e" providerId="LiveId" clId="{93728D0D-6B6E-4E33-A146-71DED4302334}" dt="2020-08-14T14:55:20.284" v="404" actId="120"/>
          <ac:spMkLst>
            <pc:docMk/>
            <pc:sldMk cId="0" sldId="374"/>
            <ac:spMk id="20484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4T14:57:40.749" v="456" actId="20577"/>
        <pc:sldMkLst>
          <pc:docMk/>
          <pc:sldMk cId="0" sldId="375"/>
        </pc:sldMkLst>
        <pc:spChg chg="mod">
          <ac:chgData name="Jorge Pulido" userId="a6929f751fc1078e" providerId="LiveId" clId="{93728D0D-6B6E-4E33-A146-71DED4302334}" dt="2020-08-14T14:57:40.749" v="456" actId="20577"/>
          <ac:spMkLst>
            <pc:docMk/>
            <pc:sldMk cId="0" sldId="375"/>
            <ac:spMk id="21507" creationId="{00000000-0000-0000-0000-000000000000}"/>
          </ac:spMkLst>
        </pc:spChg>
        <pc:spChg chg="mod">
          <ac:chgData name="Jorge Pulido" userId="a6929f751fc1078e" providerId="LiveId" clId="{93728D0D-6B6E-4E33-A146-71DED4302334}" dt="2020-08-14T14:57:00.251" v="452" actId="6549"/>
          <ac:spMkLst>
            <pc:docMk/>
            <pc:sldMk cId="0" sldId="375"/>
            <ac:spMk id="21508" creationId="{00000000-0000-0000-0000-000000000000}"/>
          </ac:spMkLst>
        </pc:spChg>
      </pc:sldChg>
      <pc:sldChg chg="addSp delSp modSp mod">
        <pc:chgData name="Jorge Pulido" userId="a6929f751fc1078e" providerId="LiveId" clId="{93728D0D-6B6E-4E33-A146-71DED4302334}" dt="2020-08-14T17:21:20.021" v="935" actId="20577"/>
        <pc:sldMkLst>
          <pc:docMk/>
          <pc:sldMk cId="0" sldId="376"/>
        </pc:sldMkLst>
        <pc:spChg chg="mod topLvl">
          <ac:chgData name="Jorge Pulido" userId="a6929f751fc1078e" providerId="LiveId" clId="{93728D0D-6B6E-4E33-A146-71DED4302334}" dt="2020-08-14T15:36:50.727" v="741" actId="1035"/>
          <ac:spMkLst>
            <pc:docMk/>
            <pc:sldMk cId="0" sldId="376"/>
            <ac:spMk id="4" creationId="{00000000-0000-0000-0000-000000000000}"/>
          </ac:spMkLst>
        </pc:spChg>
        <pc:spChg chg="mod">
          <ac:chgData name="Jorge Pulido" userId="a6929f751fc1078e" providerId="LiveId" clId="{93728D0D-6B6E-4E33-A146-71DED4302334}" dt="2020-08-14T15:36:50.727" v="741" actId="1035"/>
          <ac:spMkLst>
            <pc:docMk/>
            <pc:sldMk cId="0" sldId="376"/>
            <ac:spMk id="5" creationId="{00000000-0000-0000-0000-000000000000}"/>
          </ac:spMkLst>
        </pc:spChg>
        <pc:spChg chg="mod">
          <ac:chgData name="Jorge Pulido" userId="a6929f751fc1078e" providerId="LiveId" clId="{93728D0D-6B6E-4E33-A146-71DED4302334}" dt="2020-08-14T15:36:50.727" v="741" actId="1035"/>
          <ac:spMkLst>
            <pc:docMk/>
            <pc:sldMk cId="0" sldId="376"/>
            <ac:spMk id="13" creationId="{00000000-0000-0000-0000-000000000000}"/>
          </ac:spMkLst>
        </pc:spChg>
        <pc:spChg chg="mod">
          <ac:chgData name="Jorge Pulido" userId="a6929f751fc1078e" providerId="LiveId" clId="{93728D0D-6B6E-4E33-A146-71DED4302334}" dt="2020-08-14T15:36:50.727" v="741" actId="1035"/>
          <ac:spMkLst>
            <pc:docMk/>
            <pc:sldMk cId="0" sldId="376"/>
            <ac:spMk id="15" creationId="{00000000-0000-0000-0000-000000000000}"/>
          </ac:spMkLst>
        </pc:spChg>
        <pc:spChg chg="mod">
          <ac:chgData name="Jorge Pulido" userId="a6929f751fc1078e" providerId="LiveId" clId="{93728D0D-6B6E-4E33-A146-71DED4302334}" dt="2020-08-14T15:36:50.727" v="741" actId="1035"/>
          <ac:spMkLst>
            <pc:docMk/>
            <pc:sldMk cId="0" sldId="376"/>
            <ac:spMk id="16" creationId="{00000000-0000-0000-0000-000000000000}"/>
          </ac:spMkLst>
        </pc:spChg>
        <pc:spChg chg="mod">
          <ac:chgData name="Jorge Pulido" userId="a6929f751fc1078e" providerId="LiveId" clId="{93728D0D-6B6E-4E33-A146-71DED4302334}" dt="2020-08-14T15:36:50.727" v="741" actId="1035"/>
          <ac:spMkLst>
            <pc:docMk/>
            <pc:sldMk cId="0" sldId="376"/>
            <ac:spMk id="17" creationId="{00000000-0000-0000-0000-000000000000}"/>
          </ac:spMkLst>
        </pc:spChg>
        <pc:spChg chg="del">
          <ac:chgData name="Jorge Pulido" userId="a6929f751fc1078e" providerId="LiveId" clId="{93728D0D-6B6E-4E33-A146-71DED4302334}" dt="2020-08-14T15:36:35.553" v="732" actId="478"/>
          <ac:spMkLst>
            <pc:docMk/>
            <pc:sldMk cId="0" sldId="376"/>
            <ac:spMk id="21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4T15:36:50.727" v="741" actId="1035"/>
          <ac:spMkLst>
            <pc:docMk/>
            <pc:sldMk cId="0" sldId="376"/>
            <ac:spMk id="23557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4T15:36:50.727" v="741" actId="1035"/>
          <ac:spMkLst>
            <pc:docMk/>
            <pc:sldMk cId="0" sldId="376"/>
            <ac:spMk id="23558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4T15:36:50.727" v="741" actId="1035"/>
          <ac:spMkLst>
            <pc:docMk/>
            <pc:sldMk cId="0" sldId="376"/>
            <ac:spMk id="23559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4T15:36:50.727" v="741" actId="1035"/>
          <ac:spMkLst>
            <pc:docMk/>
            <pc:sldMk cId="0" sldId="376"/>
            <ac:spMk id="23560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4T15:36:50.727" v="741" actId="1035"/>
          <ac:spMkLst>
            <pc:docMk/>
            <pc:sldMk cId="0" sldId="376"/>
            <ac:spMk id="23561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4T15:36:50.727" v="741" actId="1035"/>
          <ac:spMkLst>
            <pc:docMk/>
            <pc:sldMk cId="0" sldId="376"/>
            <ac:spMk id="23562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4T15:36:50.727" v="741" actId="1035"/>
          <ac:spMkLst>
            <pc:docMk/>
            <pc:sldMk cId="0" sldId="376"/>
            <ac:spMk id="23563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4T15:36:50.727" v="741" actId="1035"/>
          <ac:spMkLst>
            <pc:docMk/>
            <pc:sldMk cId="0" sldId="376"/>
            <ac:spMk id="23564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4T15:36:50.727" v="741" actId="1035"/>
          <ac:spMkLst>
            <pc:docMk/>
            <pc:sldMk cId="0" sldId="376"/>
            <ac:spMk id="23570" creationId="{00000000-0000-0000-0000-000000000000}"/>
          </ac:spMkLst>
        </pc:spChg>
        <pc:spChg chg="mod">
          <ac:chgData name="Jorge Pulido" userId="a6929f751fc1078e" providerId="LiveId" clId="{93728D0D-6B6E-4E33-A146-71DED4302334}" dt="2020-08-14T15:36:50.727" v="741" actId="1035"/>
          <ac:spMkLst>
            <pc:docMk/>
            <pc:sldMk cId="0" sldId="376"/>
            <ac:spMk id="23573" creationId="{00000000-0000-0000-0000-000000000000}"/>
          </ac:spMkLst>
        </pc:spChg>
        <pc:spChg chg="mod">
          <ac:chgData name="Jorge Pulido" userId="a6929f751fc1078e" providerId="LiveId" clId="{93728D0D-6B6E-4E33-A146-71DED4302334}" dt="2020-08-14T17:21:01.744" v="932" actId="20577"/>
          <ac:spMkLst>
            <pc:docMk/>
            <pc:sldMk cId="0" sldId="376"/>
            <ac:spMk id="147460" creationId="{00000000-0000-0000-0000-000000000000}"/>
          </ac:spMkLst>
        </pc:spChg>
        <pc:spChg chg="mod">
          <ac:chgData name="Jorge Pulido" userId="a6929f751fc1078e" providerId="LiveId" clId="{93728D0D-6B6E-4E33-A146-71DED4302334}" dt="2020-08-14T17:21:20.021" v="935" actId="20577"/>
          <ac:spMkLst>
            <pc:docMk/>
            <pc:sldMk cId="0" sldId="376"/>
            <ac:spMk id="147461" creationId="{00000000-0000-0000-0000-000000000000}"/>
          </ac:spMkLst>
        </pc:spChg>
        <pc:grpChg chg="add del mod">
          <ac:chgData name="Jorge Pulido" userId="a6929f751fc1078e" providerId="LiveId" clId="{93728D0D-6B6E-4E33-A146-71DED4302334}" dt="2020-08-14T15:34:38.273" v="728" actId="165"/>
          <ac:grpSpMkLst>
            <pc:docMk/>
            <pc:sldMk cId="0" sldId="376"/>
            <ac:grpSpMk id="2" creationId="{5E9E78FC-4195-4077-B920-A780C9A945C1}"/>
          </ac:grpSpMkLst>
        </pc:grpChg>
        <pc:grpChg chg="add mod">
          <ac:chgData name="Jorge Pulido" userId="a6929f751fc1078e" providerId="LiveId" clId="{93728D0D-6B6E-4E33-A146-71DED4302334}" dt="2020-08-14T15:36:50.727" v="741" actId="1035"/>
          <ac:grpSpMkLst>
            <pc:docMk/>
            <pc:sldMk cId="0" sldId="376"/>
            <ac:grpSpMk id="3" creationId="{C324B6A5-CA44-4018-BC48-277602D85CC9}"/>
          </ac:grpSpMkLst>
        </pc:grpChg>
        <pc:picChg chg="mod">
          <ac:chgData name="Jorge Pulido" userId="a6929f751fc1078e" providerId="LiveId" clId="{93728D0D-6B6E-4E33-A146-71DED4302334}" dt="2020-08-14T15:36:50.727" v="741" actId="1035"/>
          <ac:picMkLst>
            <pc:docMk/>
            <pc:sldMk cId="0" sldId="376"/>
            <ac:picMk id="23556" creationId="{00000000-0000-0000-0000-000000000000}"/>
          </ac:picMkLst>
        </pc:picChg>
      </pc:sldChg>
      <pc:sldChg chg="addSp modSp mod">
        <pc:chgData name="Jorge Pulido" userId="a6929f751fc1078e" providerId="LiveId" clId="{93728D0D-6B6E-4E33-A146-71DED4302334}" dt="2020-08-14T15:43:37.495" v="799" actId="20577"/>
        <pc:sldMkLst>
          <pc:docMk/>
          <pc:sldMk cId="0" sldId="377"/>
        </pc:sldMkLst>
        <pc:spChg chg="mod">
          <ac:chgData name="Jorge Pulido" userId="a6929f751fc1078e" providerId="LiveId" clId="{93728D0D-6B6E-4E33-A146-71DED4302334}" dt="2020-08-14T15:40:49.251" v="766" actId="164"/>
          <ac:spMkLst>
            <pc:docMk/>
            <pc:sldMk cId="0" sldId="377"/>
            <ac:spMk id="2" creationId="{00000000-0000-0000-0000-000000000000}"/>
          </ac:spMkLst>
        </pc:spChg>
        <pc:spChg chg="mod">
          <ac:chgData name="Jorge Pulido" userId="a6929f751fc1078e" providerId="LiveId" clId="{93728D0D-6B6E-4E33-A146-71DED4302334}" dt="2020-08-14T15:43:37.495" v="799" actId="20577"/>
          <ac:spMkLst>
            <pc:docMk/>
            <pc:sldMk cId="0" sldId="377"/>
            <ac:spMk id="14" creationId="{00000000-0000-0000-0000-000000000000}"/>
          </ac:spMkLst>
        </pc:spChg>
        <pc:spChg chg="mod">
          <ac:chgData name="Jorge Pulido" userId="a6929f751fc1078e" providerId="LiveId" clId="{93728D0D-6B6E-4E33-A146-71DED4302334}" dt="2020-08-14T15:41:00.602" v="767" actId="108"/>
          <ac:spMkLst>
            <pc:docMk/>
            <pc:sldMk cId="0" sldId="377"/>
            <ac:spMk id="24578" creationId="{00000000-0000-0000-0000-000000000000}"/>
          </ac:spMkLst>
        </pc:spChg>
        <pc:spChg chg="mod">
          <ac:chgData name="Jorge Pulido" userId="a6929f751fc1078e" providerId="LiveId" clId="{93728D0D-6B6E-4E33-A146-71DED4302334}" dt="2020-08-14T15:43:17.620" v="797" actId="20577"/>
          <ac:spMkLst>
            <pc:docMk/>
            <pc:sldMk cId="0" sldId="377"/>
            <ac:spMk id="24579" creationId="{00000000-0000-0000-0000-000000000000}"/>
          </ac:spMkLst>
        </pc:spChg>
        <pc:spChg chg="mod">
          <ac:chgData name="Jorge Pulido" userId="a6929f751fc1078e" providerId="LiveId" clId="{93728D0D-6B6E-4E33-A146-71DED4302334}" dt="2020-08-14T15:40:49.251" v="766" actId="164"/>
          <ac:spMkLst>
            <pc:docMk/>
            <pc:sldMk cId="0" sldId="377"/>
            <ac:spMk id="24582" creationId="{00000000-0000-0000-0000-000000000000}"/>
          </ac:spMkLst>
        </pc:spChg>
        <pc:spChg chg="mod">
          <ac:chgData name="Jorge Pulido" userId="a6929f751fc1078e" providerId="LiveId" clId="{93728D0D-6B6E-4E33-A146-71DED4302334}" dt="2020-08-14T15:40:39.050" v="765" actId="1076"/>
          <ac:spMkLst>
            <pc:docMk/>
            <pc:sldMk cId="0" sldId="377"/>
            <ac:spMk id="24585" creationId="{00000000-0000-0000-0000-000000000000}"/>
          </ac:spMkLst>
        </pc:spChg>
        <pc:spChg chg="mod">
          <ac:chgData name="Jorge Pulido" userId="a6929f751fc1078e" providerId="LiveId" clId="{93728D0D-6B6E-4E33-A146-71DED4302334}" dt="2020-08-14T15:40:39.050" v="765" actId="1076"/>
          <ac:spMkLst>
            <pc:docMk/>
            <pc:sldMk cId="0" sldId="377"/>
            <ac:spMk id="24586" creationId="{00000000-0000-0000-0000-000000000000}"/>
          </ac:spMkLst>
        </pc:spChg>
        <pc:spChg chg="mod">
          <ac:chgData name="Jorge Pulido" userId="a6929f751fc1078e" providerId="LiveId" clId="{93728D0D-6B6E-4E33-A146-71DED4302334}" dt="2020-08-14T15:40:39.050" v="765" actId="1076"/>
          <ac:spMkLst>
            <pc:docMk/>
            <pc:sldMk cId="0" sldId="377"/>
            <ac:spMk id="24587" creationId="{00000000-0000-0000-0000-000000000000}"/>
          </ac:spMkLst>
        </pc:spChg>
        <pc:spChg chg="mod">
          <ac:chgData name="Jorge Pulido" userId="a6929f751fc1078e" providerId="LiveId" clId="{93728D0D-6B6E-4E33-A146-71DED4302334}" dt="2020-08-14T15:40:39.050" v="765" actId="1076"/>
          <ac:spMkLst>
            <pc:docMk/>
            <pc:sldMk cId="0" sldId="377"/>
            <ac:spMk id="24588" creationId="{00000000-0000-0000-0000-000000000000}"/>
          </ac:spMkLst>
        </pc:spChg>
        <pc:spChg chg="mod">
          <ac:chgData name="Jorge Pulido" userId="a6929f751fc1078e" providerId="LiveId" clId="{93728D0D-6B6E-4E33-A146-71DED4302334}" dt="2020-08-14T15:40:39.050" v="765" actId="1076"/>
          <ac:spMkLst>
            <pc:docMk/>
            <pc:sldMk cId="0" sldId="377"/>
            <ac:spMk id="24589" creationId="{00000000-0000-0000-0000-000000000000}"/>
          </ac:spMkLst>
        </pc:spChg>
        <pc:spChg chg="mod">
          <ac:chgData name="Jorge Pulido" userId="a6929f751fc1078e" providerId="LiveId" clId="{93728D0D-6B6E-4E33-A146-71DED4302334}" dt="2020-08-14T15:40:39.050" v="765" actId="1076"/>
          <ac:spMkLst>
            <pc:docMk/>
            <pc:sldMk cId="0" sldId="377"/>
            <ac:spMk id="24590" creationId="{00000000-0000-0000-0000-000000000000}"/>
          </ac:spMkLst>
        </pc:spChg>
        <pc:grpChg chg="add mod">
          <ac:chgData name="Jorge Pulido" userId="a6929f751fc1078e" providerId="LiveId" clId="{93728D0D-6B6E-4E33-A146-71DED4302334}" dt="2020-08-14T15:40:49.251" v="766" actId="164"/>
          <ac:grpSpMkLst>
            <pc:docMk/>
            <pc:sldMk cId="0" sldId="377"/>
            <ac:grpSpMk id="3" creationId="{E16F9C51-15FC-4C62-B565-5B557F5FE85D}"/>
          </ac:grpSpMkLst>
        </pc:grpChg>
        <pc:grpChg chg="mod">
          <ac:chgData name="Jorge Pulido" userId="a6929f751fc1078e" providerId="LiveId" clId="{93728D0D-6B6E-4E33-A146-71DED4302334}" dt="2020-08-14T15:40:49.251" v="766" actId="164"/>
          <ac:grpSpMkLst>
            <pc:docMk/>
            <pc:sldMk cId="0" sldId="377"/>
            <ac:grpSpMk id="24580" creationId="{00000000-0000-0000-0000-000000000000}"/>
          </ac:grpSpMkLst>
        </pc:grpChg>
        <pc:picChg chg="mod">
          <ac:chgData name="Jorge Pulido" userId="a6929f751fc1078e" providerId="LiveId" clId="{93728D0D-6B6E-4E33-A146-71DED4302334}" dt="2020-08-14T15:40:39.050" v="765" actId="1076"/>
          <ac:picMkLst>
            <pc:docMk/>
            <pc:sldMk cId="0" sldId="377"/>
            <ac:picMk id="24584" creationId="{00000000-0000-0000-0000-000000000000}"/>
          </ac:picMkLst>
        </pc:picChg>
      </pc:sldChg>
      <pc:sldChg chg="modSp mod">
        <pc:chgData name="Jorge Pulido" userId="a6929f751fc1078e" providerId="LiveId" clId="{93728D0D-6B6E-4E33-A146-71DED4302334}" dt="2020-08-15T05:19:09.812" v="2296" actId="108"/>
        <pc:sldMkLst>
          <pc:docMk/>
          <pc:sldMk cId="0" sldId="378"/>
        </pc:sldMkLst>
        <pc:spChg chg="mod">
          <ac:chgData name="Jorge Pulido" userId="a6929f751fc1078e" providerId="LiveId" clId="{93728D0D-6B6E-4E33-A146-71DED4302334}" dt="2020-08-15T05:19:09.812" v="2296" actId="108"/>
          <ac:spMkLst>
            <pc:docMk/>
            <pc:sldMk cId="0" sldId="378"/>
            <ac:spMk id="32770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5T21:30:49.280" v="2893" actId="20577"/>
        <pc:sldMkLst>
          <pc:docMk/>
          <pc:sldMk cId="0" sldId="379"/>
        </pc:sldMkLst>
        <pc:spChg chg="mod">
          <ac:chgData name="Jorge Pulido" userId="a6929f751fc1078e" providerId="LiveId" clId="{93728D0D-6B6E-4E33-A146-71DED4302334}" dt="2020-08-15T21:12:39.749" v="2866" actId="20577"/>
          <ac:spMkLst>
            <pc:docMk/>
            <pc:sldMk cId="0" sldId="379"/>
            <ac:spMk id="38914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0:49.280" v="2893" actId="20577"/>
          <ac:spMkLst>
            <pc:docMk/>
            <pc:sldMk cId="0" sldId="379"/>
            <ac:spMk id="152582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5T22:22:21.462" v="3314" actId="20577"/>
        <pc:sldMkLst>
          <pc:docMk/>
          <pc:sldMk cId="0" sldId="380"/>
        </pc:sldMkLst>
        <pc:spChg chg="mod">
          <ac:chgData name="Jorge Pulido" userId="a6929f751fc1078e" providerId="LiveId" clId="{93728D0D-6B6E-4E33-A146-71DED4302334}" dt="2020-08-15T22:17:13.735" v="3223" actId="20577"/>
          <ac:spMkLst>
            <pc:docMk/>
            <pc:sldMk cId="0" sldId="380"/>
            <ac:spMk id="44034" creationId="{00000000-0000-0000-0000-000000000000}"/>
          </ac:spMkLst>
        </pc:spChg>
        <pc:spChg chg="mod">
          <ac:chgData name="Jorge Pulido" userId="a6929f751fc1078e" providerId="LiveId" clId="{93728D0D-6B6E-4E33-A146-71DED4302334}" dt="2020-08-15T22:22:21.462" v="3314" actId="20577"/>
          <ac:spMkLst>
            <pc:docMk/>
            <pc:sldMk cId="0" sldId="380"/>
            <ac:spMk id="153604" creationId="{00000000-0000-0000-0000-000000000000}"/>
          </ac:spMkLst>
        </pc:spChg>
        <pc:spChg chg="mod">
          <ac:chgData name="Jorge Pulido" userId="a6929f751fc1078e" providerId="LiveId" clId="{93728D0D-6B6E-4E33-A146-71DED4302334}" dt="2020-08-15T22:20:41.934" v="3311" actId="207"/>
          <ac:spMkLst>
            <pc:docMk/>
            <pc:sldMk cId="0" sldId="380"/>
            <ac:spMk id="153605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5T22:28:35.016" v="3327" actId="20577"/>
        <pc:sldMkLst>
          <pc:docMk/>
          <pc:sldMk cId="0" sldId="381"/>
        </pc:sldMkLst>
        <pc:spChg chg="mod">
          <ac:chgData name="Jorge Pulido" userId="a6929f751fc1078e" providerId="LiveId" clId="{93728D0D-6B6E-4E33-A146-71DED4302334}" dt="2020-08-15T22:28:28.648" v="3325" actId="20577"/>
          <ac:spMkLst>
            <pc:docMk/>
            <pc:sldMk cId="0" sldId="381"/>
            <ac:spMk id="45060" creationId="{00000000-0000-0000-0000-000000000000}"/>
          </ac:spMkLst>
        </pc:spChg>
        <pc:spChg chg="mod">
          <ac:chgData name="Jorge Pulido" userId="a6929f751fc1078e" providerId="LiveId" clId="{93728D0D-6B6E-4E33-A146-71DED4302334}" dt="2020-08-15T22:28:35.016" v="3327" actId="20577"/>
          <ac:spMkLst>
            <pc:docMk/>
            <pc:sldMk cId="0" sldId="381"/>
            <ac:spMk id="45061" creationId="{00000000-0000-0000-0000-000000000000}"/>
          </ac:spMkLst>
        </pc:spChg>
        <pc:spChg chg="mod">
          <ac:chgData name="Jorge Pulido" userId="a6929f751fc1078e" providerId="LiveId" clId="{93728D0D-6B6E-4E33-A146-71DED4302334}" dt="2020-08-15T22:27:21.569" v="3316" actId="20577"/>
          <ac:spMkLst>
            <pc:docMk/>
            <pc:sldMk cId="0" sldId="381"/>
            <ac:spMk id="45063" creationId="{00000000-0000-0000-0000-000000000000}"/>
          </ac:spMkLst>
        </pc:spChg>
        <pc:spChg chg="mod">
          <ac:chgData name="Jorge Pulido" userId="a6929f751fc1078e" providerId="LiveId" clId="{93728D0D-6B6E-4E33-A146-71DED4302334}" dt="2020-08-15T22:27:25.213" v="3318" actId="20577"/>
          <ac:spMkLst>
            <pc:docMk/>
            <pc:sldMk cId="0" sldId="381"/>
            <ac:spMk id="45065" creationId="{00000000-0000-0000-0000-000000000000}"/>
          </ac:spMkLst>
        </pc:spChg>
        <pc:spChg chg="mod">
          <ac:chgData name="Jorge Pulido" userId="a6929f751fc1078e" providerId="LiveId" clId="{93728D0D-6B6E-4E33-A146-71DED4302334}" dt="2020-08-15T22:28:04.446" v="3323" actId="790"/>
          <ac:spMkLst>
            <pc:docMk/>
            <pc:sldMk cId="0" sldId="381"/>
            <ac:spMk id="45068" creationId="{00000000-0000-0000-0000-000000000000}"/>
          </ac:spMkLst>
        </pc:spChg>
        <pc:spChg chg="mod">
          <ac:chgData name="Jorge Pulido" userId="a6929f751fc1078e" providerId="LiveId" clId="{93728D0D-6B6E-4E33-A146-71DED4302334}" dt="2020-08-15T22:27:28.190" v="3320" actId="20577"/>
          <ac:spMkLst>
            <pc:docMk/>
            <pc:sldMk cId="0" sldId="381"/>
            <ac:spMk id="45069" creationId="{00000000-0000-0000-0000-000000000000}"/>
          </ac:spMkLst>
        </pc:spChg>
        <pc:spChg chg="mod">
          <ac:chgData name="Jorge Pulido" userId="a6929f751fc1078e" providerId="LiveId" clId="{93728D0D-6B6E-4E33-A146-71DED4302334}" dt="2020-08-15T22:27:31.714" v="3322" actId="20577"/>
          <ac:spMkLst>
            <pc:docMk/>
            <pc:sldMk cId="0" sldId="381"/>
            <ac:spMk id="45070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5T21:49:45.664" v="3080" actId="14100"/>
        <pc:sldMkLst>
          <pc:docMk/>
          <pc:sldMk cId="0" sldId="382"/>
        </pc:sldMkLst>
        <pc:spChg chg="mod">
          <ac:chgData name="Jorge Pulido" userId="a6929f751fc1078e" providerId="LiveId" clId="{93728D0D-6B6E-4E33-A146-71DED4302334}" dt="2020-08-15T21:46:59.904" v="3031" actId="313"/>
          <ac:spMkLst>
            <pc:docMk/>
            <pc:sldMk cId="0" sldId="382"/>
            <ac:spMk id="41986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49:45.664" v="3080" actId="14100"/>
          <ac:spMkLst>
            <pc:docMk/>
            <pc:sldMk cId="0" sldId="382"/>
            <ac:spMk id="41987" creationId="{00000000-0000-0000-0000-000000000000}"/>
          </ac:spMkLst>
        </pc:spChg>
      </pc:sldChg>
      <pc:sldChg chg="addSp modSp mod">
        <pc:chgData name="Jorge Pulido" userId="a6929f751fc1078e" providerId="LiveId" clId="{93728D0D-6B6E-4E33-A146-71DED4302334}" dt="2020-08-16T20:15:59.439" v="4596" actId="164"/>
        <pc:sldMkLst>
          <pc:docMk/>
          <pc:sldMk cId="0" sldId="385"/>
        </pc:sldMkLst>
        <pc:spChg chg="mod">
          <ac:chgData name="Jorge Pulido" userId="a6929f751fc1078e" providerId="LiveId" clId="{93728D0D-6B6E-4E33-A146-71DED4302334}" dt="2020-08-16T20:15:59.439" v="4596" actId="164"/>
          <ac:spMkLst>
            <pc:docMk/>
            <pc:sldMk cId="0" sldId="385"/>
            <ac:spMk id="11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5:59.439" v="4596" actId="164"/>
          <ac:spMkLst>
            <pc:docMk/>
            <pc:sldMk cId="0" sldId="385"/>
            <ac:spMk id="12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5:59.439" v="4596" actId="164"/>
          <ac:spMkLst>
            <pc:docMk/>
            <pc:sldMk cId="0" sldId="385"/>
            <ac:spMk id="14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5:59.439" v="4596" actId="164"/>
          <ac:spMkLst>
            <pc:docMk/>
            <pc:sldMk cId="0" sldId="385"/>
            <ac:spMk id="15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5:59.439" v="4596" actId="164"/>
          <ac:spMkLst>
            <pc:docMk/>
            <pc:sldMk cId="0" sldId="385"/>
            <ac:spMk id="16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5:59.439" v="4596" actId="164"/>
          <ac:spMkLst>
            <pc:docMk/>
            <pc:sldMk cId="0" sldId="385"/>
            <ac:spMk id="20" creationId="{00000000-0000-0000-0000-000000000000}"/>
          </ac:spMkLst>
        </pc:spChg>
        <pc:spChg chg="mod">
          <ac:chgData name="Jorge Pulido" userId="a6929f751fc1078e" providerId="LiveId" clId="{93728D0D-6B6E-4E33-A146-71DED4302334}" dt="2020-08-16T07:43:36.481" v="4205" actId="20577"/>
          <ac:spMkLst>
            <pc:docMk/>
            <pc:sldMk cId="0" sldId="385"/>
            <ac:spMk id="51203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5:59.439" v="4596" actId="164"/>
          <ac:spMkLst>
            <pc:docMk/>
            <pc:sldMk cId="0" sldId="385"/>
            <ac:spMk id="51204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5:59.439" v="4596" actId="164"/>
          <ac:spMkLst>
            <pc:docMk/>
            <pc:sldMk cId="0" sldId="385"/>
            <ac:spMk id="51205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5:59.439" v="4596" actId="164"/>
          <ac:spMkLst>
            <pc:docMk/>
            <pc:sldMk cId="0" sldId="385"/>
            <ac:spMk id="51206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5:59.439" v="4596" actId="164"/>
          <ac:spMkLst>
            <pc:docMk/>
            <pc:sldMk cId="0" sldId="385"/>
            <ac:spMk id="51207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5:59.439" v="4596" actId="164"/>
          <ac:spMkLst>
            <pc:docMk/>
            <pc:sldMk cId="0" sldId="385"/>
            <ac:spMk id="51208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5:59.439" v="4596" actId="164"/>
          <ac:spMkLst>
            <pc:docMk/>
            <pc:sldMk cId="0" sldId="385"/>
            <ac:spMk id="51209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5:59.439" v="4596" actId="164"/>
          <ac:spMkLst>
            <pc:docMk/>
            <pc:sldMk cId="0" sldId="385"/>
            <ac:spMk id="51210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5:59.439" v="4596" actId="164"/>
          <ac:spMkLst>
            <pc:docMk/>
            <pc:sldMk cId="0" sldId="385"/>
            <ac:spMk id="51211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5:59.439" v="4596" actId="164"/>
          <ac:spMkLst>
            <pc:docMk/>
            <pc:sldMk cId="0" sldId="385"/>
            <ac:spMk id="51212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5:59.439" v="4596" actId="164"/>
          <ac:spMkLst>
            <pc:docMk/>
            <pc:sldMk cId="0" sldId="385"/>
            <ac:spMk id="51218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5:59.439" v="4596" actId="164"/>
          <ac:spMkLst>
            <pc:docMk/>
            <pc:sldMk cId="0" sldId="385"/>
            <ac:spMk id="51219" creationId="{00000000-0000-0000-0000-000000000000}"/>
          </ac:spMkLst>
        </pc:spChg>
        <pc:grpChg chg="add mod">
          <ac:chgData name="Jorge Pulido" userId="a6929f751fc1078e" providerId="LiveId" clId="{93728D0D-6B6E-4E33-A146-71DED4302334}" dt="2020-08-16T20:15:59.439" v="4596" actId="164"/>
          <ac:grpSpMkLst>
            <pc:docMk/>
            <pc:sldMk cId="0" sldId="385"/>
            <ac:grpSpMk id="2" creationId="{CB852D9E-479A-4449-B397-337137C0EC55}"/>
          </ac:grpSpMkLst>
        </pc:grpChg>
        <pc:picChg chg="mod">
          <ac:chgData name="Jorge Pulido" userId="a6929f751fc1078e" providerId="LiveId" clId="{93728D0D-6B6E-4E33-A146-71DED4302334}" dt="2020-08-16T00:53:06.435" v="4097" actId="1076"/>
          <ac:picMkLst>
            <pc:docMk/>
            <pc:sldMk cId="0" sldId="385"/>
            <ac:picMk id="51202" creationId="{00000000-0000-0000-0000-000000000000}"/>
          </ac:picMkLst>
        </pc:picChg>
      </pc:sldChg>
      <pc:sldChg chg="addSp modSp mod">
        <pc:chgData name="Jorge Pulido" userId="a6929f751fc1078e" providerId="LiveId" clId="{93728D0D-6B6E-4E33-A146-71DED4302334}" dt="2020-08-17T02:21:00.031" v="4960" actId="20577"/>
        <pc:sldMkLst>
          <pc:docMk/>
          <pc:sldMk cId="0" sldId="386"/>
        </pc:sldMkLst>
        <pc:spChg chg="mod">
          <ac:chgData name="Jorge Pulido" userId="a6929f751fc1078e" providerId="LiveId" clId="{93728D0D-6B6E-4E33-A146-71DED4302334}" dt="2020-08-16T08:10:06.743" v="4429" actId="14100"/>
          <ac:spMkLst>
            <pc:docMk/>
            <pc:sldMk cId="0" sldId="386"/>
            <ac:spMk id="2" creationId="{00000000-0000-0000-0000-000000000000}"/>
          </ac:spMkLst>
        </pc:spChg>
        <pc:spChg chg="mod">
          <ac:chgData name="Jorge Pulido" userId="a6929f751fc1078e" providerId="LiveId" clId="{93728D0D-6B6E-4E33-A146-71DED4302334}" dt="2020-08-17T01:23:38.669" v="4808" actId="1035"/>
          <ac:spMkLst>
            <pc:docMk/>
            <pc:sldMk cId="0" sldId="386"/>
            <ac:spMk id="7" creationId="{00000000-0000-0000-0000-000000000000}"/>
          </ac:spMkLst>
        </pc:spChg>
        <pc:spChg chg="mod">
          <ac:chgData name="Jorge Pulido" userId="a6929f751fc1078e" providerId="LiveId" clId="{93728D0D-6B6E-4E33-A146-71DED4302334}" dt="2020-08-16T08:08:23.586" v="4390" actId="164"/>
          <ac:spMkLst>
            <pc:docMk/>
            <pc:sldMk cId="0" sldId="386"/>
            <ac:spMk id="8" creationId="{00000000-0000-0000-0000-000000000000}"/>
          </ac:spMkLst>
        </pc:spChg>
        <pc:spChg chg="mod">
          <ac:chgData name="Jorge Pulido" userId="a6929f751fc1078e" providerId="LiveId" clId="{93728D0D-6B6E-4E33-A146-71DED4302334}" dt="2020-08-17T01:23:45.945" v="4809" actId="1036"/>
          <ac:spMkLst>
            <pc:docMk/>
            <pc:sldMk cId="0" sldId="386"/>
            <ac:spMk id="9" creationId="{00000000-0000-0000-0000-000000000000}"/>
          </ac:spMkLst>
        </pc:spChg>
        <pc:spChg chg="mod">
          <ac:chgData name="Jorge Pulido" userId="a6929f751fc1078e" providerId="LiveId" clId="{93728D0D-6B6E-4E33-A146-71DED4302334}" dt="2020-08-16T08:08:23.586" v="4390" actId="164"/>
          <ac:spMkLst>
            <pc:docMk/>
            <pc:sldMk cId="0" sldId="386"/>
            <ac:spMk id="10" creationId="{00000000-0000-0000-0000-000000000000}"/>
          </ac:spMkLst>
        </pc:spChg>
        <pc:spChg chg="mod">
          <ac:chgData name="Jorge Pulido" userId="a6929f751fc1078e" providerId="LiveId" clId="{93728D0D-6B6E-4E33-A146-71DED4302334}" dt="2020-08-17T02:21:00.031" v="4960" actId="20577"/>
          <ac:spMkLst>
            <pc:docMk/>
            <pc:sldMk cId="0" sldId="386"/>
            <ac:spMk id="56322" creationId="{00000000-0000-0000-0000-000000000000}"/>
          </ac:spMkLst>
        </pc:spChg>
        <pc:spChg chg="mod">
          <ac:chgData name="Jorge Pulido" userId="a6929f751fc1078e" providerId="LiveId" clId="{93728D0D-6B6E-4E33-A146-71DED4302334}" dt="2020-08-17T02:16:47.157" v="4950" actId="20577"/>
          <ac:spMkLst>
            <pc:docMk/>
            <pc:sldMk cId="0" sldId="386"/>
            <ac:spMk id="56323" creationId="{00000000-0000-0000-0000-000000000000}"/>
          </ac:spMkLst>
        </pc:spChg>
        <pc:spChg chg="mod">
          <ac:chgData name="Jorge Pulido" userId="a6929f751fc1078e" providerId="LiveId" clId="{93728D0D-6B6E-4E33-A146-71DED4302334}" dt="2020-08-16T21:21:45.394" v="4716" actId="313"/>
          <ac:spMkLst>
            <pc:docMk/>
            <pc:sldMk cId="0" sldId="386"/>
            <ac:spMk id="56331" creationId="{00000000-0000-0000-0000-000000000000}"/>
          </ac:spMkLst>
        </pc:spChg>
        <pc:spChg chg="mod">
          <ac:chgData name="Jorge Pulido" userId="a6929f751fc1078e" providerId="LiveId" clId="{93728D0D-6B6E-4E33-A146-71DED4302334}" dt="2020-08-16T08:08:23.586" v="4390" actId="164"/>
          <ac:spMkLst>
            <pc:docMk/>
            <pc:sldMk cId="0" sldId="386"/>
            <ac:spMk id="56332" creationId="{00000000-0000-0000-0000-000000000000}"/>
          </ac:spMkLst>
        </pc:spChg>
        <pc:spChg chg="mod">
          <ac:chgData name="Jorge Pulido" userId="a6929f751fc1078e" providerId="LiveId" clId="{93728D0D-6B6E-4E33-A146-71DED4302334}" dt="2020-08-17T01:19:01.939" v="4766" actId="207"/>
          <ac:spMkLst>
            <pc:docMk/>
            <pc:sldMk cId="0" sldId="386"/>
            <ac:spMk id="56333" creationId="{00000000-0000-0000-0000-000000000000}"/>
          </ac:spMkLst>
        </pc:spChg>
        <pc:spChg chg="mod">
          <ac:chgData name="Jorge Pulido" userId="a6929f751fc1078e" providerId="LiveId" clId="{93728D0D-6B6E-4E33-A146-71DED4302334}" dt="2020-08-17T01:19:42.305" v="4777" actId="1038"/>
          <ac:spMkLst>
            <pc:docMk/>
            <pc:sldMk cId="0" sldId="386"/>
            <ac:spMk id="56334" creationId="{00000000-0000-0000-0000-000000000000}"/>
          </ac:spMkLst>
        </pc:spChg>
        <pc:spChg chg="mod">
          <ac:chgData name="Jorge Pulido" userId="a6929f751fc1078e" providerId="LiveId" clId="{93728D0D-6B6E-4E33-A146-71DED4302334}" dt="2020-08-17T01:19:01.939" v="4766" actId="207"/>
          <ac:spMkLst>
            <pc:docMk/>
            <pc:sldMk cId="0" sldId="386"/>
            <ac:spMk id="56335" creationId="{00000000-0000-0000-0000-000000000000}"/>
          </ac:spMkLst>
        </pc:spChg>
        <pc:spChg chg="mod">
          <ac:chgData name="Jorge Pulido" userId="a6929f751fc1078e" providerId="LiveId" clId="{93728D0D-6B6E-4E33-A146-71DED4302334}" dt="2020-08-17T01:19:24.797" v="4771" actId="1037"/>
          <ac:spMkLst>
            <pc:docMk/>
            <pc:sldMk cId="0" sldId="386"/>
            <ac:spMk id="56336" creationId="{00000000-0000-0000-0000-000000000000}"/>
          </ac:spMkLst>
        </pc:spChg>
        <pc:spChg chg="mod">
          <ac:chgData name="Jorge Pulido" userId="a6929f751fc1078e" providerId="LiveId" clId="{93728D0D-6B6E-4E33-A146-71DED4302334}" dt="2020-08-16T08:12:48.447" v="4524" actId="1076"/>
          <ac:spMkLst>
            <pc:docMk/>
            <pc:sldMk cId="0" sldId="386"/>
            <ac:spMk id="160775" creationId="{00000000-0000-0000-0000-000000000000}"/>
          </ac:spMkLst>
        </pc:spChg>
        <pc:grpChg chg="add mod">
          <ac:chgData name="Jorge Pulido" userId="a6929f751fc1078e" providerId="LiveId" clId="{93728D0D-6B6E-4E33-A146-71DED4302334}" dt="2020-08-16T08:08:23.586" v="4390" actId="164"/>
          <ac:grpSpMkLst>
            <pc:docMk/>
            <pc:sldMk cId="0" sldId="386"/>
            <ac:grpSpMk id="3" creationId="{D68571A9-247C-49EC-8899-2730BBC10EBB}"/>
          </ac:grpSpMkLst>
        </pc:grpChg>
      </pc:sldChg>
      <pc:sldChg chg="addSp modSp mod">
        <pc:chgData name="Jorge Pulido" userId="a6929f751fc1078e" providerId="LiveId" clId="{93728D0D-6B6E-4E33-A146-71DED4302334}" dt="2020-08-18T15:53:55.932" v="5333" actId="20577"/>
        <pc:sldMkLst>
          <pc:docMk/>
          <pc:sldMk cId="0" sldId="387"/>
        </pc:sldMkLst>
        <pc:spChg chg="mod">
          <ac:chgData name="Jorge Pulido" userId="a6929f751fc1078e" providerId="LiveId" clId="{93728D0D-6B6E-4E33-A146-71DED4302334}" dt="2020-08-16T20:44:15.208" v="4714" actId="164"/>
          <ac:spMkLst>
            <pc:docMk/>
            <pc:sldMk cId="0" sldId="387"/>
            <ac:spMk id="3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4:15.208" v="4714" actId="164"/>
          <ac:spMkLst>
            <pc:docMk/>
            <pc:sldMk cId="0" sldId="387"/>
            <ac:spMk id="10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4:15.208" v="4714" actId="164"/>
          <ac:spMkLst>
            <pc:docMk/>
            <pc:sldMk cId="0" sldId="387"/>
            <ac:spMk id="11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4:15.208" v="4714" actId="164"/>
          <ac:spMkLst>
            <pc:docMk/>
            <pc:sldMk cId="0" sldId="387"/>
            <ac:spMk id="12" creationId="{00000000-0000-0000-0000-000000000000}"/>
          </ac:spMkLst>
        </pc:spChg>
        <pc:spChg chg="mod">
          <ac:chgData name="Jorge Pulido" userId="a6929f751fc1078e" providerId="LiveId" clId="{93728D0D-6B6E-4E33-A146-71DED4302334}" dt="2020-08-18T15:44:15.030" v="5249" actId="20577"/>
          <ac:spMkLst>
            <pc:docMk/>
            <pc:sldMk cId="0" sldId="387"/>
            <ac:spMk id="63491" creationId="{00000000-0000-0000-0000-000000000000}"/>
          </ac:spMkLst>
        </pc:spChg>
        <pc:spChg chg="mod">
          <ac:chgData name="Jorge Pulido" userId="a6929f751fc1078e" providerId="LiveId" clId="{93728D0D-6B6E-4E33-A146-71DED4302334}" dt="2020-08-18T15:53:55.932" v="5333" actId="20577"/>
          <ac:spMkLst>
            <pc:docMk/>
            <pc:sldMk cId="0" sldId="387"/>
            <ac:spMk id="63492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4:15.208" v="4714" actId="164"/>
          <ac:spMkLst>
            <pc:docMk/>
            <pc:sldMk cId="0" sldId="387"/>
            <ac:spMk id="63493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4:15.208" v="4714" actId="164"/>
          <ac:spMkLst>
            <pc:docMk/>
            <pc:sldMk cId="0" sldId="387"/>
            <ac:spMk id="63495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44:15.208" v="4714" actId="164"/>
          <ac:spMkLst>
            <pc:docMk/>
            <pc:sldMk cId="0" sldId="387"/>
            <ac:spMk id="63496" creationId="{00000000-0000-0000-0000-000000000000}"/>
          </ac:spMkLst>
        </pc:spChg>
        <pc:grpChg chg="add mod">
          <ac:chgData name="Jorge Pulido" userId="a6929f751fc1078e" providerId="LiveId" clId="{93728D0D-6B6E-4E33-A146-71DED4302334}" dt="2020-08-16T20:44:15.208" v="4714" actId="164"/>
          <ac:grpSpMkLst>
            <pc:docMk/>
            <pc:sldMk cId="0" sldId="387"/>
            <ac:grpSpMk id="2" creationId="{F29C940C-3CC3-49EB-A8A5-BC3BE1A11CE5}"/>
          </ac:grpSpMkLst>
        </pc:grpChg>
        <pc:picChg chg="mod">
          <ac:chgData name="Jorge Pulido" userId="a6929f751fc1078e" providerId="LiveId" clId="{93728D0D-6B6E-4E33-A146-71DED4302334}" dt="2020-08-16T20:43:22.200" v="4699" actId="207"/>
          <ac:picMkLst>
            <pc:docMk/>
            <pc:sldMk cId="0" sldId="387"/>
            <ac:picMk id="63490" creationId="{00000000-0000-0000-0000-000000000000}"/>
          </ac:picMkLst>
        </pc:picChg>
      </pc:sldChg>
      <pc:sldChg chg="addSp modSp mod">
        <pc:chgData name="Jorge Pulido" userId="a6929f751fc1078e" providerId="LiveId" clId="{93728D0D-6B6E-4E33-A146-71DED4302334}" dt="2020-08-19T00:22:47.118" v="5657" actId="6549"/>
        <pc:sldMkLst>
          <pc:docMk/>
          <pc:sldMk cId="0" sldId="388"/>
        </pc:sldMkLst>
        <pc:spChg chg="add mod">
          <ac:chgData name="Jorge Pulido" userId="a6929f751fc1078e" providerId="LiveId" clId="{93728D0D-6B6E-4E33-A146-71DED4302334}" dt="2020-08-18T17:45:04.939" v="5466" actId="164"/>
          <ac:spMkLst>
            <pc:docMk/>
            <pc:sldMk cId="0" sldId="388"/>
            <ac:spMk id="12" creationId="{4FF5D15E-61BD-41B5-BA90-024C4982735B}"/>
          </ac:spMkLst>
        </pc:spChg>
        <pc:spChg chg="mod">
          <ac:chgData name="Jorge Pulido" userId="a6929f751fc1078e" providerId="LiveId" clId="{93728D0D-6B6E-4E33-A146-71DED4302334}" dt="2020-08-19T00:22:47.118" v="5657" actId="6549"/>
          <ac:spMkLst>
            <pc:docMk/>
            <pc:sldMk cId="0" sldId="388"/>
            <ac:spMk id="66564" creationId="{00000000-0000-0000-0000-000000000000}"/>
          </ac:spMkLst>
        </pc:spChg>
        <pc:spChg chg="mod">
          <ac:chgData name="Jorge Pulido" userId="a6929f751fc1078e" providerId="LiveId" clId="{93728D0D-6B6E-4E33-A146-71DED4302334}" dt="2020-08-18T17:45:04.939" v="5466" actId="164"/>
          <ac:spMkLst>
            <pc:docMk/>
            <pc:sldMk cId="0" sldId="388"/>
            <ac:spMk id="66566" creationId="{00000000-0000-0000-0000-000000000000}"/>
          </ac:spMkLst>
        </pc:spChg>
        <pc:spChg chg="mod">
          <ac:chgData name="Jorge Pulido" userId="a6929f751fc1078e" providerId="LiveId" clId="{93728D0D-6B6E-4E33-A146-71DED4302334}" dt="2020-08-18T17:45:04.939" v="5466" actId="164"/>
          <ac:spMkLst>
            <pc:docMk/>
            <pc:sldMk cId="0" sldId="388"/>
            <ac:spMk id="66567" creationId="{00000000-0000-0000-0000-000000000000}"/>
          </ac:spMkLst>
        </pc:spChg>
        <pc:spChg chg="mod">
          <ac:chgData name="Jorge Pulido" userId="a6929f751fc1078e" providerId="LiveId" clId="{93728D0D-6B6E-4E33-A146-71DED4302334}" dt="2020-08-18T17:45:04.939" v="5466" actId="164"/>
          <ac:spMkLst>
            <pc:docMk/>
            <pc:sldMk cId="0" sldId="388"/>
            <ac:spMk id="66568" creationId="{00000000-0000-0000-0000-000000000000}"/>
          </ac:spMkLst>
        </pc:spChg>
        <pc:spChg chg="mod">
          <ac:chgData name="Jorge Pulido" userId="a6929f751fc1078e" providerId="LiveId" clId="{93728D0D-6B6E-4E33-A146-71DED4302334}" dt="2020-08-18T17:45:04.939" v="5466" actId="164"/>
          <ac:spMkLst>
            <pc:docMk/>
            <pc:sldMk cId="0" sldId="388"/>
            <ac:spMk id="66569" creationId="{00000000-0000-0000-0000-000000000000}"/>
          </ac:spMkLst>
        </pc:spChg>
        <pc:spChg chg="mod">
          <ac:chgData name="Jorge Pulido" userId="a6929f751fc1078e" providerId="LiveId" clId="{93728D0D-6B6E-4E33-A146-71DED4302334}" dt="2020-08-18T17:45:04.939" v="5466" actId="164"/>
          <ac:spMkLst>
            <pc:docMk/>
            <pc:sldMk cId="0" sldId="388"/>
            <ac:spMk id="66570" creationId="{00000000-0000-0000-0000-000000000000}"/>
          </ac:spMkLst>
        </pc:spChg>
        <pc:grpChg chg="add mod">
          <ac:chgData name="Jorge Pulido" userId="a6929f751fc1078e" providerId="LiveId" clId="{93728D0D-6B6E-4E33-A146-71DED4302334}" dt="2020-08-18T17:45:04.939" v="5466" actId="164"/>
          <ac:grpSpMkLst>
            <pc:docMk/>
            <pc:sldMk cId="0" sldId="388"/>
            <ac:grpSpMk id="3" creationId="{ED98125D-7719-4420-9CAC-EACEA59AA328}"/>
          </ac:grpSpMkLst>
        </pc:grpChg>
        <pc:picChg chg="mod">
          <ac:chgData name="Jorge Pulido" userId="a6929f751fc1078e" providerId="LiveId" clId="{93728D0D-6B6E-4E33-A146-71DED4302334}" dt="2020-08-16T20:10:32.508" v="4584" actId="1076"/>
          <ac:picMkLst>
            <pc:docMk/>
            <pc:sldMk cId="0" sldId="388"/>
            <ac:picMk id="66562" creationId="{00000000-0000-0000-0000-000000000000}"/>
          </ac:picMkLst>
        </pc:picChg>
      </pc:sldChg>
      <pc:sldChg chg="modSp mod">
        <pc:chgData name="Jorge Pulido" userId="a6929f751fc1078e" providerId="LiveId" clId="{93728D0D-6B6E-4E33-A146-71DED4302334}" dt="2020-08-19T00:19:51.888" v="5637" actId="20577"/>
        <pc:sldMkLst>
          <pc:docMk/>
          <pc:sldMk cId="0" sldId="389"/>
        </pc:sldMkLst>
        <pc:spChg chg="mod">
          <ac:chgData name="Jorge Pulido" userId="a6929f751fc1078e" providerId="LiveId" clId="{93728D0D-6B6E-4E33-A146-71DED4302334}" dt="2020-08-18T17:45:43.431" v="5468" actId="20577"/>
          <ac:spMkLst>
            <pc:docMk/>
            <pc:sldMk cId="0" sldId="389"/>
            <ac:spMk id="67586" creationId="{00000000-0000-0000-0000-000000000000}"/>
          </ac:spMkLst>
        </pc:spChg>
        <pc:spChg chg="mod">
          <ac:chgData name="Jorge Pulido" userId="a6929f751fc1078e" providerId="LiveId" clId="{93728D0D-6B6E-4E33-A146-71DED4302334}" dt="2020-08-19T00:19:08.640" v="5621" actId="403"/>
          <ac:spMkLst>
            <pc:docMk/>
            <pc:sldMk cId="0" sldId="389"/>
            <ac:spMk id="67587" creationId="{00000000-0000-0000-0000-000000000000}"/>
          </ac:spMkLst>
        </pc:spChg>
        <pc:spChg chg="mod">
          <ac:chgData name="Jorge Pulido" userId="a6929f751fc1078e" providerId="LiveId" clId="{93728D0D-6B6E-4E33-A146-71DED4302334}" dt="2020-08-19T00:19:51.888" v="5637" actId="20577"/>
          <ac:spMkLst>
            <pc:docMk/>
            <pc:sldMk cId="0" sldId="389"/>
            <ac:spMk id="67588" creationId="{00000000-0000-0000-0000-000000000000}"/>
          </ac:spMkLst>
        </pc:spChg>
        <pc:spChg chg="mod">
          <ac:chgData name="Jorge Pulido" userId="a6929f751fc1078e" providerId="LiveId" clId="{93728D0D-6B6E-4E33-A146-71DED4302334}" dt="2020-08-18T17:46:19.722" v="5469" actId="790"/>
          <ac:spMkLst>
            <pc:docMk/>
            <pc:sldMk cId="0" sldId="389"/>
            <ac:spMk id="67593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9T13:49:40.116" v="7314" actId="6549"/>
        <pc:sldMkLst>
          <pc:docMk/>
          <pc:sldMk cId="0" sldId="390"/>
        </pc:sldMkLst>
        <pc:spChg chg="mod">
          <ac:chgData name="Jorge Pulido" userId="a6929f751fc1078e" providerId="LiveId" clId="{93728D0D-6B6E-4E33-A146-71DED4302334}" dt="2020-08-19T13:49:40.116" v="7314" actId="6549"/>
          <ac:spMkLst>
            <pc:docMk/>
            <pc:sldMk cId="0" sldId="390"/>
            <ac:spMk id="70658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8T15:05:42.123" v="5095" actId="1076"/>
        <pc:sldMkLst>
          <pc:docMk/>
          <pc:sldMk cId="0" sldId="391"/>
        </pc:sldMkLst>
        <pc:spChg chg="mod">
          <ac:chgData name="Jorge Pulido" userId="a6929f751fc1078e" providerId="LiveId" clId="{93728D0D-6B6E-4E33-A146-71DED4302334}" dt="2020-08-18T13:35:19.482" v="4991" actId="14100"/>
          <ac:spMkLst>
            <pc:docMk/>
            <pc:sldMk cId="0" sldId="391"/>
            <ac:spMk id="59395" creationId="{00000000-0000-0000-0000-000000000000}"/>
          </ac:spMkLst>
        </pc:spChg>
        <pc:spChg chg="mod">
          <ac:chgData name="Jorge Pulido" userId="a6929f751fc1078e" providerId="LiveId" clId="{93728D0D-6B6E-4E33-A146-71DED4302334}" dt="2020-08-18T15:04:07.826" v="5066" actId="1076"/>
          <ac:spMkLst>
            <pc:docMk/>
            <pc:sldMk cId="0" sldId="391"/>
            <ac:spMk id="165899" creationId="{00000000-0000-0000-0000-000000000000}"/>
          </ac:spMkLst>
        </pc:spChg>
        <pc:spChg chg="mod">
          <ac:chgData name="Jorge Pulido" userId="a6929f751fc1078e" providerId="LiveId" clId="{93728D0D-6B6E-4E33-A146-71DED4302334}" dt="2020-08-18T15:05:42.123" v="5095" actId="1076"/>
          <ac:spMkLst>
            <pc:docMk/>
            <pc:sldMk cId="0" sldId="391"/>
            <ac:spMk id="165900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9T00:37:20.226" v="6239" actId="20577"/>
        <pc:sldMkLst>
          <pc:docMk/>
          <pc:sldMk cId="0" sldId="392"/>
        </pc:sldMkLst>
        <pc:spChg chg="mod">
          <ac:chgData name="Jorge Pulido" userId="a6929f751fc1078e" providerId="LiveId" clId="{93728D0D-6B6E-4E33-A146-71DED4302334}" dt="2020-08-19T00:34:10.511" v="6152" actId="20577"/>
          <ac:spMkLst>
            <pc:docMk/>
            <pc:sldMk cId="0" sldId="392"/>
            <ac:spMk id="1032" creationId="{00000000-0000-0000-0000-000000000000}"/>
          </ac:spMkLst>
        </pc:spChg>
        <pc:spChg chg="mod">
          <ac:chgData name="Jorge Pulido" userId="a6929f751fc1078e" providerId="LiveId" clId="{93728D0D-6B6E-4E33-A146-71DED4302334}" dt="2020-08-19T00:34:31.779" v="6167" actId="20577"/>
          <ac:spMkLst>
            <pc:docMk/>
            <pc:sldMk cId="0" sldId="392"/>
            <ac:spMk id="1033" creationId="{00000000-0000-0000-0000-000000000000}"/>
          </ac:spMkLst>
        </pc:spChg>
        <pc:spChg chg="mod">
          <ac:chgData name="Jorge Pulido" userId="a6929f751fc1078e" providerId="LiveId" clId="{93728D0D-6B6E-4E33-A146-71DED4302334}" dt="2020-08-19T00:35:49.902" v="6195" actId="313"/>
          <ac:spMkLst>
            <pc:docMk/>
            <pc:sldMk cId="0" sldId="392"/>
            <ac:spMk id="1034" creationId="{00000000-0000-0000-0000-000000000000}"/>
          </ac:spMkLst>
        </pc:spChg>
        <pc:spChg chg="mod">
          <ac:chgData name="Jorge Pulido" userId="a6929f751fc1078e" providerId="LiveId" clId="{93728D0D-6B6E-4E33-A146-71DED4302334}" dt="2020-08-19T00:36:42.445" v="6224" actId="20577"/>
          <ac:spMkLst>
            <pc:docMk/>
            <pc:sldMk cId="0" sldId="392"/>
            <ac:spMk id="1035" creationId="{00000000-0000-0000-0000-000000000000}"/>
          </ac:spMkLst>
        </pc:spChg>
        <pc:spChg chg="mod">
          <ac:chgData name="Jorge Pulido" userId="a6929f751fc1078e" providerId="LiveId" clId="{93728D0D-6B6E-4E33-A146-71DED4302334}" dt="2020-08-19T00:36:54.440" v="6230" actId="20577"/>
          <ac:spMkLst>
            <pc:docMk/>
            <pc:sldMk cId="0" sldId="392"/>
            <ac:spMk id="1036" creationId="{00000000-0000-0000-0000-000000000000}"/>
          </ac:spMkLst>
        </pc:spChg>
        <pc:spChg chg="mod">
          <ac:chgData name="Jorge Pulido" userId="a6929f751fc1078e" providerId="LiveId" clId="{93728D0D-6B6E-4E33-A146-71DED4302334}" dt="2020-08-19T00:37:20.226" v="6239" actId="20577"/>
          <ac:spMkLst>
            <pc:docMk/>
            <pc:sldMk cId="0" sldId="392"/>
            <ac:spMk id="1037" creationId="{00000000-0000-0000-0000-000000000000}"/>
          </ac:spMkLst>
        </pc:spChg>
        <pc:spChg chg="mod">
          <ac:chgData name="Jorge Pulido" userId="a6929f751fc1078e" providerId="LiveId" clId="{93728D0D-6B6E-4E33-A146-71DED4302334}" dt="2020-08-19T00:33:46.054" v="6142" actId="20577"/>
          <ac:spMkLst>
            <pc:docMk/>
            <pc:sldMk cId="0" sldId="392"/>
            <ac:spMk id="1038" creationId="{00000000-0000-0000-0000-000000000000}"/>
          </ac:spMkLst>
        </pc:spChg>
        <pc:spChg chg="mod">
          <ac:chgData name="Jorge Pulido" userId="a6929f751fc1078e" providerId="LiveId" clId="{93728D0D-6B6E-4E33-A146-71DED4302334}" dt="2020-08-19T00:33:55.811" v="6144" actId="20577"/>
          <ac:spMkLst>
            <pc:docMk/>
            <pc:sldMk cId="0" sldId="392"/>
            <ac:spMk id="166931" creationId="{00000000-0000-0000-0000-000000000000}"/>
          </ac:spMkLst>
        </pc:spChg>
        <pc:spChg chg="mod">
          <ac:chgData name="Jorge Pulido" userId="a6929f751fc1078e" providerId="LiveId" clId="{93728D0D-6B6E-4E33-A146-71DED4302334}" dt="2020-08-19T00:34:03.410" v="6148" actId="20577"/>
          <ac:spMkLst>
            <pc:docMk/>
            <pc:sldMk cId="0" sldId="392"/>
            <ac:spMk id="166937" creationId="{00000000-0000-0000-0000-000000000000}"/>
          </ac:spMkLst>
        </pc:spChg>
        <pc:spChg chg="mod">
          <ac:chgData name="Jorge Pulido" userId="a6929f751fc1078e" providerId="LiveId" clId="{93728D0D-6B6E-4E33-A146-71DED4302334}" dt="2020-08-19T00:33:59.260" v="6146" actId="20577"/>
          <ac:spMkLst>
            <pc:docMk/>
            <pc:sldMk cId="0" sldId="392"/>
            <ac:spMk id="166938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9T13:50:58.663" v="7317" actId="20577"/>
        <pc:sldMkLst>
          <pc:docMk/>
          <pc:sldMk cId="0" sldId="393"/>
        </pc:sldMkLst>
        <pc:spChg chg="mod">
          <ac:chgData name="Jorge Pulido" userId="a6929f751fc1078e" providerId="LiveId" clId="{93728D0D-6B6E-4E33-A146-71DED4302334}" dt="2020-08-19T13:50:58.663" v="7317" actId="20577"/>
          <ac:spMkLst>
            <pc:docMk/>
            <pc:sldMk cId="0" sldId="393"/>
            <ac:spMk id="71683" creationId="{00000000-0000-0000-0000-000000000000}"/>
          </ac:spMkLst>
        </pc:spChg>
        <pc:spChg chg="mod">
          <ac:chgData name="Jorge Pulido" userId="a6929f751fc1078e" providerId="LiveId" clId="{93728D0D-6B6E-4E33-A146-71DED4302334}" dt="2020-08-19T00:42:15.554" v="6246" actId="207"/>
          <ac:spMkLst>
            <pc:docMk/>
            <pc:sldMk cId="0" sldId="393"/>
            <ac:spMk id="92166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9T14:05:00.923" v="7354" actId="20577"/>
        <pc:sldMkLst>
          <pc:docMk/>
          <pc:sldMk cId="0" sldId="394"/>
        </pc:sldMkLst>
        <pc:spChg chg="mod">
          <ac:chgData name="Jorge Pulido" userId="a6929f751fc1078e" providerId="LiveId" clId="{93728D0D-6B6E-4E33-A146-71DED4302334}" dt="2020-08-19T13:57:19.935" v="7325" actId="20577"/>
          <ac:spMkLst>
            <pc:docMk/>
            <pc:sldMk cId="0" sldId="394"/>
            <ac:spMk id="72708" creationId="{00000000-0000-0000-0000-000000000000}"/>
          </ac:spMkLst>
        </pc:spChg>
        <pc:spChg chg="mod">
          <ac:chgData name="Jorge Pulido" userId="a6929f751fc1078e" providerId="LiveId" clId="{93728D0D-6B6E-4E33-A146-71DED4302334}" dt="2020-08-19T01:25:57.625" v="6280" actId="20577"/>
          <ac:spMkLst>
            <pc:docMk/>
            <pc:sldMk cId="0" sldId="394"/>
            <ac:spMk id="72709" creationId="{00000000-0000-0000-0000-000000000000}"/>
          </ac:spMkLst>
        </pc:spChg>
        <pc:spChg chg="mod">
          <ac:chgData name="Jorge Pulido" userId="a6929f751fc1078e" providerId="LiveId" clId="{93728D0D-6B6E-4E33-A146-71DED4302334}" dt="2020-08-19T14:05:00.923" v="7354" actId="20577"/>
          <ac:spMkLst>
            <pc:docMk/>
            <pc:sldMk cId="0" sldId="394"/>
            <ac:spMk id="72712" creationId="{00000000-0000-0000-0000-000000000000}"/>
          </ac:spMkLst>
        </pc:spChg>
        <pc:spChg chg="mod">
          <ac:chgData name="Jorge Pulido" userId="a6929f751fc1078e" providerId="LiveId" clId="{93728D0D-6B6E-4E33-A146-71DED4302334}" dt="2020-08-19T13:57:58.012" v="7344" actId="20577"/>
          <ac:spMkLst>
            <pc:docMk/>
            <pc:sldMk cId="0" sldId="394"/>
            <ac:spMk id="168968" creationId="{00000000-0000-0000-0000-000000000000}"/>
          </ac:spMkLst>
        </pc:spChg>
      </pc:sldChg>
      <pc:sldChg chg="addSp delSp modSp mod addAnim delAnim">
        <pc:chgData name="Jorge Pulido" userId="a6929f751fc1078e" providerId="LiveId" clId="{93728D0D-6B6E-4E33-A146-71DED4302334}" dt="2020-08-19T15:46:11.178" v="7474" actId="164"/>
        <pc:sldMkLst>
          <pc:docMk/>
          <pc:sldMk cId="0" sldId="397"/>
        </pc:sldMkLst>
        <pc:spChg chg="add mod">
          <ac:chgData name="Jorge Pulido" userId="a6929f751fc1078e" providerId="LiveId" clId="{93728D0D-6B6E-4E33-A146-71DED4302334}" dt="2020-08-19T15:46:11.178" v="7474" actId="164"/>
          <ac:spMkLst>
            <pc:docMk/>
            <pc:sldMk cId="0" sldId="397"/>
            <ac:spMk id="2" creationId="{9B600C48-F476-46CD-997B-B65EAD9AB648}"/>
          </ac:spMkLst>
        </pc:spChg>
        <pc:spChg chg="mod">
          <ac:chgData name="Jorge Pulido" userId="a6929f751fc1078e" providerId="LiveId" clId="{93728D0D-6B6E-4E33-A146-71DED4302334}" dt="2020-08-19T15:43:59.765" v="7363" actId="20577"/>
          <ac:spMkLst>
            <pc:docMk/>
            <pc:sldMk cId="0" sldId="397"/>
            <ac:spMk id="78852" creationId="{00000000-0000-0000-0000-000000000000}"/>
          </ac:spMkLst>
        </pc:spChg>
        <pc:spChg chg="del mod">
          <ac:chgData name="Jorge Pulido" userId="a6929f751fc1078e" providerId="LiveId" clId="{93728D0D-6B6E-4E33-A146-71DED4302334}" dt="2020-08-19T03:57:33.858" v="7019" actId="478"/>
          <ac:spMkLst>
            <pc:docMk/>
            <pc:sldMk cId="0" sldId="397"/>
            <ac:spMk id="78871" creationId="{00000000-0000-0000-0000-000000000000}"/>
          </ac:spMkLst>
        </pc:spChg>
        <pc:spChg chg="del">
          <ac:chgData name="Jorge Pulido" userId="a6929f751fc1078e" providerId="LiveId" clId="{93728D0D-6B6E-4E33-A146-71DED4302334}" dt="2020-08-19T03:53:54.362" v="6937" actId="478"/>
          <ac:spMkLst>
            <pc:docMk/>
            <pc:sldMk cId="0" sldId="397"/>
            <ac:spMk id="78872" creationId="{00000000-0000-0000-0000-000000000000}"/>
          </ac:spMkLst>
        </pc:spChg>
        <pc:spChg chg="del mod">
          <ac:chgData name="Jorge Pulido" userId="a6929f751fc1078e" providerId="LiveId" clId="{93728D0D-6B6E-4E33-A146-71DED4302334}" dt="2020-08-19T03:56:54.782" v="7017" actId="478"/>
          <ac:spMkLst>
            <pc:docMk/>
            <pc:sldMk cId="0" sldId="397"/>
            <ac:spMk id="78873" creationId="{00000000-0000-0000-0000-000000000000}"/>
          </ac:spMkLst>
        </pc:spChg>
        <pc:spChg chg="mod">
          <ac:chgData name="Jorge Pulido" userId="a6929f751fc1078e" providerId="LiveId" clId="{93728D0D-6B6E-4E33-A146-71DED4302334}" dt="2020-08-19T04:09:38.493" v="7205" actId="1035"/>
          <ac:spMkLst>
            <pc:docMk/>
            <pc:sldMk cId="0" sldId="397"/>
            <ac:spMk id="78874" creationId="{00000000-0000-0000-0000-000000000000}"/>
          </ac:spMkLst>
        </pc:spChg>
        <pc:spChg chg="mod">
          <ac:chgData name="Jorge Pulido" userId="a6929f751fc1078e" providerId="LiveId" clId="{93728D0D-6B6E-4E33-A146-71DED4302334}" dt="2020-08-19T03:56:12.236" v="6973" actId="1076"/>
          <ac:spMkLst>
            <pc:docMk/>
            <pc:sldMk cId="0" sldId="397"/>
            <ac:spMk id="78875" creationId="{00000000-0000-0000-0000-000000000000}"/>
          </ac:spMkLst>
        </pc:spChg>
        <pc:spChg chg="mod">
          <ac:chgData name="Jorge Pulido" userId="a6929f751fc1078e" providerId="LiveId" clId="{93728D0D-6B6E-4E33-A146-71DED4302334}" dt="2020-08-19T03:55:19.456" v="6958"/>
          <ac:spMkLst>
            <pc:docMk/>
            <pc:sldMk cId="0" sldId="397"/>
            <ac:spMk id="78876" creationId="{00000000-0000-0000-0000-000000000000}"/>
          </ac:spMkLst>
        </pc:spChg>
        <pc:spChg chg="mod">
          <ac:chgData name="Jorge Pulido" userId="a6929f751fc1078e" providerId="LiveId" clId="{93728D0D-6B6E-4E33-A146-71DED4302334}" dt="2020-08-19T03:55:59.502" v="6971" actId="1076"/>
          <ac:spMkLst>
            <pc:docMk/>
            <pc:sldMk cId="0" sldId="397"/>
            <ac:spMk id="78877" creationId="{00000000-0000-0000-0000-000000000000}"/>
          </ac:spMkLst>
        </pc:spChg>
        <pc:spChg chg="add del mod">
          <ac:chgData name="Jorge Pulido" userId="a6929f751fc1078e" providerId="LiveId" clId="{93728D0D-6B6E-4E33-A146-71DED4302334}" dt="2020-08-19T03:57:25.356" v="7018" actId="1036"/>
          <ac:spMkLst>
            <pc:docMk/>
            <pc:sldMk cId="0" sldId="397"/>
            <ac:spMk id="78878" creationId="{00000000-0000-0000-0000-000000000000}"/>
          </ac:spMkLst>
        </pc:spChg>
        <pc:spChg chg="del">
          <ac:chgData name="Jorge Pulido" userId="a6929f751fc1078e" providerId="LiveId" clId="{93728D0D-6B6E-4E33-A146-71DED4302334}" dt="2020-08-19T03:55:03.544" v="6952" actId="478"/>
          <ac:spMkLst>
            <pc:docMk/>
            <pc:sldMk cId="0" sldId="397"/>
            <ac:spMk id="78879" creationId="{00000000-0000-0000-0000-000000000000}"/>
          </ac:spMkLst>
        </pc:spChg>
        <pc:spChg chg="del">
          <ac:chgData name="Jorge Pulido" userId="a6929f751fc1078e" providerId="LiveId" clId="{93728D0D-6B6E-4E33-A146-71DED4302334}" dt="2020-08-19T03:53:30.307" v="6929" actId="478"/>
          <ac:spMkLst>
            <pc:docMk/>
            <pc:sldMk cId="0" sldId="397"/>
            <ac:spMk id="78880" creationId="{00000000-0000-0000-0000-000000000000}"/>
          </ac:spMkLst>
        </pc:spChg>
        <pc:spChg chg="del">
          <ac:chgData name="Jorge Pulido" userId="a6929f751fc1078e" providerId="LiveId" clId="{93728D0D-6B6E-4E33-A146-71DED4302334}" dt="2020-08-19T03:53:32.263" v="6930" actId="478"/>
          <ac:spMkLst>
            <pc:docMk/>
            <pc:sldMk cId="0" sldId="397"/>
            <ac:spMk id="78881" creationId="{00000000-0000-0000-0000-000000000000}"/>
          </ac:spMkLst>
        </pc:spChg>
        <pc:spChg chg="del">
          <ac:chgData name="Jorge Pulido" userId="a6929f751fc1078e" providerId="LiveId" clId="{93728D0D-6B6E-4E33-A146-71DED4302334}" dt="2020-08-19T03:53:34.380" v="6931" actId="478"/>
          <ac:spMkLst>
            <pc:docMk/>
            <pc:sldMk cId="0" sldId="397"/>
            <ac:spMk id="78882" creationId="{00000000-0000-0000-0000-000000000000}"/>
          </ac:spMkLst>
        </pc:spChg>
        <pc:spChg chg="del">
          <ac:chgData name="Jorge Pulido" userId="a6929f751fc1078e" providerId="LiveId" clId="{93728D0D-6B6E-4E33-A146-71DED4302334}" dt="2020-08-19T03:53:35.783" v="6932" actId="478"/>
          <ac:spMkLst>
            <pc:docMk/>
            <pc:sldMk cId="0" sldId="397"/>
            <ac:spMk id="78883" creationId="{00000000-0000-0000-0000-000000000000}"/>
          </ac:spMkLst>
        </pc:spChg>
        <pc:spChg chg="del">
          <ac:chgData name="Jorge Pulido" userId="a6929f751fc1078e" providerId="LiveId" clId="{93728D0D-6B6E-4E33-A146-71DED4302334}" dt="2020-08-19T03:53:44.158" v="6936" actId="478"/>
          <ac:spMkLst>
            <pc:docMk/>
            <pc:sldMk cId="0" sldId="397"/>
            <ac:spMk id="78884" creationId="{00000000-0000-0000-0000-000000000000}"/>
          </ac:spMkLst>
        </pc:spChg>
        <pc:spChg chg="del">
          <ac:chgData name="Jorge Pulido" userId="a6929f751fc1078e" providerId="LiveId" clId="{93728D0D-6B6E-4E33-A146-71DED4302334}" dt="2020-08-19T03:53:42.412" v="6935" actId="478"/>
          <ac:spMkLst>
            <pc:docMk/>
            <pc:sldMk cId="0" sldId="397"/>
            <ac:spMk id="78885" creationId="{00000000-0000-0000-0000-000000000000}"/>
          </ac:spMkLst>
        </pc:spChg>
        <pc:spChg chg="mod">
          <ac:chgData name="Jorge Pulido" userId="a6929f751fc1078e" providerId="LiveId" clId="{93728D0D-6B6E-4E33-A146-71DED4302334}" dt="2020-08-19T04:10:39.903" v="7222" actId="1076"/>
          <ac:spMkLst>
            <pc:docMk/>
            <pc:sldMk cId="0" sldId="397"/>
            <ac:spMk id="78886" creationId="{00000000-0000-0000-0000-000000000000}"/>
          </ac:spMkLst>
        </pc:spChg>
        <pc:spChg chg="del mod">
          <ac:chgData name="Jorge Pulido" userId="a6929f751fc1078e" providerId="LiveId" clId="{93728D0D-6B6E-4E33-A146-71DED4302334}" dt="2020-08-19T15:36:17.646" v="7359" actId="478"/>
          <ac:spMkLst>
            <pc:docMk/>
            <pc:sldMk cId="0" sldId="397"/>
            <ac:spMk id="78887" creationId="{00000000-0000-0000-0000-000000000000}"/>
          </ac:spMkLst>
        </pc:spChg>
        <pc:spChg chg="del mod">
          <ac:chgData name="Jorge Pulido" userId="a6929f751fc1078e" providerId="LiveId" clId="{93728D0D-6B6E-4E33-A146-71DED4302334}" dt="2020-08-19T03:56:49.541" v="7016" actId="478"/>
          <ac:spMkLst>
            <pc:docMk/>
            <pc:sldMk cId="0" sldId="397"/>
            <ac:spMk id="78888" creationId="{00000000-0000-0000-0000-000000000000}"/>
          </ac:spMkLst>
        </pc:spChg>
        <pc:spChg chg="mod">
          <ac:chgData name="Jorge Pulido" userId="a6929f751fc1078e" providerId="LiveId" clId="{93728D0D-6B6E-4E33-A146-71DED4302334}" dt="2020-08-19T04:15:35.678" v="7269" actId="1076"/>
          <ac:spMkLst>
            <pc:docMk/>
            <pc:sldMk cId="0" sldId="397"/>
            <ac:spMk id="172035" creationId="{00000000-0000-0000-0000-000000000000}"/>
          </ac:spMkLst>
        </pc:spChg>
        <pc:spChg chg="mod">
          <ac:chgData name="Jorge Pulido" userId="a6929f751fc1078e" providerId="LiveId" clId="{93728D0D-6B6E-4E33-A146-71DED4302334}" dt="2020-08-19T04:10:08.665" v="7217" actId="1036"/>
          <ac:spMkLst>
            <pc:docMk/>
            <pc:sldMk cId="0" sldId="397"/>
            <ac:spMk id="172037" creationId="{00000000-0000-0000-0000-000000000000}"/>
          </ac:spMkLst>
        </pc:spChg>
        <pc:spChg chg="mod">
          <ac:chgData name="Jorge Pulido" userId="a6929f751fc1078e" providerId="LiveId" clId="{93728D0D-6B6E-4E33-A146-71DED4302334}" dt="2020-08-19T04:09:43.877" v="7206" actId="1076"/>
          <ac:spMkLst>
            <pc:docMk/>
            <pc:sldMk cId="0" sldId="397"/>
            <ac:spMk id="172038" creationId="{00000000-0000-0000-0000-000000000000}"/>
          </ac:spMkLst>
        </pc:spChg>
        <pc:spChg chg="mod">
          <ac:chgData name="Jorge Pulido" userId="a6929f751fc1078e" providerId="LiveId" clId="{93728D0D-6B6E-4E33-A146-71DED4302334}" dt="2020-08-19T04:09:38.493" v="7205" actId="1035"/>
          <ac:spMkLst>
            <pc:docMk/>
            <pc:sldMk cId="0" sldId="397"/>
            <ac:spMk id="172039" creationId="{00000000-0000-0000-0000-000000000000}"/>
          </ac:spMkLst>
        </pc:spChg>
        <pc:spChg chg="mod">
          <ac:chgData name="Jorge Pulido" userId="a6929f751fc1078e" providerId="LiveId" clId="{93728D0D-6B6E-4E33-A146-71DED4302334}" dt="2020-08-19T04:10:32.973" v="7220" actId="1076"/>
          <ac:spMkLst>
            <pc:docMk/>
            <pc:sldMk cId="0" sldId="397"/>
            <ac:spMk id="172041" creationId="{00000000-0000-0000-0000-000000000000}"/>
          </ac:spMkLst>
        </pc:spChg>
        <pc:spChg chg="add del mod">
          <ac:chgData name="Jorge Pulido" userId="a6929f751fc1078e" providerId="LiveId" clId="{93728D0D-6B6E-4E33-A146-71DED4302334}" dt="2020-08-19T04:10:34.626" v="7221" actId="1076"/>
          <ac:spMkLst>
            <pc:docMk/>
            <pc:sldMk cId="0" sldId="397"/>
            <ac:spMk id="172042" creationId="{00000000-0000-0000-0000-000000000000}"/>
          </ac:spMkLst>
        </pc:spChg>
        <pc:spChg chg="mod">
          <ac:chgData name="Jorge Pulido" userId="a6929f751fc1078e" providerId="LiveId" clId="{93728D0D-6B6E-4E33-A146-71DED4302334}" dt="2020-08-19T04:09:38.493" v="7205" actId="1035"/>
          <ac:spMkLst>
            <pc:docMk/>
            <pc:sldMk cId="0" sldId="397"/>
            <ac:spMk id="172044" creationId="{00000000-0000-0000-0000-000000000000}"/>
          </ac:spMkLst>
        </pc:spChg>
        <pc:spChg chg="mod">
          <ac:chgData name="Jorge Pulido" userId="a6929f751fc1078e" providerId="LiveId" clId="{93728D0D-6B6E-4E33-A146-71DED4302334}" dt="2020-08-19T04:09:38.493" v="7205" actId="1035"/>
          <ac:spMkLst>
            <pc:docMk/>
            <pc:sldMk cId="0" sldId="397"/>
            <ac:spMk id="172045" creationId="{00000000-0000-0000-0000-000000000000}"/>
          </ac:spMkLst>
        </pc:spChg>
        <pc:spChg chg="mod">
          <ac:chgData name="Jorge Pulido" userId="a6929f751fc1078e" providerId="LiveId" clId="{93728D0D-6B6E-4E33-A146-71DED4302334}" dt="2020-08-19T04:09:38.493" v="7205" actId="1035"/>
          <ac:spMkLst>
            <pc:docMk/>
            <pc:sldMk cId="0" sldId="397"/>
            <ac:spMk id="172046" creationId="{00000000-0000-0000-0000-000000000000}"/>
          </ac:spMkLst>
        </pc:spChg>
        <pc:spChg chg="mod">
          <ac:chgData name="Jorge Pulido" userId="a6929f751fc1078e" providerId="LiveId" clId="{93728D0D-6B6E-4E33-A146-71DED4302334}" dt="2020-08-19T04:10:05.710" v="7209" actId="1076"/>
          <ac:spMkLst>
            <pc:docMk/>
            <pc:sldMk cId="0" sldId="397"/>
            <ac:spMk id="172047" creationId="{00000000-0000-0000-0000-000000000000}"/>
          </ac:spMkLst>
        </pc:spChg>
        <pc:spChg chg="mod">
          <ac:chgData name="Jorge Pulido" userId="a6929f751fc1078e" providerId="LiveId" clId="{93728D0D-6B6E-4E33-A146-71DED4302334}" dt="2020-08-19T04:09:55.871" v="7208" actId="1076"/>
          <ac:spMkLst>
            <pc:docMk/>
            <pc:sldMk cId="0" sldId="397"/>
            <ac:spMk id="172048" creationId="{00000000-0000-0000-0000-000000000000}"/>
          </ac:spMkLst>
        </pc:spChg>
        <pc:spChg chg="mod">
          <ac:chgData name="Jorge Pulido" userId="a6929f751fc1078e" providerId="LiveId" clId="{93728D0D-6B6E-4E33-A146-71DED4302334}" dt="2020-08-19T04:09:49.317" v="7207" actId="1076"/>
          <ac:spMkLst>
            <pc:docMk/>
            <pc:sldMk cId="0" sldId="397"/>
            <ac:spMk id="172053" creationId="{00000000-0000-0000-0000-000000000000}"/>
          </ac:spMkLst>
        </pc:spChg>
        <pc:spChg chg="mod">
          <ac:chgData name="Jorge Pulido" userId="a6929f751fc1078e" providerId="LiveId" clId="{93728D0D-6B6E-4E33-A146-71DED4302334}" dt="2020-08-19T04:15:39.311" v="7270" actId="1076"/>
          <ac:spMkLst>
            <pc:docMk/>
            <pc:sldMk cId="0" sldId="397"/>
            <ac:spMk id="172054" creationId="{00000000-0000-0000-0000-000000000000}"/>
          </ac:spMkLst>
        </pc:spChg>
        <pc:grpChg chg="add mod">
          <ac:chgData name="Jorge Pulido" userId="a6929f751fc1078e" providerId="LiveId" clId="{93728D0D-6B6E-4E33-A146-71DED4302334}" dt="2020-08-19T15:46:11.178" v="7474" actId="164"/>
          <ac:grpSpMkLst>
            <pc:docMk/>
            <pc:sldMk cId="0" sldId="397"/>
            <ac:grpSpMk id="3" creationId="{A9246F2F-FC4A-431D-B6F0-28F3BDCC677D}"/>
          </ac:grpSpMkLst>
        </pc:grpChg>
        <pc:picChg chg="add del mod">
          <ac:chgData name="Jorge Pulido" userId="a6929f751fc1078e" providerId="LiveId" clId="{93728D0D-6B6E-4E33-A146-71DED4302334}" dt="2020-08-19T15:46:11.178" v="7474" actId="164"/>
          <ac:picMkLst>
            <pc:docMk/>
            <pc:sldMk cId="0" sldId="397"/>
            <ac:picMk id="78850" creationId="{00000000-0000-0000-0000-000000000000}"/>
          </ac:picMkLst>
        </pc:picChg>
      </pc:sldChg>
      <pc:sldChg chg="addSp modSp mod">
        <pc:chgData name="Jorge Pulido" userId="a6929f751fc1078e" providerId="LiveId" clId="{93728D0D-6B6E-4E33-A146-71DED4302334}" dt="2020-08-19T16:58:38.571" v="7495" actId="20577"/>
        <pc:sldMkLst>
          <pc:docMk/>
          <pc:sldMk cId="0" sldId="398"/>
        </pc:sldMkLst>
        <pc:spChg chg="mod">
          <ac:chgData name="Jorge Pulido" userId="a6929f751fc1078e" providerId="LiveId" clId="{93728D0D-6B6E-4E33-A146-71DED4302334}" dt="2020-08-19T13:23:30.552" v="7273" actId="164"/>
          <ac:spMkLst>
            <pc:docMk/>
            <pc:sldMk cId="0" sldId="398"/>
            <ac:spMk id="15" creationId="{00000000-0000-0000-0000-000000000000}"/>
          </ac:spMkLst>
        </pc:spChg>
        <pc:spChg chg="mod">
          <ac:chgData name="Jorge Pulido" userId="a6929f751fc1078e" providerId="LiveId" clId="{93728D0D-6B6E-4E33-A146-71DED4302334}" dt="2020-08-19T13:23:30.552" v="7273" actId="164"/>
          <ac:spMkLst>
            <pc:docMk/>
            <pc:sldMk cId="0" sldId="398"/>
            <ac:spMk id="16" creationId="{00000000-0000-0000-0000-000000000000}"/>
          </ac:spMkLst>
        </pc:spChg>
        <pc:spChg chg="mod">
          <ac:chgData name="Jorge Pulido" userId="a6929f751fc1078e" providerId="LiveId" clId="{93728D0D-6B6E-4E33-A146-71DED4302334}" dt="2020-08-19T15:46:25.151" v="7489" actId="6549"/>
          <ac:spMkLst>
            <pc:docMk/>
            <pc:sldMk cId="0" sldId="398"/>
            <ac:spMk id="79876" creationId="{00000000-0000-0000-0000-000000000000}"/>
          </ac:spMkLst>
        </pc:spChg>
        <pc:spChg chg="mod">
          <ac:chgData name="Jorge Pulido" userId="a6929f751fc1078e" providerId="LiveId" clId="{93728D0D-6B6E-4E33-A146-71DED4302334}" dt="2020-08-19T13:23:30.552" v="7273" actId="164"/>
          <ac:spMkLst>
            <pc:docMk/>
            <pc:sldMk cId="0" sldId="398"/>
            <ac:spMk id="79878" creationId="{00000000-0000-0000-0000-000000000000}"/>
          </ac:spMkLst>
        </pc:spChg>
        <pc:spChg chg="mod">
          <ac:chgData name="Jorge Pulido" userId="a6929f751fc1078e" providerId="LiveId" clId="{93728D0D-6B6E-4E33-A146-71DED4302334}" dt="2020-08-19T13:23:30.552" v="7273" actId="164"/>
          <ac:spMkLst>
            <pc:docMk/>
            <pc:sldMk cId="0" sldId="398"/>
            <ac:spMk id="79879" creationId="{00000000-0000-0000-0000-000000000000}"/>
          </ac:spMkLst>
        </pc:spChg>
        <pc:spChg chg="mod">
          <ac:chgData name="Jorge Pulido" userId="a6929f751fc1078e" providerId="LiveId" clId="{93728D0D-6B6E-4E33-A146-71DED4302334}" dt="2020-08-19T13:23:30.552" v="7273" actId="164"/>
          <ac:spMkLst>
            <pc:docMk/>
            <pc:sldMk cId="0" sldId="398"/>
            <ac:spMk id="79880" creationId="{00000000-0000-0000-0000-000000000000}"/>
          </ac:spMkLst>
        </pc:spChg>
        <pc:spChg chg="mod">
          <ac:chgData name="Jorge Pulido" userId="a6929f751fc1078e" providerId="LiveId" clId="{93728D0D-6B6E-4E33-A146-71DED4302334}" dt="2020-08-19T13:23:30.552" v="7273" actId="164"/>
          <ac:spMkLst>
            <pc:docMk/>
            <pc:sldMk cId="0" sldId="398"/>
            <ac:spMk id="79881" creationId="{00000000-0000-0000-0000-000000000000}"/>
          </ac:spMkLst>
        </pc:spChg>
        <pc:spChg chg="mod">
          <ac:chgData name="Jorge Pulido" userId="a6929f751fc1078e" providerId="LiveId" clId="{93728D0D-6B6E-4E33-A146-71DED4302334}" dt="2020-08-19T13:23:30.552" v="7273" actId="164"/>
          <ac:spMkLst>
            <pc:docMk/>
            <pc:sldMk cId="0" sldId="398"/>
            <ac:spMk id="79882" creationId="{00000000-0000-0000-0000-000000000000}"/>
          </ac:spMkLst>
        </pc:spChg>
        <pc:spChg chg="mod">
          <ac:chgData name="Jorge Pulido" userId="a6929f751fc1078e" providerId="LiveId" clId="{93728D0D-6B6E-4E33-A146-71DED4302334}" dt="2020-08-19T13:23:30.552" v="7273" actId="164"/>
          <ac:spMkLst>
            <pc:docMk/>
            <pc:sldMk cId="0" sldId="398"/>
            <ac:spMk id="79883" creationId="{00000000-0000-0000-0000-000000000000}"/>
          </ac:spMkLst>
        </pc:spChg>
        <pc:spChg chg="mod">
          <ac:chgData name="Jorge Pulido" userId="a6929f751fc1078e" providerId="LiveId" clId="{93728D0D-6B6E-4E33-A146-71DED4302334}" dt="2020-08-19T13:23:30.552" v="7273" actId="164"/>
          <ac:spMkLst>
            <pc:docMk/>
            <pc:sldMk cId="0" sldId="398"/>
            <ac:spMk id="79884" creationId="{00000000-0000-0000-0000-000000000000}"/>
          </ac:spMkLst>
        </pc:spChg>
        <pc:spChg chg="mod">
          <ac:chgData name="Jorge Pulido" userId="a6929f751fc1078e" providerId="LiveId" clId="{93728D0D-6B6E-4E33-A146-71DED4302334}" dt="2020-08-19T13:23:30.552" v="7273" actId="164"/>
          <ac:spMkLst>
            <pc:docMk/>
            <pc:sldMk cId="0" sldId="398"/>
            <ac:spMk id="79885" creationId="{00000000-0000-0000-0000-000000000000}"/>
          </ac:spMkLst>
        </pc:spChg>
        <pc:spChg chg="mod">
          <ac:chgData name="Jorge Pulido" userId="a6929f751fc1078e" providerId="LiveId" clId="{93728D0D-6B6E-4E33-A146-71DED4302334}" dt="2020-08-19T13:23:30.552" v="7273" actId="164"/>
          <ac:spMkLst>
            <pc:docMk/>
            <pc:sldMk cId="0" sldId="398"/>
            <ac:spMk id="79886" creationId="{00000000-0000-0000-0000-000000000000}"/>
          </ac:spMkLst>
        </pc:spChg>
        <pc:spChg chg="mod">
          <ac:chgData name="Jorge Pulido" userId="a6929f751fc1078e" providerId="LiveId" clId="{93728D0D-6B6E-4E33-A146-71DED4302334}" dt="2020-08-19T13:23:30.552" v="7273" actId="164"/>
          <ac:spMkLst>
            <pc:docMk/>
            <pc:sldMk cId="0" sldId="398"/>
            <ac:spMk id="79889" creationId="{00000000-0000-0000-0000-000000000000}"/>
          </ac:spMkLst>
        </pc:spChg>
        <pc:spChg chg="mod">
          <ac:chgData name="Jorge Pulido" userId="a6929f751fc1078e" providerId="LiveId" clId="{93728D0D-6B6E-4E33-A146-71DED4302334}" dt="2020-08-19T13:23:30.552" v="7273" actId="164"/>
          <ac:spMkLst>
            <pc:docMk/>
            <pc:sldMk cId="0" sldId="398"/>
            <ac:spMk id="79890" creationId="{00000000-0000-0000-0000-000000000000}"/>
          </ac:spMkLst>
        </pc:spChg>
        <pc:spChg chg="mod">
          <ac:chgData name="Jorge Pulido" userId="a6929f751fc1078e" providerId="LiveId" clId="{93728D0D-6B6E-4E33-A146-71DED4302334}" dt="2020-08-19T16:58:38.571" v="7495" actId="20577"/>
          <ac:spMkLst>
            <pc:docMk/>
            <pc:sldMk cId="0" sldId="398"/>
            <ac:spMk id="173058" creationId="{00000000-0000-0000-0000-000000000000}"/>
          </ac:spMkLst>
        </pc:spChg>
        <pc:spChg chg="mod">
          <ac:chgData name="Jorge Pulido" userId="a6929f751fc1078e" providerId="LiveId" clId="{93728D0D-6B6E-4E33-A146-71DED4302334}" dt="2020-08-19T16:58:34.366" v="7492" actId="20577"/>
          <ac:spMkLst>
            <pc:docMk/>
            <pc:sldMk cId="0" sldId="398"/>
            <ac:spMk id="173059" creationId="{00000000-0000-0000-0000-000000000000}"/>
          </ac:spMkLst>
        </pc:spChg>
        <pc:grpChg chg="add mod">
          <ac:chgData name="Jorge Pulido" userId="a6929f751fc1078e" providerId="LiveId" clId="{93728D0D-6B6E-4E33-A146-71DED4302334}" dt="2020-08-19T13:23:25.954" v="7272" actId="164"/>
          <ac:grpSpMkLst>
            <pc:docMk/>
            <pc:sldMk cId="0" sldId="398"/>
            <ac:grpSpMk id="2" creationId="{5F5DE3ED-A305-49D9-BE63-506FCF830824}"/>
          </ac:grpSpMkLst>
        </pc:grpChg>
        <pc:grpChg chg="add mod">
          <ac:chgData name="Jorge Pulido" userId="a6929f751fc1078e" providerId="LiveId" clId="{93728D0D-6B6E-4E33-A146-71DED4302334}" dt="2020-08-19T13:23:30.552" v="7273" actId="164"/>
          <ac:grpSpMkLst>
            <pc:docMk/>
            <pc:sldMk cId="0" sldId="398"/>
            <ac:grpSpMk id="3" creationId="{19852252-BFE4-4697-8963-F8C47ED2EFD1}"/>
          </ac:grpSpMkLst>
        </pc:grpChg>
        <pc:picChg chg="mod">
          <ac:chgData name="Jorge Pulido" userId="a6929f751fc1078e" providerId="LiveId" clId="{93728D0D-6B6E-4E33-A146-71DED4302334}" dt="2020-08-19T03:44:19.400" v="6704" actId="14826"/>
          <ac:picMkLst>
            <pc:docMk/>
            <pc:sldMk cId="0" sldId="398"/>
            <ac:picMk id="79877" creationId="{00000000-0000-0000-0000-000000000000}"/>
          </ac:picMkLst>
        </pc:picChg>
      </pc:sldChg>
      <pc:sldChg chg="modSp mod">
        <pc:chgData name="Jorge Pulido" userId="a6929f751fc1078e" providerId="LiveId" clId="{93728D0D-6B6E-4E33-A146-71DED4302334}" dt="2020-08-14T18:00:48.126" v="1011" actId="20577"/>
        <pc:sldMkLst>
          <pc:docMk/>
          <pc:sldMk cId="0" sldId="401"/>
        </pc:sldMkLst>
        <pc:spChg chg="mod">
          <ac:chgData name="Jorge Pulido" userId="a6929f751fc1078e" providerId="LiveId" clId="{93728D0D-6B6E-4E33-A146-71DED4302334}" dt="2020-08-14T15:47:45.639" v="826" actId="1035"/>
          <ac:spMkLst>
            <pc:docMk/>
            <pc:sldMk cId="0" sldId="401"/>
            <ac:spMk id="25602" creationId="{00000000-0000-0000-0000-000000000000}"/>
          </ac:spMkLst>
        </pc:spChg>
        <pc:spChg chg="mod">
          <ac:chgData name="Jorge Pulido" userId="a6929f751fc1078e" providerId="LiveId" clId="{93728D0D-6B6E-4E33-A146-71DED4302334}" dt="2020-08-14T17:59:03.098" v="960" actId="313"/>
          <ac:spMkLst>
            <pc:docMk/>
            <pc:sldMk cId="0" sldId="401"/>
            <ac:spMk id="25603" creationId="{00000000-0000-0000-0000-000000000000}"/>
          </ac:spMkLst>
        </pc:spChg>
        <pc:spChg chg="mod">
          <ac:chgData name="Jorge Pulido" userId="a6929f751fc1078e" providerId="LiveId" clId="{93728D0D-6B6E-4E33-A146-71DED4302334}" dt="2020-08-14T16:46:17.699" v="908" actId="14100"/>
          <ac:spMkLst>
            <pc:docMk/>
            <pc:sldMk cId="0" sldId="401"/>
            <ac:spMk id="25607" creationId="{00000000-0000-0000-0000-000000000000}"/>
          </ac:spMkLst>
        </pc:spChg>
        <pc:spChg chg="mod">
          <ac:chgData name="Jorge Pulido" userId="a6929f751fc1078e" providerId="LiveId" clId="{93728D0D-6B6E-4E33-A146-71DED4302334}" dt="2020-08-14T16:46:17.699" v="908" actId="14100"/>
          <ac:spMkLst>
            <pc:docMk/>
            <pc:sldMk cId="0" sldId="401"/>
            <ac:spMk id="25608" creationId="{00000000-0000-0000-0000-000000000000}"/>
          </ac:spMkLst>
        </pc:spChg>
        <pc:spChg chg="mod">
          <ac:chgData name="Jorge Pulido" userId="a6929f751fc1078e" providerId="LiveId" clId="{93728D0D-6B6E-4E33-A146-71DED4302334}" dt="2020-08-14T16:46:17.699" v="908" actId="14100"/>
          <ac:spMkLst>
            <pc:docMk/>
            <pc:sldMk cId="0" sldId="401"/>
            <ac:spMk id="25609" creationId="{00000000-0000-0000-0000-000000000000}"/>
          </ac:spMkLst>
        </pc:spChg>
        <pc:spChg chg="mod">
          <ac:chgData name="Jorge Pulido" userId="a6929f751fc1078e" providerId="LiveId" clId="{93728D0D-6B6E-4E33-A146-71DED4302334}" dt="2020-08-14T16:46:17.699" v="908" actId="14100"/>
          <ac:spMkLst>
            <pc:docMk/>
            <pc:sldMk cId="0" sldId="401"/>
            <ac:spMk id="25610" creationId="{00000000-0000-0000-0000-000000000000}"/>
          </ac:spMkLst>
        </pc:spChg>
        <pc:spChg chg="mod">
          <ac:chgData name="Jorge Pulido" userId="a6929f751fc1078e" providerId="LiveId" clId="{93728D0D-6B6E-4E33-A146-71DED4302334}" dt="2020-08-14T16:46:17.699" v="908" actId="14100"/>
          <ac:spMkLst>
            <pc:docMk/>
            <pc:sldMk cId="0" sldId="401"/>
            <ac:spMk id="25611" creationId="{00000000-0000-0000-0000-000000000000}"/>
          </ac:spMkLst>
        </pc:spChg>
        <pc:spChg chg="mod">
          <ac:chgData name="Jorge Pulido" userId="a6929f751fc1078e" providerId="LiveId" clId="{93728D0D-6B6E-4E33-A146-71DED4302334}" dt="2020-08-14T16:46:17.699" v="908" actId="14100"/>
          <ac:spMkLst>
            <pc:docMk/>
            <pc:sldMk cId="0" sldId="401"/>
            <ac:spMk id="25612" creationId="{00000000-0000-0000-0000-000000000000}"/>
          </ac:spMkLst>
        </pc:spChg>
        <pc:spChg chg="mod">
          <ac:chgData name="Jorge Pulido" userId="a6929f751fc1078e" providerId="LiveId" clId="{93728D0D-6B6E-4E33-A146-71DED4302334}" dt="2020-08-14T16:46:17.699" v="908" actId="14100"/>
          <ac:spMkLst>
            <pc:docMk/>
            <pc:sldMk cId="0" sldId="401"/>
            <ac:spMk id="25613" creationId="{00000000-0000-0000-0000-000000000000}"/>
          </ac:spMkLst>
        </pc:spChg>
        <pc:spChg chg="mod">
          <ac:chgData name="Jorge Pulido" userId="a6929f751fc1078e" providerId="LiveId" clId="{93728D0D-6B6E-4E33-A146-71DED4302334}" dt="2020-08-14T16:46:17.699" v="908" actId="14100"/>
          <ac:spMkLst>
            <pc:docMk/>
            <pc:sldMk cId="0" sldId="401"/>
            <ac:spMk id="25614" creationId="{00000000-0000-0000-0000-000000000000}"/>
          </ac:spMkLst>
        </pc:spChg>
        <pc:spChg chg="mod">
          <ac:chgData name="Jorge Pulido" userId="a6929f751fc1078e" providerId="LiveId" clId="{93728D0D-6B6E-4E33-A146-71DED4302334}" dt="2020-08-14T16:46:17.699" v="908" actId="14100"/>
          <ac:spMkLst>
            <pc:docMk/>
            <pc:sldMk cId="0" sldId="401"/>
            <ac:spMk id="25615" creationId="{00000000-0000-0000-0000-000000000000}"/>
          </ac:spMkLst>
        </pc:spChg>
        <pc:spChg chg="mod">
          <ac:chgData name="Jorge Pulido" userId="a6929f751fc1078e" providerId="LiveId" clId="{93728D0D-6B6E-4E33-A146-71DED4302334}" dt="2020-08-14T16:46:17.699" v="908" actId="14100"/>
          <ac:spMkLst>
            <pc:docMk/>
            <pc:sldMk cId="0" sldId="401"/>
            <ac:spMk id="25616" creationId="{00000000-0000-0000-0000-000000000000}"/>
          </ac:spMkLst>
        </pc:spChg>
        <pc:spChg chg="mod">
          <ac:chgData name="Jorge Pulido" userId="a6929f751fc1078e" providerId="LiveId" clId="{93728D0D-6B6E-4E33-A146-71DED4302334}" dt="2020-08-14T16:46:17.699" v="908" actId="14100"/>
          <ac:spMkLst>
            <pc:docMk/>
            <pc:sldMk cId="0" sldId="401"/>
            <ac:spMk id="25617" creationId="{00000000-0000-0000-0000-000000000000}"/>
          </ac:spMkLst>
        </pc:spChg>
        <pc:spChg chg="mod">
          <ac:chgData name="Jorge Pulido" userId="a6929f751fc1078e" providerId="LiveId" clId="{93728D0D-6B6E-4E33-A146-71DED4302334}" dt="2020-08-14T16:46:17.699" v="908" actId="14100"/>
          <ac:spMkLst>
            <pc:docMk/>
            <pc:sldMk cId="0" sldId="401"/>
            <ac:spMk id="25618" creationId="{00000000-0000-0000-0000-000000000000}"/>
          </ac:spMkLst>
        </pc:spChg>
        <pc:spChg chg="mod">
          <ac:chgData name="Jorge Pulido" userId="a6929f751fc1078e" providerId="LiveId" clId="{93728D0D-6B6E-4E33-A146-71DED4302334}" dt="2020-08-14T16:46:17.699" v="908" actId="14100"/>
          <ac:spMkLst>
            <pc:docMk/>
            <pc:sldMk cId="0" sldId="401"/>
            <ac:spMk id="25619" creationId="{00000000-0000-0000-0000-000000000000}"/>
          </ac:spMkLst>
        </pc:spChg>
        <pc:spChg chg="mod">
          <ac:chgData name="Jorge Pulido" userId="a6929f751fc1078e" providerId="LiveId" clId="{93728D0D-6B6E-4E33-A146-71DED4302334}" dt="2020-08-14T16:46:17.699" v="908" actId="14100"/>
          <ac:spMkLst>
            <pc:docMk/>
            <pc:sldMk cId="0" sldId="401"/>
            <ac:spMk id="25620" creationId="{00000000-0000-0000-0000-000000000000}"/>
          </ac:spMkLst>
        </pc:spChg>
        <pc:spChg chg="mod">
          <ac:chgData name="Jorge Pulido" userId="a6929f751fc1078e" providerId="LiveId" clId="{93728D0D-6B6E-4E33-A146-71DED4302334}" dt="2020-08-14T16:46:17.699" v="908" actId="14100"/>
          <ac:spMkLst>
            <pc:docMk/>
            <pc:sldMk cId="0" sldId="401"/>
            <ac:spMk id="25621" creationId="{00000000-0000-0000-0000-000000000000}"/>
          </ac:spMkLst>
        </pc:spChg>
        <pc:spChg chg="mod">
          <ac:chgData name="Jorge Pulido" userId="a6929f751fc1078e" providerId="LiveId" clId="{93728D0D-6B6E-4E33-A146-71DED4302334}" dt="2020-08-14T16:46:17.699" v="908" actId="14100"/>
          <ac:spMkLst>
            <pc:docMk/>
            <pc:sldMk cId="0" sldId="401"/>
            <ac:spMk id="25622" creationId="{00000000-0000-0000-0000-000000000000}"/>
          </ac:spMkLst>
        </pc:spChg>
        <pc:spChg chg="mod">
          <ac:chgData name="Jorge Pulido" userId="a6929f751fc1078e" providerId="LiveId" clId="{93728D0D-6B6E-4E33-A146-71DED4302334}" dt="2020-08-14T16:46:20.254" v="909" actId="313"/>
          <ac:spMkLst>
            <pc:docMk/>
            <pc:sldMk cId="0" sldId="401"/>
            <ac:spMk id="25623" creationId="{00000000-0000-0000-0000-000000000000}"/>
          </ac:spMkLst>
        </pc:spChg>
        <pc:spChg chg="mod">
          <ac:chgData name="Jorge Pulido" userId="a6929f751fc1078e" providerId="LiveId" clId="{93728D0D-6B6E-4E33-A146-71DED4302334}" dt="2020-08-14T18:00:48.126" v="1011" actId="20577"/>
          <ac:spMkLst>
            <pc:docMk/>
            <pc:sldMk cId="0" sldId="401"/>
            <ac:spMk id="177176" creationId="{00000000-0000-0000-0000-000000000000}"/>
          </ac:spMkLst>
        </pc:spChg>
        <pc:grpChg chg="mod">
          <ac:chgData name="Jorge Pulido" userId="a6929f751fc1078e" providerId="LiveId" clId="{93728D0D-6B6E-4E33-A146-71DED4302334}" dt="2020-08-14T16:46:17.699" v="908" actId="14100"/>
          <ac:grpSpMkLst>
            <pc:docMk/>
            <pc:sldMk cId="0" sldId="401"/>
            <ac:grpSpMk id="25605" creationId="{00000000-0000-0000-0000-000000000000}"/>
          </ac:grpSpMkLst>
        </pc:grpChg>
        <pc:picChg chg="mod">
          <ac:chgData name="Jorge Pulido" userId="a6929f751fc1078e" providerId="LiveId" clId="{93728D0D-6B6E-4E33-A146-71DED4302334}" dt="2020-08-14T16:46:17.699" v="908" actId="14100"/>
          <ac:picMkLst>
            <pc:docMk/>
            <pc:sldMk cId="0" sldId="401"/>
            <ac:picMk id="25606" creationId="{00000000-0000-0000-0000-000000000000}"/>
          </ac:picMkLst>
        </pc:picChg>
      </pc:sldChg>
      <pc:sldChg chg="modSp mod">
        <pc:chgData name="Jorge Pulido" userId="a6929f751fc1078e" providerId="LiveId" clId="{93728D0D-6B6E-4E33-A146-71DED4302334}" dt="2020-08-16T00:33:51.887" v="3737" actId="1076"/>
        <pc:sldMkLst>
          <pc:docMk/>
          <pc:sldMk cId="0" sldId="405"/>
        </pc:sldMkLst>
        <pc:spChg chg="mod">
          <ac:chgData name="Jorge Pulido" userId="a6929f751fc1078e" providerId="LiveId" clId="{93728D0D-6B6E-4E33-A146-71DED4302334}" dt="2020-08-16T00:33:51.887" v="3737" actId="1076"/>
          <ac:spMkLst>
            <pc:docMk/>
            <pc:sldMk cId="0" sldId="405"/>
            <ac:spMk id="49154" creationId="{00000000-0000-0000-0000-000000000000}"/>
          </ac:spMkLst>
        </pc:spChg>
      </pc:sldChg>
      <pc:sldChg chg="addSp delSp modSp mod">
        <pc:chgData name="Jorge Pulido" userId="a6929f751fc1078e" providerId="LiveId" clId="{93728D0D-6B6E-4E33-A146-71DED4302334}" dt="2020-08-16T20:17:52.973" v="4604" actId="338"/>
        <pc:sldMkLst>
          <pc:docMk/>
          <pc:sldMk cId="0" sldId="406"/>
        </pc:sldMkLst>
        <pc:spChg chg="mod">
          <ac:chgData name="Jorge Pulido" userId="a6929f751fc1078e" providerId="LiveId" clId="{93728D0D-6B6E-4E33-A146-71DED4302334}" dt="2020-08-16T08:03:50.833" v="4336" actId="1038"/>
          <ac:spMkLst>
            <pc:docMk/>
            <pc:sldMk cId="0" sldId="406"/>
            <ac:spMk id="3" creationId="{00000000-0000-0000-0000-000000000000}"/>
          </ac:spMkLst>
        </pc:spChg>
        <pc:spChg chg="mod">
          <ac:chgData name="Jorge Pulido" userId="a6929f751fc1078e" providerId="LiveId" clId="{93728D0D-6B6E-4E33-A146-71DED4302334}" dt="2020-08-16T08:01:09.103" v="4309" actId="20577"/>
          <ac:spMkLst>
            <pc:docMk/>
            <pc:sldMk cId="0" sldId="406"/>
            <ac:spMk id="55299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6T20:17:52.973" v="4604" actId="338"/>
          <ac:spMkLst>
            <pc:docMk/>
            <pc:sldMk cId="0" sldId="406"/>
            <ac:spMk id="55304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6T20:17:52.973" v="4604" actId="338"/>
          <ac:spMkLst>
            <pc:docMk/>
            <pc:sldMk cId="0" sldId="406"/>
            <ac:spMk id="55305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6T20:17:52.973" v="4604" actId="338"/>
          <ac:spMkLst>
            <pc:docMk/>
            <pc:sldMk cId="0" sldId="406"/>
            <ac:spMk id="55306" creationId="{00000000-0000-0000-0000-000000000000}"/>
          </ac:spMkLst>
        </pc:spChg>
        <pc:spChg chg="mod topLvl">
          <ac:chgData name="Jorge Pulido" userId="a6929f751fc1078e" providerId="LiveId" clId="{93728D0D-6B6E-4E33-A146-71DED4302334}" dt="2020-08-16T20:17:52.973" v="4604" actId="338"/>
          <ac:spMkLst>
            <pc:docMk/>
            <pc:sldMk cId="0" sldId="406"/>
            <ac:spMk id="55307" creationId="{00000000-0000-0000-0000-000000000000}"/>
          </ac:spMkLst>
        </pc:spChg>
        <pc:spChg chg="mod">
          <ac:chgData name="Jorge Pulido" userId="a6929f751fc1078e" providerId="LiveId" clId="{93728D0D-6B6E-4E33-A146-71DED4302334}" dt="2020-08-16T20:17:05.759" v="4601" actId="1076"/>
          <ac:spMkLst>
            <pc:docMk/>
            <pc:sldMk cId="0" sldId="406"/>
            <ac:spMk id="185352" creationId="{00000000-0000-0000-0000-000000000000}"/>
          </ac:spMkLst>
        </pc:spChg>
        <pc:spChg chg="ord">
          <ac:chgData name="Jorge Pulido" userId="a6929f751fc1078e" providerId="LiveId" clId="{93728D0D-6B6E-4E33-A146-71DED4302334}" dt="2020-08-16T20:17:24.875" v="4602" actId="166"/>
          <ac:spMkLst>
            <pc:docMk/>
            <pc:sldMk cId="0" sldId="406"/>
            <ac:spMk id="185354" creationId="{00000000-0000-0000-0000-000000000000}"/>
          </ac:spMkLst>
        </pc:spChg>
        <pc:grpChg chg="add del mod">
          <ac:chgData name="Jorge Pulido" userId="a6929f751fc1078e" providerId="LiveId" clId="{93728D0D-6B6E-4E33-A146-71DED4302334}" dt="2020-08-16T20:17:40.242" v="4603" actId="165"/>
          <ac:grpSpMkLst>
            <pc:docMk/>
            <pc:sldMk cId="0" sldId="406"/>
            <ac:grpSpMk id="2" creationId="{870E6DD1-4480-4199-95A7-EAF3085799F3}"/>
          </ac:grpSpMkLst>
        </pc:grpChg>
        <pc:grpChg chg="add mod">
          <ac:chgData name="Jorge Pulido" userId="a6929f751fc1078e" providerId="LiveId" clId="{93728D0D-6B6E-4E33-A146-71DED4302334}" dt="2020-08-16T20:17:52.973" v="4604" actId="338"/>
          <ac:grpSpMkLst>
            <pc:docMk/>
            <pc:sldMk cId="0" sldId="406"/>
            <ac:grpSpMk id="4" creationId="{99558B1D-7318-4EB6-98FD-A01214299911}"/>
          </ac:grpSpMkLst>
        </pc:grpChg>
      </pc:sldChg>
      <pc:sldChg chg="modSp mod">
        <pc:chgData name="Jorge Pulido" userId="a6929f751fc1078e" providerId="LiveId" clId="{93728D0D-6B6E-4E33-A146-71DED4302334}" dt="2020-08-15T03:15:32.862" v="1361" actId="20577"/>
        <pc:sldMkLst>
          <pc:docMk/>
          <pc:sldMk cId="0" sldId="408"/>
        </pc:sldMkLst>
        <pc:spChg chg="mod">
          <ac:chgData name="Jorge Pulido" userId="a6929f751fc1078e" providerId="LiveId" clId="{93728D0D-6B6E-4E33-A146-71DED4302334}" dt="2020-08-14T18:37:15.672" v="1222" actId="20577"/>
          <ac:spMkLst>
            <pc:docMk/>
            <pc:sldMk cId="0" sldId="408"/>
            <ac:spMk id="28674" creationId="{00000000-0000-0000-0000-000000000000}"/>
          </ac:spMkLst>
        </pc:spChg>
        <pc:spChg chg="mod">
          <ac:chgData name="Jorge Pulido" userId="a6929f751fc1078e" providerId="LiveId" clId="{93728D0D-6B6E-4E33-A146-71DED4302334}" dt="2020-08-15T03:15:32.862" v="1361" actId="20577"/>
          <ac:spMkLst>
            <pc:docMk/>
            <pc:sldMk cId="0" sldId="408"/>
            <ac:spMk id="189448" creationId="{00000000-0000-0000-0000-000000000000}"/>
          </ac:spMkLst>
        </pc:spChg>
      </pc:sldChg>
      <pc:sldChg chg="modSp mod modAnim">
        <pc:chgData name="Jorge Pulido" userId="a6929f751fc1078e" providerId="LiveId" clId="{93728D0D-6B6E-4E33-A146-71DED4302334}" dt="2020-08-15T21:25:14.217" v="2879" actId="1076"/>
        <pc:sldMkLst>
          <pc:docMk/>
          <pc:sldMk cId="0" sldId="409"/>
        </pc:sldMkLst>
        <pc:spChg chg="mod">
          <ac:chgData name="Jorge Pulido" userId="a6929f751fc1078e" providerId="LiveId" clId="{93728D0D-6B6E-4E33-A146-71DED4302334}" dt="2020-08-15T21:05:30.206" v="2607" actId="14100"/>
          <ac:spMkLst>
            <pc:docMk/>
            <pc:sldMk cId="0" sldId="409"/>
            <ac:spMk id="36866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21:48.262" v="2878" actId="20577"/>
          <ac:spMkLst>
            <pc:docMk/>
            <pc:sldMk cId="0" sldId="409"/>
            <ac:spMk id="36867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25:14.217" v="2879" actId="1076"/>
          <ac:spMkLst>
            <pc:docMk/>
            <pc:sldMk cId="0" sldId="409"/>
            <ac:spMk id="190470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09:15.834" v="2744" actId="255"/>
          <ac:spMkLst>
            <pc:docMk/>
            <pc:sldMk cId="0" sldId="409"/>
            <ac:spMk id="190471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8T15:30:04.971" v="5201" actId="20577"/>
        <pc:sldMkLst>
          <pc:docMk/>
          <pc:sldMk cId="0" sldId="411"/>
        </pc:sldMkLst>
        <pc:spChg chg="mod">
          <ac:chgData name="Jorge Pulido" userId="a6929f751fc1078e" providerId="LiveId" clId="{93728D0D-6B6E-4E33-A146-71DED4302334}" dt="2020-08-18T15:30:04.971" v="5201" actId="20577"/>
          <ac:spMkLst>
            <pc:docMk/>
            <pc:sldMk cId="0" sldId="411"/>
            <ac:spMk id="60418" creationId="{00000000-0000-0000-0000-000000000000}"/>
          </ac:spMkLst>
        </pc:spChg>
        <pc:spChg chg="mod">
          <ac:chgData name="Jorge Pulido" userId="a6929f751fc1078e" providerId="LiveId" clId="{93728D0D-6B6E-4E33-A146-71DED4302334}" dt="2020-08-18T15:29:51.015" v="5188" actId="20577"/>
          <ac:spMkLst>
            <pc:docMk/>
            <pc:sldMk cId="0" sldId="411"/>
            <ac:spMk id="60420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9T14:12:52.902" v="7358"/>
        <pc:sldMkLst>
          <pc:docMk/>
          <pc:sldMk cId="0" sldId="412"/>
        </pc:sldMkLst>
        <pc:spChg chg="mod">
          <ac:chgData name="Jorge Pulido" userId="a6929f751fc1078e" providerId="LiveId" clId="{93728D0D-6B6E-4E33-A146-71DED4302334}" dt="2020-08-19T14:12:52.902" v="7358"/>
          <ac:spMkLst>
            <pc:docMk/>
            <pc:sldMk cId="0" sldId="412"/>
            <ac:spMk id="75778" creationId="{00000000-0000-0000-0000-000000000000}"/>
          </ac:spMkLst>
        </pc:spChg>
        <pc:spChg chg="mod">
          <ac:chgData name="Jorge Pulido" userId="a6929f751fc1078e" providerId="LiveId" clId="{93728D0D-6B6E-4E33-A146-71DED4302334}" dt="2020-08-19T02:07:25.494" v="6516" actId="114"/>
          <ac:spMkLst>
            <pc:docMk/>
            <pc:sldMk cId="0" sldId="412"/>
            <ac:spMk id="193541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9T13:23:51.772" v="7277" actId="20577"/>
        <pc:sldMkLst>
          <pc:docMk/>
          <pc:sldMk cId="0" sldId="413"/>
        </pc:sldMkLst>
        <pc:spChg chg="mod">
          <ac:chgData name="Jorge Pulido" userId="a6929f751fc1078e" providerId="LiveId" clId="{93728D0D-6B6E-4E33-A146-71DED4302334}" dt="2020-08-19T02:28:25.578" v="6659" actId="20577"/>
          <ac:spMkLst>
            <pc:docMk/>
            <pc:sldMk cId="0" sldId="413"/>
            <ac:spMk id="77826" creationId="{00000000-0000-0000-0000-000000000000}"/>
          </ac:spMkLst>
        </pc:spChg>
        <pc:spChg chg="mod">
          <ac:chgData name="Jorge Pulido" userId="a6929f751fc1078e" providerId="LiveId" clId="{93728D0D-6B6E-4E33-A146-71DED4302334}" dt="2020-08-19T13:23:51.772" v="7277" actId="20577"/>
          <ac:spMkLst>
            <pc:docMk/>
            <pc:sldMk cId="0" sldId="413"/>
            <ac:spMk id="77827" creationId="{00000000-0000-0000-0000-000000000000}"/>
          </ac:spMkLst>
        </pc:spChg>
        <pc:spChg chg="mod">
          <ac:chgData name="Jorge Pulido" userId="a6929f751fc1078e" providerId="LiveId" clId="{93728D0D-6B6E-4E33-A146-71DED4302334}" dt="2020-08-19T03:50:07.179" v="6917" actId="1076"/>
          <ac:spMkLst>
            <pc:docMk/>
            <pc:sldMk cId="0" sldId="413"/>
            <ac:spMk id="77828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4T18:31:33.670" v="1054" actId="6549"/>
        <pc:sldMkLst>
          <pc:docMk/>
          <pc:sldMk cId="0" sldId="414"/>
        </pc:sldMkLst>
        <pc:spChg chg="mod">
          <ac:chgData name="Jorge Pulido" userId="a6929f751fc1078e" providerId="LiveId" clId="{93728D0D-6B6E-4E33-A146-71DED4302334}" dt="2020-08-14T18:31:33.670" v="1054" actId="6549"/>
          <ac:spMkLst>
            <pc:docMk/>
            <pc:sldMk cId="0" sldId="414"/>
            <ac:spMk id="26626" creationId="{00000000-0000-0000-0000-000000000000}"/>
          </ac:spMkLst>
        </pc:spChg>
        <pc:spChg chg="mod">
          <ac:chgData name="Jorge Pulido" userId="a6929f751fc1078e" providerId="LiveId" clId="{93728D0D-6B6E-4E33-A146-71DED4302334}" dt="2020-08-14T18:01:13.473" v="1013" actId="20577"/>
          <ac:spMkLst>
            <pc:docMk/>
            <pc:sldMk cId="0" sldId="414"/>
            <ac:spMk id="26627" creationId="{00000000-0000-0000-0000-000000000000}"/>
          </ac:spMkLst>
        </pc:spChg>
        <pc:spChg chg="mod">
          <ac:chgData name="Jorge Pulido" userId="a6929f751fc1078e" providerId="LiveId" clId="{93728D0D-6B6E-4E33-A146-71DED4302334}" dt="2020-08-14T18:30:31.130" v="1015" actId="20577"/>
          <ac:spMkLst>
            <pc:docMk/>
            <pc:sldMk cId="0" sldId="414"/>
            <ac:spMk id="26628" creationId="{00000000-0000-0000-0000-000000000000}"/>
          </ac:spMkLst>
        </pc:spChg>
      </pc:sldChg>
      <pc:sldChg chg="addSp delSp modSp mod">
        <pc:chgData name="Jorge Pulido" userId="a6929f751fc1078e" providerId="LiveId" clId="{93728D0D-6B6E-4E33-A146-71DED4302334}" dt="2020-08-15T05:00:52.462" v="2024"/>
        <pc:sldMkLst>
          <pc:docMk/>
          <pc:sldMk cId="0" sldId="415"/>
        </pc:sldMkLst>
        <pc:spChg chg="add mod">
          <ac:chgData name="Jorge Pulido" userId="a6929f751fc1078e" providerId="LiveId" clId="{93728D0D-6B6E-4E33-A146-71DED4302334}" dt="2020-08-15T03:23:40.552" v="1600" actId="207"/>
          <ac:spMkLst>
            <pc:docMk/>
            <pc:sldMk cId="0" sldId="415"/>
            <ac:spMk id="2" creationId="{1C43444B-A852-428B-9185-86CFB012C938}"/>
          </ac:spMkLst>
        </pc:spChg>
        <pc:spChg chg="add 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" creationId="{CB5A2698-4A70-4D61-AFF3-81354A3040E9}"/>
          </ac:spMkLst>
        </pc:spChg>
        <pc:spChg chg="del">
          <ac:chgData name="Jorge Pulido" userId="a6929f751fc1078e" providerId="LiveId" clId="{93728D0D-6B6E-4E33-A146-71DED4302334}" dt="2020-08-15T03:25:38.667" v="1627" actId="478"/>
          <ac:spMkLst>
            <pc:docMk/>
            <pc:sldMk cId="0" sldId="415"/>
            <ac:spMk id="30722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24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25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26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27" creationId="{00000000-0000-0000-0000-000000000000}"/>
          </ac:spMkLst>
        </pc:spChg>
        <pc:spChg chg="add del 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28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29" creationId="{00000000-0000-0000-0000-000000000000}"/>
          </ac:spMkLst>
        </pc:spChg>
        <pc:spChg chg="del mod">
          <ac:chgData name="Jorge Pulido" userId="a6929f751fc1078e" providerId="LiveId" clId="{93728D0D-6B6E-4E33-A146-71DED4302334}" dt="2020-08-15T03:16:02.213" v="1366" actId="478"/>
          <ac:spMkLst>
            <pc:docMk/>
            <pc:sldMk cId="0" sldId="415"/>
            <ac:spMk id="30730" creationId="{00000000-0000-0000-0000-000000000000}"/>
          </ac:spMkLst>
        </pc:spChg>
        <pc:spChg chg="del mod">
          <ac:chgData name="Jorge Pulido" userId="a6929f751fc1078e" providerId="LiveId" clId="{93728D0D-6B6E-4E33-A146-71DED4302334}" dt="2020-08-15T03:15:59.206" v="1364" actId="478"/>
          <ac:spMkLst>
            <pc:docMk/>
            <pc:sldMk cId="0" sldId="415"/>
            <ac:spMk id="30731" creationId="{00000000-0000-0000-0000-000000000000}"/>
          </ac:spMkLst>
        </pc:spChg>
        <pc:spChg chg="add del 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32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33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34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35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36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37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38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39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40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41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42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43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44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45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46" creationId="{00000000-0000-0000-0000-000000000000}"/>
          </ac:spMkLst>
        </pc:spChg>
        <pc:spChg chg="mod">
          <ac:chgData name="Jorge Pulido" userId="a6929f751fc1078e" providerId="LiveId" clId="{93728D0D-6B6E-4E33-A146-71DED4302334}" dt="2020-08-15T05:00:52.462" v="2024"/>
          <ac:spMkLst>
            <pc:docMk/>
            <pc:sldMk cId="0" sldId="415"/>
            <ac:spMk id="30747" creationId="{00000000-0000-0000-0000-000000000000}"/>
          </ac:spMkLst>
        </pc:spChg>
        <pc:spChg chg="add del mod">
          <ac:chgData name="Jorge Pulido" userId="a6929f751fc1078e" providerId="LiveId" clId="{93728D0D-6B6E-4E33-A146-71DED4302334}" dt="2020-08-15T04:58:13.171" v="1968" actId="20577"/>
          <ac:spMkLst>
            <pc:docMk/>
            <pc:sldMk cId="0" sldId="415"/>
            <ac:spMk id="30748" creationId="{00000000-0000-0000-0000-000000000000}"/>
          </ac:spMkLst>
        </pc:spChg>
        <pc:grpChg chg="add mod topLvl">
          <ac:chgData name="Jorge Pulido" userId="a6929f751fc1078e" providerId="LiveId" clId="{93728D0D-6B6E-4E33-A146-71DED4302334}" dt="2020-08-15T05:00:52.462" v="2024"/>
          <ac:grpSpMkLst>
            <pc:docMk/>
            <pc:sldMk cId="0" sldId="415"/>
            <ac:grpSpMk id="4" creationId="{5ED769D0-615E-4B1E-99C6-BBD57A56F818}"/>
          </ac:grpSpMkLst>
        </pc:grpChg>
        <pc:grpChg chg="add mod topLvl">
          <ac:chgData name="Jorge Pulido" userId="a6929f751fc1078e" providerId="LiveId" clId="{93728D0D-6B6E-4E33-A146-71DED4302334}" dt="2020-08-15T05:00:52.462" v="2024"/>
          <ac:grpSpMkLst>
            <pc:docMk/>
            <pc:sldMk cId="0" sldId="415"/>
            <ac:grpSpMk id="5" creationId="{87C96476-F7DC-459D-B799-FA28EC68B3DC}"/>
          </ac:grpSpMkLst>
        </pc:grpChg>
        <pc:grpChg chg="add mod topLvl">
          <ac:chgData name="Jorge Pulido" userId="a6929f751fc1078e" providerId="LiveId" clId="{93728D0D-6B6E-4E33-A146-71DED4302334}" dt="2020-08-15T05:00:52.462" v="2024"/>
          <ac:grpSpMkLst>
            <pc:docMk/>
            <pc:sldMk cId="0" sldId="415"/>
            <ac:grpSpMk id="6" creationId="{F76E945C-CAAA-4756-B288-C2865410B786}"/>
          </ac:grpSpMkLst>
        </pc:grpChg>
        <pc:grpChg chg="add mod topLvl">
          <ac:chgData name="Jorge Pulido" userId="a6929f751fc1078e" providerId="LiveId" clId="{93728D0D-6B6E-4E33-A146-71DED4302334}" dt="2020-08-15T05:00:52.462" v="2024"/>
          <ac:grpSpMkLst>
            <pc:docMk/>
            <pc:sldMk cId="0" sldId="415"/>
            <ac:grpSpMk id="7" creationId="{313852DD-0E70-4EC9-A386-71B87054FFD1}"/>
          </ac:grpSpMkLst>
        </pc:grpChg>
        <pc:grpChg chg="add mod">
          <ac:chgData name="Jorge Pulido" userId="a6929f751fc1078e" providerId="LiveId" clId="{93728D0D-6B6E-4E33-A146-71DED4302334}" dt="2020-08-15T03:42:57.772" v="1881" actId="164"/>
          <ac:grpSpMkLst>
            <pc:docMk/>
            <pc:sldMk cId="0" sldId="415"/>
            <ac:grpSpMk id="8" creationId="{89062C02-570D-4A76-B60D-5B0734F5E46A}"/>
          </ac:grpSpMkLst>
        </pc:grpChg>
        <pc:grpChg chg="add mod">
          <ac:chgData name="Jorge Pulido" userId="a6929f751fc1078e" providerId="LiveId" clId="{93728D0D-6B6E-4E33-A146-71DED4302334}" dt="2020-08-15T03:43:17.517" v="1885" actId="164"/>
          <ac:grpSpMkLst>
            <pc:docMk/>
            <pc:sldMk cId="0" sldId="415"/>
            <ac:grpSpMk id="9" creationId="{FC4D98A4-5B54-40AC-B8A2-EAEC4C270CB3}"/>
          </ac:grpSpMkLst>
        </pc:grpChg>
        <pc:grpChg chg="add del mod">
          <ac:chgData name="Jorge Pulido" userId="a6929f751fc1078e" providerId="LiveId" clId="{93728D0D-6B6E-4E33-A146-71DED4302334}" dt="2020-08-15T03:43:51.255" v="1891" actId="165"/>
          <ac:grpSpMkLst>
            <pc:docMk/>
            <pc:sldMk cId="0" sldId="415"/>
            <ac:grpSpMk id="10" creationId="{94C1618E-7EC1-49C6-9D7C-EF67ACE909DE}"/>
          </ac:grpSpMkLst>
        </pc:grpChg>
        <pc:grpChg chg="add del mod">
          <ac:chgData name="Jorge Pulido" userId="a6929f751fc1078e" providerId="LiveId" clId="{93728D0D-6B6E-4E33-A146-71DED4302334}" dt="2020-08-15T03:44:35.525" v="1897" actId="165"/>
          <ac:grpSpMkLst>
            <pc:docMk/>
            <pc:sldMk cId="0" sldId="415"/>
            <ac:grpSpMk id="11" creationId="{E6F147A6-90C1-413C-8987-270CC26F5330}"/>
          </ac:grpSpMkLst>
        </pc:grpChg>
        <pc:grpChg chg="add del mod">
          <ac:chgData name="Jorge Pulido" userId="a6929f751fc1078e" providerId="LiveId" clId="{93728D0D-6B6E-4E33-A146-71DED4302334}" dt="2020-08-15T03:52:23.053" v="1915" actId="165"/>
          <ac:grpSpMkLst>
            <pc:docMk/>
            <pc:sldMk cId="0" sldId="415"/>
            <ac:grpSpMk id="12" creationId="{1043CCDF-BB35-4C21-936B-56FF65CD39BC}"/>
          </ac:grpSpMkLst>
        </pc:grpChg>
        <pc:grpChg chg="add del mod">
          <ac:chgData name="Jorge Pulido" userId="a6929f751fc1078e" providerId="LiveId" clId="{93728D0D-6B6E-4E33-A146-71DED4302334}" dt="2020-08-15T03:55:07.261" v="1917" actId="165"/>
          <ac:grpSpMkLst>
            <pc:docMk/>
            <pc:sldMk cId="0" sldId="415"/>
            <ac:grpSpMk id="13" creationId="{5122E376-10E5-41BA-8590-55AF5A7A3862}"/>
          </ac:grpSpMkLst>
        </pc:grpChg>
        <pc:grpChg chg="add mod">
          <ac:chgData name="Jorge Pulido" userId="a6929f751fc1078e" providerId="LiveId" clId="{93728D0D-6B6E-4E33-A146-71DED4302334}" dt="2020-08-15T05:00:52.462" v="2024"/>
          <ac:grpSpMkLst>
            <pc:docMk/>
            <pc:sldMk cId="0" sldId="415"/>
            <ac:grpSpMk id="14" creationId="{32D7F29A-158A-4F25-B8F3-6A711294EA24}"/>
          </ac:grpSpMkLst>
        </pc:grpChg>
        <pc:picChg chg="mod">
          <ac:chgData name="Jorge Pulido" userId="a6929f751fc1078e" providerId="LiveId" clId="{93728D0D-6B6E-4E33-A146-71DED4302334}" dt="2020-08-15T03:52:12.380" v="1914" actId="1037"/>
          <ac:picMkLst>
            <pc:docMk/>
            <pc:sldMk cId="0" sldId="415"/>
            <ac:picMk id="30723" creationId="{00000000-0000-0000-0000-000000000000}"/>
          </ac:picMkLst>
        </pc:picChg>
      </pc:sldChg>
      <pc:sldChg chg="modSp">
        <pc:chgData name="Jorge Pulido" userId="a6929f751fc1078e" providerId="LiveId" clId="{93728D0D-6B6E-4E33-A146-71DED4302334}" dt="2020-08-15T21:12:54.839" v="2867" actId="108"/>
        <pc:sldMkLst>
          <pc:docMk/>
          <pc:sldMk cId="0" sldId="417"/>
        </pc:sldMkLst>
        <pc:spChg chg="mod">
          <ac:chgData name="Jorge Pulido" userId="a6929f751fc1078e" providerId="LiveId" clId="{93728D0D-6B6E-4E33-A146-71DED4302334}" dt="2020-08-15T21:12:54.839" v="2867" actId="108"/>
          <ac:spMkLst>
            <pc:docMk/>
            <pc:sldMk cId="0" sldId="417"/>
            <ac:spMk id="199685" creationId="{00000000-0000-0000-0000-000000000000}"/>
          </ac:spMkLst>
        </pc:spChg>
      </pc:sldChg>
      <pc:sldChg chg="modSp">
        <pc:chgData name="Jorge Pulido" userId="a6929f751fc1078e" providerId="LiveId" clId="{93728D0D-6B6E-4E33-A146-71DED4302334}" dt="2020-08-15T21:18:30.775" v="2877" actId="20577"/>
        <pc:sldMkLst>
          <pc:docMk/>
          <pc:sldMk cId="0" sldId="419"/>
        </pc:sldMkLst>
        <pc:spChg chg="mod">
          <ac:chgData name="Jorge Pulido" userId="a6929f751fc1078e" providerId="LiveId" clId="{93728D0D-6B6E-4E33-A146-71DED4302334}" dt="2020-08-15T21:00:18.481" v="2528" actId="6549"/>
          <ac:spMkLst>
            <pc:docMk/>
            <pc:sldMk cId="0" sldId="419"/>
            <ac:spMk id="201735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18:30.775" v="2877" actId="20577"/>
          <ac:spMkLst>
            <pc:docMk/>
            <pc:sldMk cId="0" sldId="419"/>
            <ac:spMk id="201736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5T04:53:28.314" v="1933" actId="20577"/>
        <pc:sldMkLst>
          <pc:docMk/>
          <pc:sldMk cId="0" sldId="421"/>
        </pc:sldMkLst>
        <pc:spChg chg="mod">
          <ac:chgData name="Jorge Pulido" userId="a6929f751fc1078e" providerId="LiveId" clId="{93728D0D-6B6E-4E33-A146-71DED4302334}" dt="2020-08-14T18:41:18.757" v="1346" actId="20577"/>
          <ac:spMkLst>
            <pc:docMk/>
            <pc:sldMk cId="0" sldId="421"/>
            <ac:spMk id="29698" creationId="{00000000-0000-0000-0000-000000000000}"/>
          </ac:spMkLst>
        </pc:spChg>
        <pc:spChg chg="mod">
          <ac:chgData name="Jorge Pulido" userId="a6929f751fc1078e" providerId="LiveId" clId="{93728D0D-6B6E-4E33-A146-71DED4302334}" dt="2020-08-15T04:53:28.314" v="1933" actId="20577"/>
          <ac:spMkLst>
            <pc:docMk/>
            <pc:sldMk cId="0" sldId="421"/>
            <ac:spMk id="208901" creationId="{00000000-0000-0000-0000-000000000000}"/>
          </ac:spMkLst>
        </pc:spChg>
        <pc:spChg chg="mod">
          <ac:chgData name="Jorge Pulido" userId="a6929f751fc1078e" providerId="LiveId" clId="{93728D0D-6B6E-4E33-A146-71DED4302334}" dt="2020-08-15T04:51:38.071" v="1924" actId="20577"/>
          <ac:spMkLst>
            <pc:docMk/>
            <pc:sldMk cId="0" sldId="421"/>
            <ac:spMk id="208902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5T05:24:54.415" v="2470" actId="20577"/>
        <pc:sldMkLst>
          <pc:docMk/>
          <pc:sldMk cId="0" sldId="422"/>
        </pc:sldMkLst>
        <pc:spChg chg="mod">
          <ac:chgData name="Jorge Pulido" userId="a6929f751fc1078e" providerId="LiveId" clId="{93728D0D-6B6E-4E33-A146-71DED4302334}" dt="2020-08-15T05:24:54.415" v="2470" actId="20577"/>
          <ac:spMkLst>
            <pc:docMk/>
            <pc:sldMk cId="0" sldId="422"/>
            <ac:spMk id="33794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4T17:12:04.436" v="916" actId="20577"/>
        <pc:sldMkLst>
          <pc:docMk/>
          <pc:sldMk cId="0" sldId="423"/>
        </pc:sldMkLst>
        <pc:spChg chg="mod">
          <ac:chgData name="Jorge Pulido" userId="a6929f751fc1078e" providerId="LiveId" clId="{93728D0D-6B6E-4E33-A146-71DED4302334}" dt="2020-08-14T17:12:04.436" v="916" actId="20577"/>
          <ac:spMkLst>
            <pc:docMk/>
            <pc:sldMk cId="0" sldId="423"/>
            <ac:spMk id="217098" creationId="{00000000-0000-0000-0000-000000000000}"/>
          </ac:spMkLst>
        </pc:spChg>
        <pc:spChg chg="mod">
          <ac:chgData name="Jorge Pulido" userId="a6929f751fc1078e" providerId="LiveId" clId="{93728D0D-6B6E-4E33-A146-71DED4302334}" dt="2020-08-14T15:21:40.061" v="560" actId="1035"/>
          <ac:spMkLst>
            <pc:docMk/>
            <pc:sldMk cId="0" sldId="423"/>
            <ac:spMk id="217099" creationId="{00000000-0000-0000-0000-000000000000}"/>
          </ac:spMkLst>
        </pc:spChg>
      </pc:sldChg>
      <pc:sldChg chg="addSp modSp mod">
        <pc:chgData name="Jorge Pulido" userId="a6929f751fc1078e" providerId="LiveId" clId="{93728D0D-6B6E-4E33-A146-71DED4302334}" dt="2020-08-15T21:39:18.011" v="2971" actId="1076"/>
        <pc:sldMkLst>
          <pc:docMk/>
          <pc:sldMk cId="0" sldId="424"/>
        </pc:sldMkLst>
        <pc:spChg chg="mod">
          <ac:chgData name="Jorge Pulido" userId="a6929f751fc1078e" providerId="LiveId" clId="{93728D0D-6B6E-4E33-A146-71DED4302334}" dt="2020-08-15T21:39:18.011" v="2971" actId="1076"/>
          <ac:spMkLst>
            <pc:docMk/>
            <pc:sldMk cId="0" sldId="424"/>
            <ac:spMk id="39942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9:18.011" v="2971" actId="1076"/>
          <ac:spMkLst>
            <pc:docMk/>
            <pc:sldMk cId="0" sldId="424"/>
            <ac:spMk id="39943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9:18.011" v="2971" actId="1076"/>
          <ac:spMkLst>
            <pc:docMk/>
            <pc:sldMk cId="0" sldId="424"/>
            <ac:spMk id="39944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9:18.011" v="2971" actId="1076"/>
          <ac:spMkLst>
            <pc:docMk/>
            <pc:sldMk cId="0" sldId="424"/>
            <ac:spMk id="39945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9:18.011" v="2971" actId="1076"/>
          <ac:spMkLst>
            <pc:docMk/>
            <pc:sldMk cId="0" sldId="424"/>
            <ac:spMk id="39946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9:18.011" v="2971" actId="1076"/>
          <ac:spMkLst>
            <pc:docMk/>
            <pc:sldMk cId="0" sldId="424"/>
            <ac:spMk id="39947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9:18.011" v="2971" actId="1076"/>
          <ac:spMkLst>
            <pc:docMk/>
            <pc:sldMk cId="0" sldId="424"/>
            <ac:spMk id="39948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9:18.011" v="2971" actId="1076"/>
          <ac:spMkLst>
            <pc:docMk/>
            <pc:sldMk cId="0" sldId="424"/>
            <ac:spMk id="39949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9:18.011" v="2971" actId="1076"/>
          <ac:spMkLst>
            <pc:docMk/>
            <pc:sldMk cId="0" sldId="424"/>
            <ac:spMk id="39950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9:18.011" v="2971" actId="1076"/>
          <ac:spMkLst>
            <pc:docMk/>
            <pc:sldMk cId="0" sldId="424"/>
            <ac:spMk id="39951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9:18.011" v="2971" actId="1076"/>
          <ac:spMkLst>
            <pc:docMk/>
            <pc:sldMk cId="0" sldId="424"/>
            <ac:spMk id="39952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9:18.011" v="2971" actId="1076"/>
          <ac:spMkLst>
            <pc:docMk/>
            <pc:sldMk cId="0" sldId="424"/>
            <ac:spMk id="39953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9:18.011" v="2971" actId="1076"/>
          <ac:spMkLst>
            <pc:docMk/>
            <pc:sldMk cId="0" sldId="424"/>
            <ac:spMk id="39954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9:18.011" v="2971" actId="1076"/>
          <ac:spMkLst>
            <pc:docMk/>
            <pc:sldMk cId="0" sldId="424"/>
            <ac:spMk id="39955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9:18.011" v="2971" actId="1076"/>
          <ac:spMkLst>
            <pc:docMk/>
            <pc:sldMk cId="0" sldId="424"/>
            <ac:spMk id="39957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9:18.011" v="2971" actId="1076"/>
          <ac:spMkLst>
            <pc:docMk/>
            <pc:sldMk cId="0" sldId="424"/>
            <ac:spMk id="39958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9:18.011" v="2971" actId="1076"/>
          <ac:spMkLst>
            <pc:docMk/>
            <pc:sldMk cId="0" sldId="424"/>
            <ac:spMk id="39959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9:18.011" v="2971" actId="1076"/>
          <ac:spMkLst>
            <pc:docMk/>
            <pc:sldMk cId="0" sldId="424"/>
            <ac:spMk id="39960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5:31.270" v="2908" actId="20577"/>
          <ac:spMkLst>
            <pc:docMk/>
            <pc:sldMk cId="0" sldId="424"/>
            <ac:spMk id="219146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5:56.830" v="2917" actId="20577"/>
          <ac:spMkLst>
            <pc:docMk/>
            <pc:sldMk cId="0" sldId="424"/>
            <ac:spMk id="219148" creationId="{00000000-0000-0000-0000-000000000000}"/>
          </ac:spMkLst>
        </pc:spChg>
        <pc:spChg chg="mod">
          <ac:chgData name="Jorge Pulido" userId="a6929f751fc1078e" providerId="LiveId" clId="{93728D0D-6B6E-4E33-A146-71DED4302334}" dt="2020-08-15T21:36:54.373" v="2940" actId="20577"/>
          <ac:spMkLst>
            <pc:docMk/>
            <pc:sldMk cId="0" sldId="424"/>
            <ac:spMk id="219150" creationId="{00000000-0000-0000-0000-000000000000}"/>
          </ac:spMkLst>
        </pc:spChg>
        <pc:grpChg chg="add mod">
          <ac:chgData name="Jorge Pulido" userId="a6929f751fc1078e" providerId="LiveId" clId="{93728D0D-6B6E-4E33-A146-71DED4302334}" dt="2020-08-15T21:39:18.011" v="2971" actId="1076"/>
          <ac:grpSpMkLst>
            <pc:docMk/>
            <pc:sldMk cId="0" sldId="424"/>
            <ac:grpSpMk id="2" creationId="{AF23D456-5EB4-4927-9B08-0DE948EE7A06}"/>
          </ac:grpSpMkLst>
        </pc:grpChg>
        <pc:grpChg chg="mod">
          <ac:chgData name="Jorge Pulido" userId="a6929f751fc1078e" providerId="LiveId" clId="{93728D0D-6B6E-4E33-A146-71DED4302334}" dt="2020-08-15T21:39:18.011" v="2971" actId="1076"/>
          <ac:grpSpMkLst>
            <pc:docMk/>
            <pc:sldMk cId="0" sldId="424"/>
            <ac:grpSpMk id="39938" creationId="{00000000-0000-0000-0000-000000000000}"/>
          </ac:grpSpMkLst>
        </pc:grpChg>
        <pc:picChg chg="mod">
          <ac:chgData name="Jorge Pulido" userId="a6929f751fc1078e" providerId="LiveId" clId="{93728D0D-6B6E-4E33-A146-71DED4302334}" dt="2020-08-15T21:39:18.011" v="2971" actId="1076"/>
          <ac:picMkLst>
            <pc:docMk/>
            <pc:sldMk cId="0" sldId="424"/>
            <ac:picMk id="39956" creationId="{00000000-0000-0000-0000-000000000000}"/>
          </ac:picMkLst>
        </pc:picChg>
      </pc:sldChg>
      <pc:sldChg chg="modSp mod">
        <pc:chgData name="Jorge Pulido" userId="a6929f751fc1078e" providerId="LiveId" clId="{93728D0D-6B6E-4E33-A146-71DED4302334}" dt="2020-08-15T22:16:50.891" v="3219" actId="20577"/>
        <pc:sldMkLst>
          <pc:docMk/>
          <pc:sldMk cId="0" sldId="426"/>
        </pc:sldMkLst>
        <pc:spChg chg="mod">
          <ac:chgData name="Jorge Pulido" userId="a6929f751fc1078e" providerId="LiveId" clId="{93728D0D-6B6E-4E33-A146-71DED4302334}" dt="2020-08-15T22:16:30.821" v="3215" actId="20577"/>
          <ac:spMkLst>
            <pc:docMk/>
            <pc:sldMk cId="0" sldId="426"/>
            <ac:spMk id="43014" creationId="{00000000-0000-0000-0000-000000000000}"/>
          </ac:spMkLst>
        </pc:spChg>
        <pc:spChg chg="mod">
          <ac:chgData name="Jorge Pulido" userId="a6929f751fc1078e" providerId="LiveId" clId="{93728D0D-6B6E-4E33-A146-71DED4302334}" dt="2020-08-15T22:16:50.891" v="3219" actId="20577"/>
          <ac:spMkLst>
            <pc:docMk/>
            <pc:sldMk cId="0" sldId="426"/>
            <ac:spMk id="222213" creationId="{00000000-0000-0000-0000-000000000000}"/>
          </ac:spMkLst>
        </pc:spChg>
      </pc:sldChg>
      <pc:sldChg chg="modSp mod">
        <pc:chgData name="Jorge Pulido" userId="a6929f751fc1078e" providerId="LiveId" clId="{93728D0D-6B6E-4E33-A146-71DED4302334}" dt="2020-08-15T22:01:28.065" v="3100" actId="20577"/>
        <pc:sldMkLst>
          <pc:docMk/>
          <pc:sldMk cId="0" sldId="428"/>
        </pc:sldMkLst>
        <pc:spChg chg="mod">
          <ac:chgData name="Jorge Pulido" userId="a6929f751fc1078e" providerId="LiveId" clId="{93728D0D-6B6E-4E33-A146-71DED4302334}" dt="2020-08-15T22:01:28.065" v="3100" actId="20577"/>
          <ac:spMkLst>
            <pc:docMk/>
            <pc:sldMk cId="0" sldId="428"/>
            <ac:spMk id="40962" creationId="{00000000-0000-0000-0000-000000000000}"/>
          </ac:spMkLst>
        </pc:spChg>
      </pc:sldChg>
      <pc:sldChg chg="addSp delSp modSp mod">
        <pc:chgData name="Jorge Pulido" userId="a6929f751fc1078e" providerId="LiveId" clId="{93728D0D-6B6E-4E33-A146-71DED4302334}" dt="2020-08-19T17:40:06.154" v="7543" actId="20577"/>
        <pc:sldMkLst>
          <pc:docMk/>
          <pc:sldMk cId="0" sldId="430"/>
        </pc:sldMkLst>
        <pc:spChg chg="add del mod">
          <ac:chgData name="Jorge Pulido" userId="a6929f751fc1078e" providerId="LiveId" clId="{93728D0D-6B6E-4E33-A146-71DED4302334}" dt="2020-08-19T17:39:47.552" v="7532" actId="478"/>
          <ac:spMkLst>
            <pc:docMk/>
            <pc:sldMk cId="0" sldId="430"/>
            <ac:spMk id="2" creationId="{400A4969-6E86-4B88-BBD5-E4C03D832748}"/>
          </ac:spMkLst>
        </pc:spChg>
        <pc:spChg chg="add del mod">
          <ac:chgData name="Jorge Pulido" userId="a6929f751fc1078e" providerId="LiveId" clId="{93728D0D-6B6E-4E33-A146-71DED4302334}" dt="2020-08-19T17:39:41.659" v="7531" actId="22"/>
          <ac:spMkLst>
            <pc:docMk/>
            <pc:sldMk cId="0" sldId="430"/>
            <ac:spMk id="3" creationId="{F85063D7-780B-4626-822C-9C67E21335DE}"/>
          </ac:spMkLst>
        </pc:spChg>
        <pc:spChg chg="add mod">
          <ac:chgData name="Jorge Pulido" userId="a6929f751fc1078e" providerId="LiveId" clId="{93728D0D-6B6E-4E33-A146-71DED4302334}" dt="2020-08-19T17:40:06.154" v="7543" actId="20577"/>
          <ac:spMkLst>
            <pc:docMk/>
            <pc:sldMk cId="0" sldId="430"/>
            <ac:spMk id="4" creationId="{1EA82B40-02B9-4778-93D3-616E6412A459}"/>
          </ac:spMkLst>
        </pc:spChg>
        <pc:spChg chg="del mod">
          <ac:chgData name="Jorge Pulido" userId="a6929f751fc1078e" providerId="LiveId" clId="{93728D0D-6B6E-4E33-A146-71DED4302334}" dt="2020-08-19T17:39:32.566" v="7527" actId="478"/>
          <ac:spMkLst>
            <pc:docMk/>
            <pc:sldMk cId="0" sldId="430"/>
            <ac:spMk id="19460" creationId="{00000000-0000-0000-0000-000000000000}"/>
          </ac:spMkLst>
        </pc:spChg>
      </pc:sldChg>
      <pc:sldChg chg="addSp delSp modSp mod">
        <pc:chgData name="Jorge Pulido" userId="a6929f751fc1078e" providerId="LiveId" clId="{93728D0D-6B6E-4E33-A146-71DED4302334}" dt="2020-08-19T04:13:17.597" v="7256"/>
        <pc:sldMkLst>
          <pc:docMk/>
          <pc:sldMk cId="0" sldId="431"/>
        </pc:sldMkLst>
        <pc:spChg chg="add mod">
          <ac:chgData name="Jorge Pulido" userId="a6929f751fc1078e" providerId="LiveId" clId="{93728D0D-6B6E-4E33-A146-71DED4302334}" dt="2020-08-19T04:13:17.597" v="7256"/>
          <ac:spMkLst>
            <pc:docMk/>
            <pc:sldMk cId="0" sldId="431"/>
            <ac:spMk id="4" creationId="{0D704EEC-0242-44E0-88D9-AEDEB9A704EA}"/>
          </ac:spMkLst>
        </pc:spChg>
        <pc:spChg chg="del">
          <ac:chgData name="Jorge Pulido" userId="a6929f751fc1078e" providerId="LiveId" clId="{93728D0D-6B6E-4E33-A146-71DED4302334}" dt="2020-08-19T04:13:17.335" v="7255" actId="478"/>
          <ac:spMkLst>
            <pc:docMk/>
            <pc:sldMk cId="0" sldId="431"/>
            <ac:spMk id="5" creationId="{00000000-0000-0000-0000-000000000000}"/>
          </ac:spMkLst>
        </pc:spChg>
        <pc:spChg chg="mod">
          <ac:chgData name="Jorge Pulido" userId="a6929f751fc1078e" providerId="LiveId" clId="{93728D0D-6B6E-4E33-A146-71DED4302334}" dt="2020-08-19T04:13:14.100" v="7254" actId="20577"/>
          <ac:spMkLst>
            <pc:docMk/>
            <pc:sldMk cId="0" sldId="431"/>
            <ac:spMk id="81922" creationId="{00000000-0000-0000-0000-000000000000}"/>
          </ac:spMkLst>
        </pc:spChg>
      </pc:sldChg>
      <pc:sldChg chg="addSp delSp modSp mod">
        <pc:chgData name="Jorge Pulido" userId="a6929f751fc1078e" providerId="LiveId" clId="{93728D0D-6B6E-4E33-A146-71DED4302334}" dt="2020-08-19T17:40:19.382" v="7553" actId="20577"/>
        <pc:sldMkLst>
          <pc:docMk/>
          <pc:sldMk cId="0" sldId="432"/>
        </pc:sldMkLst>
        <pc:spChg chg="add mod">
          <ac:chgData name="Jorge Pulido" userId="a6929f751fc1078e" providerId="LiveId" clId="{93728D0D-6B6E-4E33-A146-71DED4302334}" dt="2020-08-19T17:40:19.382" v="7553" actId="20577"/>
          <ac:spMkLst>
            <pc:docMk/>
            <pc:sldMk cId="0" sldId="432"/>
            <ac:spMk id="5" creationId="{2A451A56-F110-478E-973C-F3B3B37DE1DD}"/>
          </ac:spMkLst>
        </pc:spChg>
        <pc:spChg chg="del">
          <ac:chgData name="Jorge Pulido" userId="a6929f751fc1078e" providerId="LiveId" clId="{93728D0D-6B6E-4E33-A146-71DED4302334}" dt="2020-08-19T04:13:24.933" v="7259" actId="478"/>
          <ac:spMkLst>
            <pc:docMk/>
            <pc:sldMk cId="0" sldId="432"/>
            <ac:spMk id="6" creationId="{00000000-0000-0000-0000-000000000000}"/>
          </ac:spMkLst>
        </pc:spChg>
        <pc:spChg chg="mod">
          <ac:chgData name="Jorge Pulido" userId="a6929f751fc1078e" providerId="LiveId" clId="{93728D0D-6B6E-4E33-A146-71DED4302334}" dt="2020-08-19T04:13:22.337" v="7258" actId="20577"/>
          <ac:spMkLst>
            <pc:docMk/>
            <pc:sldMk cId="0" sldId="432"/>
            <ac:spMk id="82947" creationId="{00000000-0000-0000-0000-000000000000}"/>
          </ac:spMkLst>
        </pc:spChg>
      </pc:sldChg>
      <pc:sldMasterChg chg="addSp delSp modSp mod setBg">
        <pc:chgData name="Jorge Pulido" userId="a6929f751fc1078e" providerId="LiveId" clId="{93728D0D-6B6E-4E33-A146-71DED4302334}" dt="2020-08-14T14:18:52.452" v="81" actId="255"/>
        <pc:sldMasterMkLst>
          <pc:docMk/>
          <pc:sldMasterMk cId="0" sldId="2147483648"/>
        </pc:sldMasterMkLst>
        <pc:spChg chg="mod">
          <ac:chgData name="Jorge Pulido" userId="a6929f751fc1078e" providerId="LiveId" clId="{93728D0D-6B6E-4E33-A146-71DED4302334}" dt="2020-08-14T14:16:56.647" v="18"/>
          <ac:spMkLst>
            <pc:docMk/>
            <pc:sldMasterMk cId="0" sldId="2147483648"/>
            <ac:spMk id="8" creationId="{64313EB8-3F5D-4342-970A-60B9F9D0D391}"/>
          </ac:spMkLst>
        </pc:spChg>
        <pc:spChg chg="mod">
          <ac:chgData name="Jorge Pulido" userId="a6929f751fc1078e" providerId="LiveId" clId="{93728D0D-6B6E-4E33-A146-71DED4302334}" dt="2020-08-14T14:16:56.647" v="18"/>
          <ac:spMkLst>
            <pc:docMk/>
            <pc:sldMasterMk cId="0" sldId="2147483648"/>
            <ac:spMk id="9" creationId="{C2E3C08E-FEAB-49B1-97C6-7965750E64E6}"/>
          </ac:spMkLst>
        </pc:spChg>
        <pc:spChg chg="mod">
          <ac:chgData name="Jorge Pulido" userId="a6929f751fc1078e" providerId="LiveId" clId="{93728D0D-6B6E-4E33-A146-71DED4302334}" dt="2020-08-14T14:17:06.249" v="20"/>
          <ac:spMkLst>
            <pc:docMk/>
            <pc:sldMasterMk cId="0" sldId="2147483648"/>
            <ac:spMk id="11" creationId="{790827CF-91DA-42C4-9630-4B03EA611889}"/>
          </ac:spMkLst>
        </pc:spChg>
        <pc:spChg chg="mod">
          <ac:chgData name="Jorge Pulido" userId="a6929f751fc1078e" providerId="LiveId" clId="{93728D0D-6B6E-4E33-A146-71DED4302334}" dt="2020-08-14T14:17:42.202" v="75" actId="1076"/>
          <ac:spMkLst>
            <pc:docMk/>
            <pc:sldMasterMk cId="0" sldId="2147483648"/>
            <ac:spMk id="12" creationId="{06CFC226-D23E-4612-AB62-A257294D7AFD}"/>
          </ac:spMkLst>
        </pc:spChg>
        <pc:spChg chg="mod">
          <ac:chgData name="Jorge Pulido" userId="a6929f751fc1078e" providerId="LiveId" clId="{93728D0D-6B6E-4E33-A146-71DED4302334}" dt="2020-08-14T14:18:52.452" v="81" actId="255"/>
          <ac:spMkLst>
            <pc:docMk/>
            <pc:sldMasterMk cId="0" sldId="2147483648"/>
            <ac:spMk id="14" creationId="{8D30DAC7-6A0B-426C-A8F5-9D2E61BFB6B9}"/>
          </ac:spMkLst>
        </pc:spChg>
        <pc:spChg chg="mod">
          <ac:chgData name="Jorge Pulido" userId="a6929f751fc1078e" providerId="LiveId" clId="{93728D0D-6B6E-4E33-A146-71DED4302334}" dt="2020-08-14T14:18:52.452" v="81" actId="255"/>
          <ac:spMkLst>
            <pc:docMk/>
            <pc:sldMasterMk cId="0" sldId="2147483648"/>
            <ac:spMk id="15" creationId="{FBE2D6B0-F60C-49D7-8BC5-C544946BFE2C}"/>
          </ac:spMkLst>
        </pc:spChg>
        <pc:spChg chg="mod">
          <ac:chgData name="Jorge Pulido" userId="a6929f751fc1078e" providerId="LiveId" clId="{93728D0D-6B6E-4E33-A146-71DED4302334}" dt="2020-08-14T14:15:36.490" v="15" actId="790"/>
          <ac:spMkLst>
            <pc:docMk/>
            <pc:sldMasterMk cId="0" sldId="2147483648"/>
            <ac:spMk id="1029" creationId="{00000000-0000-0000-0000-000000000000}"/>
          </ac:spMkLst>
        </pc:spChg>
        <pc:spChg chg="mod">
          <ac:chgData name="Jorge Pulido" userId="a6929f751fc1078e" providerId="LiveId" clId="{93728D0D-6B6E-4E33-A146-71DED4302334}" dt="2020-08-14T14:15:28.187" v="14" actId="20577"/>
          <ac:spMkLst>
            <pc:docMk/>
            <pc:sldMasterMk cId="0" sldId="2147483648"/>
            <ac:spMk id="1030" creationId="{00000000-0000-0000-0000-000000000000}"/>
          </ac:spMkLst>
        </pc:spChg>
        <pc:grpChg chg="add del mod">
          <ac:chgData name="Jorge Pulido" userId="a6929f751fc1078e" providerId="LiveId" clId="{93728D0D-6B6E-4E33-A146-71DED4302334}" dt="2020-08-14T14:17:04.836" v="19" actId="478"/>
          <ac:grpSpMkLst>
            <pc:docMk/>
            <pc:sldMasterMk cId="0" sldId="2147483648"/>
            <ac:grpSpMk id="7" creationId="{E6EBA98E-ECA5-492A-ADA1-009957EA3CE2}"/>
          </ac:grpSpMkLst>
        </pc:grpChg>
        <pc:grpChg chg="add del mod">
          <ac:chgData name="Jorge Pulido" userId="a6929f751fc1078e" providerId="LiveId" clId="{93728D0D-6B6E-4E33-A146-71DED4302334}" dt="2020-08-14T14:17:49.176" v="79"/>
          <ac:grpSpMkLst>
            <pc:docMk/>
            <pc:sldMasterMk cId="0" sldId="2147483648"/>
            <ac:grpSpMk id="10" creationId="{246C2A89-4820-4D55-B11B-C1AE3227C5A8}"/>
          </ac:grpSpMkLst>
        </pc:grpChg>
        <pc:grpChg chg="add mod">
          <ac:chgData name="Jorge Pulido" userId="a6929f751fc1078e" providerId="LiveId" clId="{93728D0D-6B6E-4E33-A146-71DED4302334}" dt="2020-08-14T14:18:42.497" v="80"/>
          <ac:grpSpMkLst>
            <pc:docMk/>
            <pc:sldMasterMk cId="0" sldId="2147483648"/>
            <ac:grpSpMk id="13" creationId="{160A3800-AEB0-44F1-BECB-16C86FEB8D8C}"/>
          </ac:grpSpMkLst>
        </pc:grp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8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8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AC43EDF3-C12E-4B2E-9B9F-7E8D98F9A087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63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263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63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6092691B-7D29-41EF-8C1C-14E10EE77D15}" type="slidenum">
              <a:rPr lang="en-US" altLang="es-MX"/>
              <a:pPr/>
              <a:t>‹Nº›</a:t>
            </a:fld>
            <a:endParaRPr lang="en-US" alt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fld id="{B1BE02A3-BA03-4A37-A7EF-C0CE9E3A849F}" type="slidenum">
              <a:rPr lang="en-US" altLang="es-MX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1</a:t>
            </a:fld>
            <a:endParaRPr lang="en-US" altLang="es-MX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fld id="{3BF7ABAD-DBF5-47DA-AAAA-2D88F23AE003}" type="slidenum">
              <a:rPr lang="en-US" altLang="es-MX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36</a:t>
            </a:fld>
            <a:endParaRPr lang="en-US" altLang="es-MX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fld id="{6BAAB69E-96D5-47E2-91B1-62D13E9D483D}" type="slidenum">
              <a:rPr lang="en-US" altLang="es-MX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39</a:t>
            </a:fld>
            <a:endParaRPr lang="en-US" altLang="es-MX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fld id="{21E9F50B-0D43-4CA7-A6E9-D20BB8F68D0D}" type="slidenum">
              <a:rPr lang="en-US" altLang="es-MX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43</a:t>
            </a:fld>
            <a:endParaRPr lang="en-US" altLang="es-MX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fld id="{AD87DD14-FDF9-4F08-8A7B-FB73A8BE9DA3}" type="slidenum">
              <a:rPr lang="en-US" altLang="es-MX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44</a:t>
            </a:fld>
            <a:endParaRPr lang="en-US" altLang="es-MX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fld id="{5D2BC674-6C9C-4BFB-A494-308DF96B48FF}" type="slidenum">
              <a:rPr lang="en-US" altLang="es-MX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45</a:t>
            </a:fld>
            <a:endParaRPr lang="en-US" altLang="es-MX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fld id="{19C0406C-01DF-46A3-B7F1-945BBA3B97FD}" type="slidenum">
              <a:rPr lang="en-US" altLang="es-MX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46</a:t>
            </a:fld>
            <a:endParaRPr lang="en-US" altLang="es-MX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fld id="{BADD7E7A-B2E1-495A-BCD6-EA5F47D3626B}" type="slidenum">
              <a:rPr lang="en-US" altLang="es-MX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50</a:t>
            </a:fld>
            <a:endParaRPr lang="en-US" altLang="es-MX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fld id="{B298A1AE-9BCC-40EF-8F0F-E0E3A11BA77D}" type="slidenum">
              <a:rPr lang="en-US" altLang="es-MX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51</a:t>
            </a:fld>
            <a:endParaRPr lang="en-US" altLang="es-MX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fld id="{D56AA75E-BF48-41E5-A719-B0F743E0C396}" type="slidenum">
              <a:rPr lang="en-US" altLang="es-MX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57</a:t>
            </a:fld>
            <a:endParaRPr lang="en-US" altLang="es-MX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106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fld id="{539DE608-2601-4CB6-A5E2-DD7BEB81AE2C}" type="slidenum">
              <a:rPr lang="en-US" altLang="es-MX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58</a:t>
            </a:fld>
            <a:endParaRPr lang="en-US" altLang="es-MX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1075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fld id="{8AFA4CF7-A9C1-4DB0-8A1D-264051E8C9CE}" type="slidenum">
              <a:rPr lang="en-US" altLang="es-MX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59</a:t>
            </a:fld>
            <a:endParaRPr lang="en-US" altLang="es-MX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fld id="{12ACDD8F-962B-4F81-B9FD-DEBEF05F6E7F}" type="slidenum">
              <a:rPr lang="en-US" altLang="es-MX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18</a:t>
            </a:fld>
            <a:endParaRPr lang="en-US" altLang="es-MX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fld id="{81B02C51-667E-41B7-B694-0DA95A524074}" type="slidenum">
              <a:rPr lang="en-US" altLang="es-MX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25</a:t>
            </a:fld>
            <a:endParaRPr lang="en-US" altLang="es-MX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fld id="{4AE01576-8117-4DA2-81C2-E15646767ECB}" type="slidenum">
              <a:rPr lang="en-US" altLang="es-MX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30</a:t>
            </a:fld>
            <a:endParaRPr lang="en-US" altLang="es-MX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fld id="{77E1E1EC-0750-404D-A13F-B8E07B2E94CE}" type="slidenum">
              <a:rPr lang="en-US" altLang="es-MX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33</a:t>
            </a:fld>
            <a:endParaRPr lang="en-US" altLang="es-MX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>
              <a:latin typeface="Arial" panose="020B0604020202020204" pitchFamily="34" charset="0"/>
            </a:endParaRP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fld id="{023D160B-1AE5-41E4-ABAD-3DE81358BCA0}" type="slidenum">
              <a:rPr lang="en-US" altLang="es-MX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34</a:t>
            </a:fld>
            <a:endParaRPr lang="en-US" altLang="es-MX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90925802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7335834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030701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3760806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2351117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186285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054655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97557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074491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227163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065008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094085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50282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025684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/>
              <a:t>Click to edit Master text styles</a:t>
            </a:r>
          </a:p>
          <a:p>
            <a:pPr lvl="1"/>
            <a:r>
              <a:rPr lang="en-US" altLang="es-MX"/>
              <a:t>Second level</a:t>
            </a:r>
          </a:p>
          <a:p>
            <a:pPr lvl="2"/>
            <a:r>
              <a:rPr lang="en-US" altLang="es-MX"/>
              <a:t>Third level</a:t>
            </a:r>
          </a:p>
          <a:p>
            <a:pPr lvl="3"/>
            <a:r>
              <a:rPr lang="en-US" altLang="es-MX"/>
              <a:t>Fourth level</a:t>
            </a:r>
          </a:p>
          <a:p>
            <a:pPr lvl="4"/>
            <a:r>
              <a:rPr lang="en-US" altLang="es-MX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r" eaLnBrk="1" hangingPunct="1"/>
            <a:r>
              <a:rPr lang="en-US" altLang="es-MX" sz="1000" b="0" dirty="0">
                <a:solidFill>
                  <a:srgbClr val="DDDDDD"/>
                </a:solidFill>
                <a:latin typeface="Arial" panose="020B0604020202020204" pitchFamily="34" charset="0"/>
              </a:rPr>
              <a:t>4-</a:t>
            </a:r>
            <a:fld id="{1C0AA57F-17CD-4BBB-B0EA-8231ABD56BD4}" type="slidenum">
              <a:rPr lang="en-US" altLang="es-MX" sz="1000" b="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‹Nº›</a:t>
            </a:fld>
            <a:r>
              <a:rPr lang="en-US" altLang="es-MX" sz="1000" b="0" dirty="0">
                <a:solidFill>
                  <a:srgbClr val="DDDDDD"/>
                </a:solidFill>
                <a:latin typeface="Arial" panose="020B0604020202020204" pitchFamily="34" charset="0"/>
              </a:rPr>
              <a:t>-S290-PE</a:t>
            </a:r>
          </a:p>
        </p:txBody>
      </p:sp>
      <p:sp>
        <p:nvSpPr>
          <p:cNvPr id="1029" name="Text Box 11"/>
          <p:cNvSpPr txBox="1">
            <a:spLocks noChangeArrowheads="1"/>
          </p:cNvSpPr>
          <p:nvPr userDrawn="1"/>
        </p:nvSpPr>
        <p:spPr bwMode="auto">
          <a:xfrm>
            <a:off x="-28168" y="6465888"/>
            <a:ext cx="1189749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 algn="ctr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defRPr/>
            </a:pPr>
            <a:r>
              <a:rPr lang="es-MX" altLang="es-MX" sz="2000" noProof="0">
                <a:solidFill>
                  <a:srgbClr val="DDDDDD"/>
                </a:solidFill>
                <a:latin typeface="Times New Roman" panose="02020603050405020304" pitchFamily="18" charset="0"/>
              </a:rPr>
              <a:t>Unidad 4</a:t>
            </a:r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214438" y="6591300"/>
            <a:ext cx="6946900" cy="3048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algn="ctr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defRPr/>
            </a:pPr>
            <a:r>
              <a:rPr lang="es-MX" altLang="es-MX" sz="1400" noProof="0" dirty="0">
                <a:solidFill>
                  <a:srgbClr val="DDDDDD"/>
                </a:solidFill>
                <a:latin typeface="Times New Roman" panose="02020603050405020304" pitchFamily="18" charset="0"/>
              </a:rPr>
              <a:t>Procesos básicos de tiempo atmosférico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160A3800-AEB0-44F1-BECB-16C86FEB8D8C}"/>
              </a:ext>
            </a:extLst>
          </p:cNvPr>
          <p:cNvGrpSpPr/>
          <p:nvPr userDrawn="1"/>
        </p:nvGrpSpPr>
        <p:grpSpPr>
          <a:xfrm>
            <a:off x="477115" y="-48987"/>
            <a:ext cx="8640381" cy="570891"/>
            <a:chOff x="477115" y="-48987"/>
            <a:chExt cx="8640381" cy="570891"/>
          </a:xfrm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8D30DAC7-6A0B-426C-A8F5-9D2E61BFB6B9}"/>
                </a:ext>
              </a:extLst>
            </p:cNvPr>
            <p:cNvSpPr/>
            <p:nvPr userDrawn="1"/>
          </p:nvSpPr>
          <p:spPr>
            <a:xfrm>
              <a:off x="477115" y="-48987"/>
              <a:ext cx="7173759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eaLnBrk="1" hangingPunct="1">
                <a:defRPr/>
              </a:pPr>
              <a:r>
                <a:rPr lang="es-MX" altLang="es-MX" sz="2400" b="1" spc="200" noProof="0" dirty="0">
                  <a:ln w="22225">
                    <a:solidFill>
                      <a:srgbClr val="955836"/>
                    </a:solidFill>
                    <a:prstDash val="solid"/>
                  </a:ln>
                  <a:solidFill>
                    <a:srgbClr val="955836"/>
                  </a:solidFill>
                  <a:effectLst>
                    <a:glow rad="1016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Intermedio de comportamiento del fuego</a:t>
              </a:r>
            </a:p>
          </p:txBody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FBE2D6B0-F60C-49D7-8BC5-C544946BFE2C}"/>
                </a:ext>
              </a:extLst>
            </p:cNvPr>
            <p:cNvSpPr/>
            <p:nvPr userDrawn="1"/>
          </p:nvSpPr>
          <p:spPr>
            <a:xfrm>
              <a:off x="8110489" y="60239"/>
              <a:ext cx="1007007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eaLnBrk="1" hangingPunct="1">
                <a:defRPr/>
              </a:pPr>
              <a:r>
                <a:rPr lang="es-MX" altLang="es-MX" sz="2400" b="1" baseline="0" noProof="0" dirty="0">
                  <a:ln w="22225">
                    <a:solidFill>
                      <a:srgbClr val="955836"/>
                    </a:solidFill>
                    <a:prstDash val="solid"/>
                  </a:ln>
                  <a:solidFill>
                    <a:srgbClr val="955836"/>
                  </a:solidFill>
                  <a:effectLst>
                    <a:glow rad="1016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S-290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anose="020B0604030504040204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Verdan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4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4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4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4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4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40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7.png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39.png"/><Relationship Id="rId4" Type="http://schemas.openxmlformats.org/officeDocument/2006/relationships/image" Target="../media/image36.png"/><Relationship Id="rId9" Type="http://schemas.openxmlformats.org/officeDocument/2006/relationships/oleObject" Target="../embeddings/oleObject4.bin"/><Relationship Id="rId14" Type="http://schemas.openxmlformats.org/officeDocument/2006/relationships/image" Target="../media/image41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6"/>
          <p:cNvSpPr txBox="1">
            <a:spLocks noChangeArrowheads="1"/>
          </p:cNvSpPr>
          <p:nvPr/>
        </p:nvSpPr>
        <p:spPr bwMode="auto">
          <a:xfrm>
            <a:off x="3575590" y="4550227"/>
            <a:ext cx="57150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4400" dirty="0">
                <a:solidFill>
                  <a:srgbClr val="000066"/>
                </a:solidFill>
                <a:latin typeface="Arial" panose="020B0604020202020204" pitchFamily="34" charset="0"/>
              </a:rPr>
              <a:t>Unidad 4</a:t>
            </a:r>
          </a:p>
          <a:p>
            <a:pPr algn="ctr" eaLnBrk="1" hangingPunct="1"/>
            <a:r>
              <a:rPr lang="es-MX" altLang="es-MX" sz="4200" dirty="0">
                <a:solidFill>
                  <a:srgbClr val="000066"/>
                </a:solidFill>
                <a:latin typeface="Arial" panose="020B0604020202020204" pitchFamily="34" charset="0"/>
              </a:rPr>
              <a:t>Procesos básicos de tiempo atmosférico</a:t>
            </a:r>
          </a:p>
        </p:txBody>
      </p:sp>
      <p:sp>
        <p:nvSpPr>
          <p:cNvPr id="2" name="Text Box 6">
            <a:extLst>
              <a:ext uri="{FF2B5EF4-FFF2-40B4-BE49-F238E27FC236}">
                <a16:creationId xmlns:a16="http://schemas.microsoft.com/office/drawing/2014/main" id="{006A979B-892B-4733-A462-8D7FA9EA1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662" y="2247294"/>
            <a:ext cx="282520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1600" dirty="0">
                <a:solidFill>
                  <a:srgbClr val="FFFF00"/>
                </a:solidFill>
                <a:latin typeface="Arial" panose="020B0604020202020204" pitchFamily="34" charset="0"/>
              </a:rPr>
              <a:t>Posible tormenta severa</a:t>
            </a:r>
            <a:endParaRPr lang="es-MX" altLang="es-MX" sz="3200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D6E97C21-BAC0-4944-9F49-6DB94E2291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8796" y="757160"/>
            <a:ext cx="14366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1600" dirty="0">
                <a:solidFill>
                  <a:srgbClr val="F2A61E"/>
                </a:solidFill>
                <a:latin typeface="Arial" panose="020B0604020202020204" pitchFamily="34" charset="0"/>
              </a:rPr>
              <a:t>Lluvia</a:t>
            </a:r>
            <a:endParaRPr lang="es-MX" altLang="es-MX" sz="3200" dirty="0">
              <a:solidFill>
                <a:srgbClr val="F2A61E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8736815F-AF47-4B9A-9972-20DDBB2E4E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5996" y="3652760"/>
            <a:ext cx="17414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1600" dirty="0">
                <a:solidFill>
                  <a:srgbClr val="F2A61E"/>
                </a:solidFill>
                <a:latin typeface="Arial" panose="020B0604020202020204" pitchFamily="34" charset="0"/>
              </a:rPr>
              <a:t>Lluvia/Tormenta</a:t>
            </a:r>
            <a:endParaRPr lang="es-MX" altLang="es-MX" sz="3200" dirty="0">
              <a:solidFill>
                <a:srgbClr val="F2A61E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1049C444-F14A-4315-8BA0-23256CC105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7196" y="3263293"/>
            <a:ext cx="17414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1600" dirty="0">
                <a:solidFill>
                  <a:srgbClr val="F2A61E"/>
                </a:solidFill>
                <a:latin typeface="Arial" panose="020B0604020202020204" pitchFamily="34" charset="0"/>
              </a:rPr>
              <a:t>Lluvia/Tormenta</a:t>
            </a:r>
            <a:endParaRPr lang="es-MX" altLang="es-MX" sz="3200" dirty="0">
              <a:solidFill>
                <a:srgbClr val="F2A61E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 Box 6">
            <a:extLst>
              <a:ext uri="{FF2B5EF4-FFF2-40B4-BE49-F238E27FC236}">
                <a16:creationId xmlns:a16="http://schemas.microsoft.com/office/drawing/2014/main" id="{E82C06AB-B1F9-4E33-B026-3E8284C633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0796" y="1078893"/>
            <a:ext cx="17414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1600" dirty="0">
                <a:solidFill>
                  <a:srgbClr val="F2A61E"/>
                </a:solidFill>
                <a:latin typeface="Arial" panose="020B0604020202020204" pitchFamily="34" charset="0"/>
              </a:rPr>
              <a:t>Lluvia/Tormenta</a:t>
            </a:r>
            <a:endParaRPr lang="es-MX" altLang="es-MX" sz="3200" dirty="0">
              <a:solidFill>
                <a:srgbClr val="F2A61E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685800" y="3992563"/>
            <a:ext cx="78486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Casi tres cuartos de todos estos gases atmosféricos están concentrados dentro de la </a:t>
            </a:r>
            <a:r>
              <a:rPr lang="es-MX" altLang="es-MX" sz="3200" u="sng" dirty="0">
                <a:solidFill>
                  <a:schemeClr val="tx1"/>
                </a:solidFill>
                <a:latin typeface="Arial" panose="020B0604020202020204" pitchFamily="34" charset="0"/>
              </a:rPr>
              <a:t>tropósfera</a:t>
            </a:r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  <a:endParaRPr lang="en-US" altLang="es-MX" sz="3200" dirty="0">
              <a:latin typeface="Arial" panose="020B0604020202020204" pitchFamily="34" charset="0"/>
            </a:endParaRPr>
          </a:p>
        </p:txBody>
      </p:sp>
      <p:sp>
        <p:nvSpPr>
          <p:cNvPr id="26627" name="Text Box 8"/>
          <p:cNvSpPr txBox="1">
            <a:spLocks noChangeArrowheads="1"/>
          </p:cNvSpPr>
          <p:nvPr/>
        </p:nvSpPr>
        <p:spPr bwMode="auto">
          <a:xfrm>
            <a:off x="0" y="852488"/>
            <a:ext cx="9144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4000" dirty="0">
                <a:solidFill>
                  <a:srgbClr val="000066"/>
                </a:solidFill>
                <a:latin typeface="Arial" panose="020B0604020202020204" pitchFamily="34" charset="0"/>
              </a:rPr>
              <a:t>Composición de la atmósfera</a:t>
            </a:r>
            <a:endParaRPr lang="es-MX" altLang="es-MX" sz="3600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  <p:sp>
        <p:nvSpPr>
          <p:cNvPr id="26628" name="Text Box 9"/>
          <p:cNvSpPr txBox="1">
            <a:spLocks noChangeArrowheads="1"/>
          </p:cNvSpPr>
          <p:nvPr/>
        </p:nvSpPr>
        <p:spPr bwMode="auto">
          <a:xfrm>
            <a:off x="685800" y="1935163"/>
            <a:ext cx="78486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La atmósfera de la Tierra está compuesta principalmente de gases y vapor de agua</a:t>
            </a:r>
            <a:endParaRPr lang="en-US" altLang="es-MX" sz="32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340783" y="1416050"/>
            <a:ext cx="37465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just" eaLnBrk="1" hangingPunct="1"/>
            <a:r>
              <a:rPr lang="es-MX" altLang="es-MX" dirty="0">
                <a:solidFill>
                  <a:schemeClr val="tx1"/>
                </a:solidFill>
              </a:rPr>
              <a:t>El nitrógeno ocupa el 78 % y el oxigeno alrededor de 21 % del volumen total de gases secos en la tropósfera.</a:t>
            </a:r>
            <a:endParaRPr lang="es-MX" altLang="es-MX" dirty="0"/>
          </a:p>
        </p:txBody>
      </p:sp>
      <p:sp>
        <p:nvSpPr>
          <p:cNvPr id="73740" name="Text Box 12"/>
          <p:cNvSpPr txBox="1">
            <a:spLocks noChangeArrowheads="1"/>
          </p:cNvSpPr>
          <p:nvPr/>
        </p:nvSpPr>
        <p:spPr bwMode="auto">
          <a:xfrm>
            <a:off x="0" y="609600"/>
            <a:ext cx="914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4000" dirty="0">
                <a:solidFill>
                  <a:srgbClr val="000066"/>
                </a:solidFill>
                <a:latin typeface="Arial" panose="020B0604020202020204" pitchFamily="34" charset="0"/>
              </a:rPr>
              <a:t>Gases secos</a:t>
            </a:r>
          </a:p>
        </p:txBody>
      </p:sp>
      <p:sp>
        <p:nvSpPr>
          <p:cNvPr id="73743" name="Text Box 15"/>
          <p:cNvSpPr txBox="1">
            <a:spLocks noChangeArrowheads="1"/>
          </p:cNvSpPr>
          <p:nvPr/>
        </p:nvSpPr>
        <p:spPr bwMode="auto">
          <a:xfrm>
            <a:off x="0" y="4072996"/>
            <a:ext cx="4495800" cy="181588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 eaLnBrk="0" hangingPunct="0"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 eaLnBrk="0" hangingPunct="0"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 eaLnBrk="0" hangingPunct="0"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 eaLnBrk="0" hangingPunct="0"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MX" altLang="es-MX" sz="2800" dirty="0">
                <a:solidFill>
                  <a:schemeClr val="tx1"/>
                </a:solidFill>
              </a:rPr>
              <a:t>El restante 1 % de este volumen incluye argón, </a:t>
            </a:r>
            <a:r>
              <a:rPr lang="es-MX" altLang="es-MX" sz="2800" dirty="0" err="1">
                <a:solidFill>
                  <a:schemeClr val="tx1"/>
                </a:solidFill>
              </a:rPr>
              <a:t>neon</a:t>
            </a:r>
            <a:r>
              <a:rPr lang="es-MX" altLang="es-MX" sz="2800" dirty="0">
                <a:solidFill>
                  <a:schemeClr val="tx1"/>
                </a:solidFill>
              </a:rPr>
              <a:t>, helio, hidrógeno, xenón y dióxido de carbono.  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929760EB-4B78-4461-B921-8E6F3CBDA12C}"/>
              </a:ext>
            </a:extLst>
          </p:cNvPr>
          <p:cNvGrpSpPr/>
          <p:nvPr/>
        </p:nvGrpSpPr>
        <p:grpSpPr>
          <a:xfrm>
            <a:off x="4724400" y="1524000"/>
            <a:ext cx="4013200" cy="4495800"/>
            <a:chOff x="4724400" y="1524000"/>
            <a:chExt cx="4013200" cy="4495800"/>
          </a:xfrm>
        </p:grpSpPr>
        <p:pic>
          <p:nvPicPr>
            <p:cNvPr id="73739" name="Picture 11" descr="Composition Of Gase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1524000"/>
              <a:ext cx="4013200" cy="4495800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654" name="CuadroTexto 2"/>
            <p:cNvSpPr txBox="1">
              <a:spLocks noChangeArrowheads="1"/>
            </p:cNvSpPr>
            <p:nvPr/>
          </p:nvSpPr>
          <p:spPr bwMode="auto">
            <a:xfrm>
              <a:off x="5961398" y="4200525"/>
              <a:ext cx="1539204" cy="954107"/>
            </a:xfrm>
            <a:prstGeom prst="rect">
              <a:avLst/>
            </a:prstGeom>
            <a:solidFill>
              <a:srgbClr val="66FF94"/>
            </a:solidFill>
            <a:ln>
              <a:noFill/>
            </a:ln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/>
              <a:r>
                <a:rPr lang="es-MX" altLang="es-MX" dirty="0">
                  <a:solidFill>
                    <a:schemeClr val="tx1"/>
                  </a:solidFill>
                </a:rPr>
                <a:t>78%</a:t>
              </a:r>
            </a:p>
            <a:p>
              <a:pPr algn="ctr" eaLnBrk="1" hangingPunct="1"/>
              <a:r>
                <a:rPr lang="es-MX" altLang="es-MX" dirty="0">
                  <a:solidFill>
                    <a:schemeClr val="tx1"/>
                  </a:solidFill>
                </a:rPr>
                <a:t>nitrógeno</a:t>
              </a:r>
            </a:p>
          </p:txBody>
        </p:sp>
        <p:sp>
          <p:nvSpPr>
            <p:cNvPr id="27655" name="CuadroTexto 3"/>
            <p:cNvSpPr txBox="1">
              <a:spLocks noChangeArrowheads="1"/>
            </p:cNvSpPr>
            <p:nvPr/>
          </p:nvSpPr>
          <p:spPr bwMode="auto">
            <a:xfrm>
              <a:off x="4813780" y="1535113"/>
              <a:ext cx="1376462" cy="5847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rIns="0" anchor="ctr" anchorCtr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/>
              <a:r>
                <a:rPr lang="es-MX" altLang="es-MX" sz="1600" dirty="0">
                  <a:solidFill>
                    <a:schemeClr val="tx1"/>
                  </a:solidFill>
                </a:rPr>
                <a:t>1% de todos </a:t>
              </a:r>
            </a:p>
            <a:p>
              <a:pPr algn="ctr" eaLnBrk="1" hangingPunct="1"/>
              <a:r>
                <a:rPr lang="es-MX" altLang="es-MX" sz="1600" dirty="0">
                  <a:solidFill>
                    <a:schemeClr val="tx1"/>
                  </a:solidFill>
                </a:rPr>
                <a:t>los demás gases</a:t>
              </a:r>
            </a:p>
          </p:txBody>
        </p:sp>
        <p:sp>
          <p:nvSpPr>
            <p:cNvPr id="27656" name="CuadroTexto 4"/>
            <p:cNvSpPr txBox="1">
              <a:spLocks noChangeArrowheads="1"/>
            </p:cNvSpPr>
            <p:nvPr/>
          </p:nvSpPr>
          <p:spPr bwMode="auto">
            <a:xfrm>
              <a:off x="7500481" y="1682750"/>
              <a:ext cx="827471" cy="5847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/>
              <a:r>
                <a:rPr lang="es-MX" altLang="es-MX" sz="1600" dirty="0">
                  <a:solidFill>
                    <a:schemeClr val="tx1"/>
                  </a:solidFill>
                </a:rPr>
                <a:t>21% </a:t>
              </a:r>
            </a:p>
            <a:p>
              <a:pPr algn="ctr" eaLnBrk="1" hangingPunct="1"/>
              <a:r>
                <a:rPr lang="es-MX" altLang="es-MX" sz="1600" dirty="0">
                  <a:solidFill>
                    <a:schemeClr val="tx1"/>
                  </a:solidFill>
                </a:rPr>
                <a:t>oxigeno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3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3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3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7" grpId="0" autoUpdateAnimBg="0"/>
      <p:bldP spid="73740" grpId="0" autoUpdateAnimBg="0"/>
      <p:bldP spid="7374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0" y="674688"/>
            <a:ext cx="914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600" dirty="0">
                <a:solidFill>
                  <a:srgbClr val="000066"/>
                </a:solidFill>
                <a:latin typeface="Arial" panose="020B0604020202020204" pitchFamily="34" charset="0"/>
              </a:rPr>
              <a:t>Vapor de agua</a:t>
            </a:r>
            <a:r>
              <a:rPr lang="es-MX" altLang="es-MX" sz="3200" dirty="0">
                <a:solidFill>
                  <a:srgbClr val="C71BAE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89448" name="Text Box 8"/>
          <p:cNvSpPr txBox="1">
            <a:spLocks noChangeArrowheads="1"/>
          </p:cNvSpPr>
          <p:nvPr/>
        </p:nvSpPr>
        <p:spPr bwMode="auto">
          <a:xfrm>
            <a:off x="650875" y="1150938"/>
            <a:ext cx="7848600" cy="544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65138" indent="-465138">
              <a:tabLst>
                <a:tab pos="465138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465138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465138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465138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465138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5138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5138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5138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5138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just" eaLnBrk="1" hangingPunct="1"/>
            <a:endParaRPr lang="es-MX" altLang="es-MX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Es un elemento extremadamente importante de la atmósfera.</a:t>
            </a:r>
          </a:p>
          <a:p>
            <a:pPr algn="just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Forma nubes que producen precipitación.</a:t>
            </a:r>
          </a:p>
          <a:p>
            <a:pPr algn="just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Almacena y libera energía calórica llamada </a:t>
            </a:r>
            <a:r>
              <a:rPr lang="es-MX" altLang="es-MX" sz="3200" u="sng" dirty="0">
                <a:solidFill>
                  <a:schemeClr val="tx1"/>
                </a:solidFill>
                <a:latin typeface="Arial" panose="020B0604020202020204" pitchFamily="34" charset="0"/>
              </a:rPr>
              <a:t>calor latente</a:t>
            </a:r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 que es usada para alimentar las tormentas, tales como tormentas eléctricas y huracanes.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9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0" y="685800"/>
            <a:ext cx="914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4000" dirty="0">
                <a:solidFill>
                  <a:srgbClr val="000066"/>
                </a:solidFill>
                <a:latin typeface="Arial" panose="020B0604020202020204" pitchFamily="34" charset="0"/>
              </a:rPr>
              <a:t>Vapor de agua </a:t>
            </a:r>
          </a:p>
        </p:txBody>
      </p:sp>
      <p:sp>
        <p:nvSpPr>
          <p:cNvPr id="208901" name="Text Box 5"/>
          <p:cNvSpPr txBox="1">
            <a:spLocks noChangeArrowheads="1"/>
          </p:cNvSpPr>
          <p:nvPr/>
        </p:nvSpPr>
        <p:spPr bwMode="auto">
          <a:xfrm>
            <a:off x="427038" y="4191000"/>
            <a:ext cx="82454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La concentración de este gas invisible varía mucho de un lugar a otro, y de una hora a otra. </a:t>
            </a:r>
          </a:p>
        </p:txBody>
      </p:sp>
      <p:sp>
        <p:nvSpPr>
          <p:cNvPr id="208902" name="Text Box 6"/>
          <p:cNvSpPr txBox="1">
            <a:spLocks noChangeArrowheads="1"/>
          </p:cNvSpPr>
          <p:nvPr/>
        </p:nvSpPr>
        <p:spPr bwMode="auto">
          <a:xfrm>
            <a:off x="546100" y="1828800"/>
            <a:ext cx="8126413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Aproximadamente la mitad de todo el vapor de agua se encuentra dentro de los 5,500 metros más bajos de la atmósfera – la tropósfera.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8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8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1" grpId="0"/>
      <p:bldP spid="20890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10" descr="208-Variation in H2O Vapor 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504825"/>
            <a:ext cx="8305800" cy="4448175"/>
          </a:xfrm>
          <a:ln w="19050" cap="flat" algn="ctr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0748" name="CuadroTexto 25"/>
          <p:cNvSpPr txBox="1">
            <a:spLocks noChangeArrowheads="1"/>
          </p:cNvSpPr>
          <p:nvPr/>
        </p:nvSpPr>
        <p:spPr bwMode="auto">
          <a:xfrm>
            <a:off x="357414" y="5071156"/>
            <a:ext cx="8343900" cy="127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eaLnBrk="1" hangingPunct="1">
              <a:lnSpc>
                <a:spcPct val="80000"/>
              </a:lnSpc>
              <a:defRPr sz="2400">
                <a:solidFill>
                  <a:schemeClr val="tx1"/>
                </a:solidFill>
              </a:defRPr>
            </a:lvl1pPr>
            <a:lvl2pPr marL="742950" indent="-285750" algn="ctr">
              <a:defRPr sz="3200"/>
            </a:lvl2pPr>
            <a:lvl3pPr marL="1143000" indent="-228600" algn="ctr">
              <a:defRPr sz="3200"/>
            </a:lvl3pPr>
            <a:lvl4pPr marL="1600200" indent="-228600" algn="ctr">
              <a:defRPr sz="3200"/>
            </a:lvl4pPr>
            <a:lvl5pPr marL="2057400" indent="-228600" algn="ctr">
              <a:defRPr sz="3200"/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9pPr>
          </a:lstStyle>
          <a:p>
            <a:r>
              <a:rPr lang="es-MX" altLang="es-MX" dirty="0"/>
              <a:t>En lugares tropicales, el vapor de agua puede representar hasta 4 %  de los gases atmosféricos.</a:t>
            </a:r>
          </a:p>
          <a:p>
            <a:r>
              <a:rPr lang="es-MX" altLang="es-MX" dirty="0"/>
              <a:t>En las regiones polares mas frías, su concentración puede ser solo una fracción de 1%. </a:t>
            </a:r>
          </a:p>
        </p:txBody>
      </p:sp>
      <p:sp>
        <p:nvSpPr>
          <p:cNvPr id="2" name="CuadroTexto 24">
            <a:extLst>
              <a:ext uri="{FF2B5EF4-FFF2-40B4-BE49-F238E27FC236}">
                <a16:creationId xmlns:a16="http://schemas.microsoft.com/office/drawing/2014/main" id="{1C43444B-A852-428B-9185-86CFB012C9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7058" y="2986904"/>
            <a:ext cx="705321" cy="230832"/>
          </a:xfrm>
          <a:prstGeom prst="rect">
            <a:avLst/>
          </a:prstGeom>
          <a:solidFill>
            <a:srgbClr val="E8FFFF"/>
          </a:solidFill>
          <a:ln>
            <a:noFill/>
          </a:ln>
        </p:spPr>
        <p:txBody>
          <a:bodyPr wrap="none" lIns="0" tIns="0" rIns="0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1200" dirty="0">
                <a:solidFill>
                  <a:schemeClr val="accent2"/>
                </a:solidFill>
              </a:rPr>
              <a:t>                    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32D7F29A-158A-4F25-B8F3-6A711294EA24}"/>
              </a:ext>
            </a:extLst>
          </p:cNvPr>
          <p:cNvGrpSpPr/>
          <p:nvPr/>
        </p:nvGrpSpPr>
        <p:grpSpPr>
          <a:xfrm>
            <a:off x="545571" y="534988"/>
            <a:ext cx="7972021" cy="4285765"/>
            <a:chOff x="545571" y="534988"/>
            <a:chExt cx="7972021" cy="4285765"/>
          </a:xfrm>
        </p:grpSpPr>
        <p:grpSp>
          <p:nvGrpSpPr>
            <p:cNvPr id="4" name="Grupo 3">
              <a:extLst>
                <a:ext uri="{FF2B5EF4-FFF2-40B4-BE49-F238E27FC236}">
                  <a16:creationId xmlns:a16="http://schemas.microsoft.com/office/drawing/2014/main" id="{5ED769D0-615E-4B1E-99C6-BBD57A56F818}"/>
                </a:ext>
              </a:extLst>
            </p:cNvPr>
            <p:cNvGrpSpPr/>
            <p:nvPr/>
          </p:nvGrpSpPr>
          <p:grpSpPr>
            <a:xfrm>
              <a:off x="708725" y="534988"/>
              <a:ext cx="7249992" cy="844851"/>
              <a:chOff x="708725" y="534988"/>
              <a:chExt cx="7249992" cy="844851"/>
            </a:xfrm>
          </p:grpSpPr>
          <p:sp>
            <p:nvSpPr>
              <p:cNvPr id="30724" name="CuadroTexto 1"/>
              <p:cNvSpPr txBox="1">
                <a:spLocks noChangeArrowheads="1"/>
              </p:cNvSpPr>
              <p:nvPr/>
            </p:nvSpPr>
            <p:spPr bwMode="auto">
              <a:xfrm>
                <a:off x="708725" y="548842"/>
                <a:ext cx="1265539" cy="8309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252000" rIns="252000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algn="ctr"/>
                <a:r>
                  <a:rPr lang="es-MX" altLang="es-MX" sz="2400" dirty="0">
                    <a:solidFill>
                      <a:schemeClr val="accent2"/>
                    </a:solidFill>
                  </a:rPr>
                  <a:t>Por </a:t>
                </a:r>
              </a:p>
              <a:p>
                <a:pPr algn="ctr"/>
                <a:r>
                  <a:rPr lang="es-MX" altLang="es-MX" sz="2400" dirty="0">
                    <a:solidFill>
                      <a:schemeClr val="accent2"/>
                    </a:solidFill>
                  </a:rPr>
                  <a:t>latitud</a:t>
                </a:r>
              </a:p>
            </p:txBody>
          </p:sp>
          <p:sp>
            <p:nvSpPr>
              <p:cNvPr id="30725" name="CuadroTexto 4"/>
              <p:cNvSpPr txBox="1">
                <a:spLocks noChangeArrowheads="1"/>
              </p:cNvSpPr>
              <p:nvPr/>
            </p:nvSpPr>
            <p:spPr bwMode="auto">
              <a:xfrm>
                <a:off x="3550147" y="534988"/>
                <a:ext cx="1170912" cy="8309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80000" rIns="180000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algn="ctr"/>
                <a:r>
                  <a:rPr lang="es-MX" altLang="es-MX" sz="2400" dirty="0">
                    <a:solidFill>
                      <a:schemeClr val="accent2"/>
                    </a:solidFill>
                  </a:rPr>
                  <a:t>Por </a:t>
                </a:r>
              </a:p>
              <a:p>
                <a:r>
                  <a:rPr lang="es-MX" altLang="es-MX" sz="2400" dirty="0">
                    <a:solidFill>
                      <a:schemeClr val="accent2"/>
                    </a:solidFill>
                  </a:rPr>
                  <a:t>región</a:t>
                </a:r>
              </a:p>
            </p:txBody>
          </p:sp>
          <p:sp>
            <p:nvSpPr>
              <p:cNvPr id="30726" name="CuadroTexto 5"/>
              <p:cNvSpPr txBox="1">
                <a:spLocks noChangeArrowheads="1"/>
              </p:cNvSpPr>
              <p:nvPr/>
            </p:nvSpPr>
            <p:spPr bwMode="auto">
              <a:xfrm>
                <a:off x="6765881" y="534988"/>
                <a:ext cx="1192836" cy="8309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216000" rIns="216000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algn="ctr"/>
                <a:r>
                  <a:rPr lang="es-MX" altLang="es-MX" sz="2400" dirty="0">
                    <a:solidFill>
                      <a:schemeClr val="accent2"/>
                    </a:solidFill>
                  </a:rPr>
                  <a:t>Por </a:t>
                </a:r>
              </a:p>
              <a:p>
                <a:r>
                  <a:rPr lang="es-MX" altLang="es-MX" sz="2400" dirty="0">
                    <a:solidFill>
                      <a:schemeClr val="accent2"/>
                    </a:solidFill>
                  </a:rPr>
                  <a:t>altitud</a:t>
                </a:r>
              </a:p>
            </p:txBody>
          </p:sp>
        </p:grpSp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F76E945C-CAAA-4756-B288-C2865410B786}"/>
                </a:ext>
              </a:extLst>
            </p:cNvPr>
            <p:cNvGrpSpPr/>
            <p:nvPr/>
          </p:nvGrpSpPr>
          <p:grpSpPr>
            <a:xfrm>
              <a:off x="545571" y="1514430"/>
              <a:ext cx="2189601" cy="3288324"/>
              <a:chOff x="545571" y="1514430"/>
              <a:chExt cx="2189601" cy="3288324"/>
            </a:xfrm>
          </p:grpSpPr>
          <p:sp>
            <p:nvSpPr>
              <p:cNvPr id="30727" name="CuadroTexto 2"/>
              <p:cNvSpPr txBox="1">
                <a:spLocks noChangeArrowheads="1"/>
              </p:cNvSpPr>
              <p:nvPr/>
            </p:nvSpPr>
            <p:spPr bwMode="auto">
              <a:xfrm>
                <a:off x="545571" y="1514430"/>
                <a:ext cx="1585690" cy="1846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tIns="0" bIns="0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Sobre el circulo ártico  </a:t>
                </a:r>
              </a:p>
            </p:txBody>
          </p:sp>
          <p:sp>
            <p:nvSpPr>
              <p:cNvPr id="30728" name="CuadroTexto 3"/>
              <p:cNvSpPr txBox="1">
                <a:spLocks noChangeArrowheads="1"/>
              </p:cNvSpPr>
              <p:nvPr/>
            </p:nvSpPr>
            <p:spPr bwMode="auto">
              <a:xfrm>
                <a:off x="1154113" y="1692018"/>
                <a:ext cx="579005" cy="1846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tIns="0" bIns="0" anchor="ctr" anchorCtr="0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0 a 1%</a:t>
                </a:r>
              </a:p>
            </p:txBody>
          </p:sp>
          <p:sp>
            <p:nvSpPr>
              <p:cNvPr id="30729" name="CuadroTexto 8"/>
              <p:cNvSpPr txBox="1">
                <a:spLocks noChangeArrowheads="1"/>
              </p:cNvSpPr>
              <p:nvPr/>
            </p:nvSpPr>
            <p:spPr bwMode="auto">
              <a:xfrm>
                <a:off x="1574800" y="1954213"/>
                <a:ext cx="1006475" cy="2778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Latitud media</a:t>
                </a:r>
              </a:p>
            </p:txBody>
          </p:sp>
          <p:sp>
            <p:nvSpPr>
              <p:cNvPr id="30732" name="CuadroTexto 6"/>
              <p:cNvSpPr txBox="1">
                <a:spLocks noChangeArrowheads="1"/>
              </p:cNvSpPr>
              <p:nvPr/>
            </p:nvSpPr>
            <p:spPr bwMode="auto">
              <a:xfrm>
                <a:off x="1687513" y="2181225"/>
                <a:ext cx="579437" cy="2762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1 a 3%</a:t>
                </a:r>
              </a:p>
            </p:txBody>
          </p:sp>
          <p:sp>
            <p:nvSpPr>
              <p:cNvPr id="30733" name="CuadroTexto 12"/>
              <p:cNvSpPr txBox="1">
                <a:spLocks noChangeArrowheads="1"/>
              </p:cNvSpPr>
              <p:nvPr/>
            </p:nvSpPr>
            <p:spPr bwMode="auto">
              <a:xfrm>
                <a:off x="1895293" y="2522538"/>
                <a:ext cx="683200" cy="4616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Los </a:t>
                </a:r>
              </a:p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trópicos</a:t>
                </a:r>
              </a:p>
            </p:txBody>
          </p:sp>
          <p:sp>
            <p:nvSpPr>
              <p:cNvPr id="30734" name="CuadroTexto 13"/>
              <p:cNvSpPr txBox="1">
                <a:spLocks noChangeArrowheads="1"/>
              </p:cNvSpPr>
              <p:nvPr/>
            </p:nvSpPr>
            <p:spPr bwMode="auto">
              <a:xfrm>
                <a:off x="1925638" y="2979738"/>
                <a:ext cx="612775" cy="2778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r>
                  <a:rPr lang="es-MX" altLang="es-MX" sz="1200">
                    <a:solidFill>
                      <a:schemeClr val="accent2"/>
                    </a:solidFill>
                  </a:rPr>
                  <a:t>2 a 4 %</a:t>
                </a:r>
              </a:p>
            </p:txBody>
          </p:sp>
          <p:sp>
            <p:nvSpPr>
              <p:cNvPr id="30735" name="CuadroTexto 14"/>
              <p:cNvSpPr txBox="1">
                <a:spLocks noChangeArrowheads="1"/>
              </p:cNvSpPr>
              <p:nvPr/>
            </p:nvSpPr>
            <p:spPr bwMode="auto">
              <a:xfrm>
                <a:off x="1728697" y="3388950"/>
                <a:ext cx="1006475" cy="2762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Latitud media</a:t>
                </a:r>
              </a:p>
            </p:txBody>
          </p:sp>
          <p:sp>
            <p:nvSpPr>
              <p:cNvPr id="30736" name="CuadroTexto 15"/>
              <p:cNvSpPr txBox="1">
                <a:spLocks noChangeArrowheads="1"/>
              </p:cNvSpPr>
              <p:nvPr/>
            </p:nvSpPr>
            <p:spPr bwMode="auto">
              <a:xfrm>
                <a:off x="1887266" y="3660367"/>
                <a:ext cx="579437" cy="2762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1 a 3%</a:t>
                </a:r>
              </a:p>
            </p:txBody>
          </p:sp>
          <p:sp>
            <p:nvSpPr>
              <p:cNvPr id="30738" name="CuadroTexto 18"/>
              <p:cNvSpPr txBox="1">
                <a:spLocks noChangeArrowheads="1"/>
              </p:cNvSpPr>
              <p:nvPr/>
            </p:nvSpPr>
            <p:spPr bwMode="auto">
              <a:xfrm>
                <a:off x="676501" y="4462867"/>
                <a:ext cx="931665" cy="33988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tIns="108000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0 a 1%          </a:t>
                </a:r>
              </a:p>
            </p:txBody>
          </p:sp>
          <p:sp>
            <p:nvSpPr>
              <p:cNvPr id="30737" name="CuadroTexto 17"/>
              <p:cNvSpPr txBox="1">
                <a:spLocks noChangeArrowheads="1"/>
              </p:cNvSpPr>
              <p:nvPr/>
            </p:nvSpPr>
            <p:spPr bwMode="auto">
              <a:xfrm>
                <a:off x="1269909" y="4111716"/>
                <a:ext cx="979755" cy="4882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bIns="72000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Debajo del</a:t>
                </a:r>
              </a:p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circulo ártico</a:t>
                </a:r>
              </a:p>
            </p:txBody>
          </p:sp>
        </p:grpSp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87C96476-F7DC-459D-B799-FA28EC68B3DC}"/>
                </a:ext>
              </a:extLst>
            </p:cNvPr>
            <p:cNvGrpSpPr/>
            <p:nvPr/>
          </p:nvGrpSpPr>
          <p:grpSpPr>
            <a:xfrm>
              <a:off x="4305300" y="1498600"/>
              <a:ext cx="1574067" cy="3322153"/>
              <a:chOff x="4305300" y="1498600"/>
              <a:chExt cx="1574067" cy="3322153"/>
            </a:xfrm>
          </p:grpSpPr>
          <p:sp>
            <p:nvSpPr>
              <p:cNvPr id="30739" name="CuadroTexto 7"/>
              <p:cNvSpPr txBox="1">
                <a:spLocks noChangeArrowheads="1"/>
              </p:cNvSpPr>
              <p:nvPr/>
            </p:nvSpPr>
            <p:spPr bwMode="auto">
              <a:xfrm>
                <a:off x="4305300" y="1498600"/>
                <a:ext cx="1428596" cy="8309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Regiones polares</a:t>
                </a:r>
              </a:p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cubiertas de nieve</a:t>
                </a:r>
              </a:p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y hielo menos de 1%</a:t>
                </a:r>
              </a:p>
              <a:p>
                <a:endParaRPr lang="es-MX" altLang="es-MX" sz="12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30740" name="CuadroTexto 11"/>
              <p:cNvSpPr txBox="1">
                <a:spLocks noChangeArrowheads="1"/>
              </p:cNvSpPr>
              <p:nvPr/>
            </p:nvSpPr>
            <p:spPr bwMode="auto">
              <a:xfrm>
                <a:off x="4332288" y="2373313"/>
                <a:ext cx="1499128" cy="8309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Regiones de desierto,</a:t>
                </a:r>
              </a:p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tundra y de las altas</a:t>
                </a:r>
              </a:p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planicies</a:t>
                </a:r>
              </a:p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1 a 2%</a:t>
                </a:r>
              </a:p>
            </p:txBody>
          </p:sp>
          <p:sp>
            <p:nvSpPr>
              <p:cNvPr id="30741" name="CuadroTexto 21"/>
              <p:cNvSpPr txBox="1">
                <a:spLocks noChangeArrowheads="1"/>
              </p:cNvSpPr>
              <p:nvPr/>
            </p:nvSpPr>
            <p:spPr bwMode="auto">
              <a:xfrm>
                <a:off x="4346575" y="3181350"/>
                <a:ext cx="1532792" cy="8309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Regiones de montaña,</a:t>
                </a:r>
              </a:p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Bosque y llanuras</a:t>
                </a:r>
              </a:p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1 a 3 %</a:t>
                </a:r>
              </a:p>
              <a:p>
                <a:endParaRPr lang="es-MX" altLang="es-MX" sz="12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30742" name="CuadroTexto 22"/>
              <p:cNvSpPr txBox="1">
                <a:spLocks noChangeArrowheads="1"/>
              </p:cNvSpPr>
              <p:nvPr/>
            </p:nvSpPr>
            <p:spPr bwMode="auto">
              <a:xfrm>
                <a:off x="4321175" y="4111534"/>
                <a:ext cx="1459054" cy="7092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tIns="108000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Regiones tropicales,</a:t>
                </a:r>
              </a:p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oceánicas y costeras</a:t>
                </a:r>
              </a:p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2 a 4 %</a:t>
                </a:r>
              </a:p>
            </p:txBody>
          </p:sp>
        </p:grpSp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313852DD-0E70-4EC9-A386-71B87054FFD1}"/>
                </a:ext>
              </a:extLst>
            </p:cNvPr>
            <p:cNvGrpSpPr/>
            <p:nvPr/>
          </p:nvGrpSpPr>
          <p:grpSpPr>
            <a:xfrm>
              <a:off x="6564178" y="1996984"/>
              <a:ext cx="1953414" cy="2120702"/>
              <a:chOff x="6564178" y="1996984"/>
              <a:chExt cx="1953414" cy="2120702"/>
            </a:xfrm>
          </p:grpSpPr>
          <p:sp>
            <p:nvSpPr>
              <p:cNvPr id="30743" name="CuadroTexto 19"/>
              <p:cNvSpPr txBox="1">
                <a:spLocks noChangeArrowheads="1"/>
              </p:cNvSpPr>
              <p:nvPr/>
            </p:nvSpPr>
            <p:spPr bwMode="auto">
              <a:xfrm>
                <a:off x="7868375" y="3809909"/>
                <a:ext cx="649217" cy="307777"/>
              </a:xfrm>
              <a:prstGeom prst="rect">
                <a:avLst/>
              </a:prstGeom>
              <a:solidFill>
                <a:srgbClr val="E8FFFF"/>
              </a:solidFill>
              <a:ln>
                <a:noFill/>
              </a:ln>
            </p:spPr>
            <p:txBody>
              <a:bodyPr wrap="none" lIns="0" tIns="0" rIns="0" bIns="0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r>
                  <a:rPr lang="es-MX" altLang="es-MX" sz="1000" dirty="0">
                    <a:solidFill>
                      <a:schemeClr val="accent2"/>
                    </a:solidFill>
                  </a:rPr>
                  <a:t>Nivel del mar</a:t>
                </a:r>
              </a:p>
              <a:p>
                <a:r>
                  <a:rPr lang="es-MX" altLang="es-MX" sz="1000" dirty="0">
                    <a:solidFill>
                      <a:schemeClr val="accent2"/>
                    </a:solidFill>
                  </a:rPr>
                  <a:t>2 a 4%</a:t>
                </a:r>
              </a:p>
            </p:txBody>
          </p:sp>
          <p:sp>
            <p:nvSpPr>
              <p:cNvPr id="30745" name="CuadroTexto 23"/>
              <p:cNvSpPr txBox="1">
                <a:spLocks noChangeArrowheads="1"/>
              </p:cNvSpPr>
              <p:nvPr/>
            </p:nvSpPr>
            <p:spPr bwMode="auto">
              <a:xfrm>
                <a:off x="7118350" y="2532063"/>
                <a:ext cx="1125538" cy="276225"/>
              </a:xfrm>
              <a:prstGeom prst="rect">
                <a:avLst/>
              </a:prstGeom>
              <a:solidFill>
                <a:srgbClr val="E8FFFF"/>
              </a:solidFill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El contenido de</a:t>
                </a:r>
              </a:p>
            </p:txBody>
          </p:sp>
          <p:sp>
            <p:nvSpPr>
              <p:cNvPr id="30746" name="CuadroTexto 26"/>
              <p:cNvSpPr txBox="1">
                <a:spLocks noChangeArrowheads="1"/>
              </p:cNvSpPr>
              <p:nvPr/>
            </p:nvSpPr>
            <p:spPr bwMode="auto">
              <a:xfrm>
                <a:off x="7242175" y="2740025"/>
                <a:ext cx="1225550" cy="277813"/>
              </a:xfrm>
              <a:prstGeom prst="rect">
                <a:avLst/>
              </a:prstGeom>
              <a:solidFill>
                <a:srgbClr val="E8FFFF"/>
              </a:solidFill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de vapor de agua</a:t>
                </a:r>
              </a:p>
            </p:txBody>
          </p:sp>
          <p:sp>
            <p:nvSpPr>
              <p:cNvPr id="3" name="CuadroTexto 20">
                <a:extLst>
                  <a:ext uri="{FF2B5EF4-FFF2-40B4-BE49-F238E27FC236}">
                    <a16:creationId xmlns:a16="http://schemas.microsoft.com/office/drawing/2014/main" id="{CB5A2698-4A70-4D61-AFF3-81354A3040E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64178" y="1996984"/>
                <a:ext cx="502061" cy="276999"/>
              </a:xfrm>
              <a:prstGeom prst="rect">
                <a:avLst/>
              </a:prstGeom>
              <a:solidFill>
                <a:srgbClr val="E8FFFF"/>
              </a:solidFill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         </a:t>
                </a:r>
              </a:p>
            </p:txBody>
          </p:sp>
          <p:sp>
            <p:nvSpPr>
              <p:cNvPr id="30747" name="CuadroTexto 24"/>
              <p:cNvSpPr txBox="1">
                <a:spLocks noChangeArrowheads="1"/>
              </p:cNvSpPr>
              <p:nvPr/>
            </p:nvSpPr>
            <p:spPr bwMode="auto">
              <a:xfrm>
                <a:off x="7566519" y="3095762"/>
                <a:ext cx="738985" cy="415498"/>
              </a:xfrm>
              <a:prstGeom prst="rect">
                <a:avLst/>
              </a:prstGeom>
              <a:solidFill>
                <a:srgbClr val="E8FFFF"/>
              </a:solidFill>
              <a:ln>
                <a:noFill/>
              </a:ln>
            </p:spPr>
            <p:txBody>
              <a:bodyPr wrap="none" lIns="0" tIns="0" rIns="0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decrece con</a:t>
                </a:r>
              </a:p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la altitud </a:t>
                </a:r>
              </a:p>
            </p:txBody>
          </p:sp>
          <p:sp>
            <p:nvSpPr>
              <p:cNvPr id="30744" name="CuadroTexto 20"/>
              <p:cNvSpPr txBox="1">
                <a:spLocks noChangeArrowheads="1"/>
              </p:cNvSpPr>
              <p:nvPr/>
            </p:nvSpPr>
            <p:spPr bwMode="auto">
              <a:xfrm>
                <a:off x="6679565" y="2004604"/>
                <a:ext cx="973138" cy="461963"/>
              </a:xfrm>
              <a:prstGeom prst="rect">
                <a:avLst/>
              </a:prstGeom>
              <a:solidFill>
                <a:srgbClr val="E8FFFF"/>
              </a:solidFill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6,000 msnm</a:t>
                </a:r>
              </a:p>
              <a:p>
                <a:r>
                  <a:rPr lang="es-MX" altLang="es-MX" sz="1200" dirty="0">
                    <a:solidFill>
                      <a:schemeClr val="accent2"/>
                    </a:solidFill>
                  </a:rPr>
                  <a:t>Cerca de 0% </a:t>
                </a:r>
              </a:p>
            </p:txBody>
          </p:sp>
        </p:grpSp>
      </p:grp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4" name="CuadroTexto 9"/>
          <p:cNvSpPr txBox="1">
            <a:spLocks noChangeArrowheads="1"/>
          </p:cNvSpPr>
          <p:nvPr/>
        </p:nvSpPr>
        <p:spPr bwMode="auto">
          <a:xfrm>
            <a:off x="6289148" y="4099981"/>
            <a:ext cx="252505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buFontTx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3200"/>
            </a:lvl2pPr>
            <a:lvl3pPr marL="1143000" indent="-228600" algn="ctr">
              <a:defRPr sz="3200"/>
            </a:lvl3pPr>
            <a:lvl4pPr marL="1600200" indent="-228600" algn="ctr">
              <a:defRPr sz="3200"/>
            </a:lvl4pPr>
            <a:lvl5pPr marL="2057400" indent="-228600" algn="ctr">
              <a:defRPr sz="3200"/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9pPr>
          </a:lstStyle>
          <a:p>
            <a:r>
              <a:rPr lang="es-MX" altLang="es-MX" dirty="0"/>
              <a:t>Humedad del</a:t>
            </a:r>
          </a:p>
          <a:p>
            <a:pPr>
              <a:buNone/>
            </a:pPr>
            <a:r>
              <a:rPr lang="es-MX" altLang="es-MX" dirty="0"/>
              <a:t>combustible</a:t>
            </a:r>
          </a:p>
          <a:p>
            <a:r>
              <a:rPr lang="es-MX" altLang="es-MX" dirty="0"/>
              <a:t>Temperatura</a:t>
            </a:r>
          </a:p>
          <a:p>
            <a:pPr>
              <a:buNone/>
            </a:pPr>
            <a:r>
              <a:rPr lang="es-MX" altLang="es-MX" dirty="0"/>
              <a:t>del combustible</a:t>
            </a:r>
          </a:p>
          <a:p>
            <a:r>
              <a:rPr lang="es-MX" altLang="es-MX" dirty="0"/>
              <a:t>Características</a:t>
            </a:r>
          </a:p>
          <a:p>
            <a:pPr>
              <a:buNone/>
            </a:pPr>
            <a:r>
              <a:rPr lang="es-MX" altLang="es-MX" dirty="0"/>
              <a:t>del combustible</a:t>
            </a:r>
          </a:p>
        </p:txBody>
      </p:sp>
      <p:pic>
        <p:nvPicPr>
          <p:cNvPr id="3" name="Imagen 2" descr="Imagen que contiene foto, oscuro, frente, parada&#10;&#10;Descripción generada automáticamente">
            <a:extLst>
              <a:ext uri="{FF2B5EF4-FFF2-40B4-BE49-F238E27FC236}">
                <a16:creationId xmlns:a16="http://schemas.microsoft.com/office/drawing/2014/main" id="{F1E1E0AF-82C9-4582-94E4-652FD233EF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09" b="92754" l="4667" r="94667">
                        <a14:foregroundMark x1="34333" y1="3768" x2="34333" y2="3768"/>
                        <a14:foregroundMark x1="4667" y1="3188" x2="4667" y2="3188"/>
                        <a14:foregroundMark x1="94667" y1="2609" x2="94667" y2="2609"/>
                        <a14:foregroundMark x1="50000" y1="92754" x2="50000" y2="927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34" y="2039936"/>
            <a:ext cx="7281391" cy="4186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753" name="CuadroTexto 3"/>
          <p:cNvSpPr txBox="1">
            <a:spLocks noChangeArrowheads="1"/>
          </p:cNvSpPr>
          <p:nvPr/>
        </p:nvSpPr>
        <p:spPr bwMode="auto">
          <a:xfrm>
            <a:off x="1278467" y="4518555"/>
            <a:ext cx="193193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buFontTx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3200"/>
            </a:lvl2pPr>
            <a:lvl3pPr marL="1143000" indent="-228600" algn="ctr">
              <a:defRPr sz="3200"/>
            </a:lvl3pPr>
            <a:lvl4pPr marL="1600200" indent="-228600" algn="ctr">
              <a:defRPr sz="3200"/>
            </a:lvl4pPr>
            <a:lvl5pPr marL="2057400" indent="-228600" algn="ctr">
              <a:defRPr sz="3200"/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9pPr>
          </a:lstStyle>
          <a:p>
            <a:r>
              <a:rPr lang="es-MX" altLang="es-MX" dirty="0"/>
              <a:t>Terreno</a:t>
            </a:r>
          </a:p>
          <a:p>
            <a:r>
              <a:rPr lang="es-MX" altLang="es-MX" dirty="0"/>
              <a:t>Exposición</a:t>
            </a:r>
          </a:p>
          <a:p>
            <a:r>
              <a:rPr lang="es-MX" altLang="es-MX" dirty="0"/>
              <a:t>Elevación</a:t>
            </a:r>
          </a:p>
        </p:txBody>
      </p:sp>
      <p:sp>
        <p:nvSpPr>
          <p:cNvPr id="31751" name="CuadroTexto 1"/>
          <p:cNvSpPr txBox="1">
            <a:spLocks noChangeArrowheads="1"/>
          </p:cNvSpPr>
          <p:nvPr/>
        </p:nvSpPr>
        <p:spPr bwMode="auto">
          <a:xfrm>
            <a:off x="0" y="319620"/>
            <a:ext cx="914400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3600">
                <a:solidFill>
                  <a:srgbClr val="000066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3200"/>
            </a:lvl2pPr>
            <a:lvl3pPr marL="1143000" indent="-228600" algn="ctr">
              <a:defRPr sz="3200"/>
            </a:lvl3pPr>
            <a:lvl4pPr marL="1600200" indent="-228600" algn="ctr">
              <a:defRPr sz="3200"/>
            </a:lvl4pPr>
            <a:lvl5pPr marL="2057400" indent="-228600" algn="ctr">
              <a:defRPr sz="3200"/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9pPr>
          </a:lstStyle>
          <a:p>
            <a:pPr algn="ctr"/>
            <a:r>
              <a:rPr lang="es-MX" altLang="es-MX" sz="3300" dirty="0"/>
              <a:t>Factores ambientales del </a:t>
            </a:r>
          </a:p>
          <a:p>
            <a:pPr algn="ctr"/>
            <a:r>
              <a:rPr lang="es-MX" altLang="es-MX" sz="3300" dirty="0"/>
              <a:t>comportamiento de los incendios forestales</a:t>
            </a:r>
          </a:p>
        </p:txBody>
      </p:sp>
      <p:sp>
        <p:nvSpPr>
          <p:cNvPr id="31752" name="CuadroTexto 2"/>
          <p:cNvSpPr txBox="1">
            <a:spLocks noChangeArrowheads="1"/>
          </p:cNvSpPr>
          <p:nvPr/>
        </p:nvSpPr>
        <p:spPr bwMode="auto">
          <a:xfrm>
            <a:off x="1807105" y="1532467"/>
            <a:ext cx="55683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buFontTx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3200"/>
            </a:lvl2pPr>
            <a:lvl3pPr marL="1143000" indent="-228600" algn="ctr">
              <a:defRPr sz="3200"/>
            </a:lvl3pPr>
            <a:lvl4pPr marL="1600200" indent="-228600" algn="ctr">
              <a:defRPr sz="3200"/>
            </a:lvl4pPr>
            <a:lvl5pPr marL="2057400" indent="-228600" algn="ctr">
              <a:defRPr sz="3200"/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9pPr>
          </a:lstStyle>
          <a:p>
            <a:r>
              <a:rPr lang="es-MX" altLang="es-MX" dirty="0"/>
              <a:t>Viento, estabilidad, temperatura, </a:t>
            </a:r>
            <a:r>
              <a:rPr lang="es-MX" altLang="es-MX" dirty="0" err="1"/>
              <a:t>HR</a:t>
            </a:r>
            <a:endParaRPr lang="es-MX" alt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2522533" y="2080276"/>
            <a:ext cx="4015843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3200">
                <a:ln>
                  <a:solidFill>
                    <a:schemeClr val="bg1">
                      <a:lumMod val="95000"/>
                    </a:schemeClr>
                  </a:solidFill>
                </a:ln>
              </a:defRPr>
            </a:lvl1pPr>
          </a:lstStyle>
          <a:p>
            <a:r>
              <a:rPr lang="es-MX" dirty="0">
                <a:solidFill>
                  <a:schemeClr val="bg1">
                    <a:lumMod val="65000"/>
                  </a:schemeClr>
                </a:solidFill>
              </a:rPr>
              <a:t>TIEMPO ATMOSFÉRICO</a:t>
            </a:r>
          </a:p>
        </p:txBody>
      </p:sp>
      <p:sp>
        <p:nvSpPr>
          <p:cNvPr id="12" name="CuadroTexto 11"/>
          <p:cNvSpPr txBox="1"/>
          <p:nvPr/>
        </p:nvSpPr>
        <p:spPr>
          <a:xfrm rot="2908684">
            <a:off x="1575423" y="3850458"/>
            <a:ext cx="332668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320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s-MX" dirty="0"/>
              <a:t>    TOPOGRAFÍA     </a:t>
            </a:r>
          </a:p>
        </p:txBody>
      </p:sp>
      <p:sp>
        <p:nvSpPr>
          <p:cNvPr id="13" name="CuadroTexto 12"/>
          <p:cNvSpPr txBox="1"/>
          <p:nvPr/>
        </p:nvSpPr>
        <p:spPr>
          <a:xfrm rot="18686939">
            <a:off x="4406056" y="3899672"/>
            <a:ext cx="287771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320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s-MX" dirty="0"/>
              <a:t>COMBUSTIBLES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279774" y="3459163"/>
            <a:ext cx="2619243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2400">
                <a:ln>
                  <a:solidFill>
                    <a:schemeClr val="bg1">
                      <a:lumMod val="95000"/>
                    </a:schemeClr>
                  </a:solidFill>
                </a:ln>
              </a:defRPr>
            </a:lvl1pPr>
          </a:lstStyle>
          <a:p>
            <a:pPr algn="ctr"/>
            <a:r>
              <a:rPr lang="es-MX" dirty="0"/>
              <a:t>COMPORTAMIENTO</a:t>
            </a:r>
          </a:p>
          <a:p>
            <a:pPr algn="ctr"/>
            <a:r>
              <a:rPr lang="es-MX" dirty="0"/>
              <a:t>DEL FUEGO</a:t>
            </a: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0" y="2209800"/>
            <a:ext cx="9144000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600" dirty="0">
                <a:solidFill>
                  <a:schemeClr val="tx1"/>
                </a:solidFill>
                <a:latin typeface="Arial" panose="020B0604020202020204" pitchFamily="34" charset="0"/>
              </a:rPr>
              <a:t>De estos tres componentes principales,</a:t>
            </a:r>
          </a:p>
          <a:p>
            <a:pPr algn="ctr" eaLnBrk="1" hangingPunct="1"/>
            <a:r>
              <a:rPr lang="es-MX" altLang="es-MX" sz="4000" dirty="0">
                <a:solidFill>
                  <a:srgbClr val="000066"/>
                </a:solidFill>
                <a:latin typeface="Arial" panose="020B0604020202020204" pitchFamily="34" charset="0"/>
              </a:rPr>
              <a:t>el tiempo atmosférico </a:t>
            </a:r>
          </a:p>
          <a:p>
            <a:pPr algn="ctr" eaLnBrk="1" hangingPunct="1"/>
            <a:r>
              <a:rPr lang="es-MX" altLang="es-MX" sz="3600" dirty="0">
                <a:solidFill>
                  <a:schemeClr val="tx1"/>
                </a:solidFill>
                <a:latin typeface="Arial" panose="020B0604020202020204" pitchFamily="34" charset="0"/>
              </a:rPr>
              <a:t>es el mas variable</a:t>
            </a:r>
          </a:p>
          <a:p>
            <a:pPr algn="ctr" eaLnBrk="1" hangingPunct="1"/>
            <a:r>
              <a:rPr lang="es-MX" altLang="es-MX" sz="3600" dirty="0">
                <a:solidFill>
                  <a:schemeClr val="tx1"/>
                </a:solidFill>
                <a:latin typeface="Arial" panose="020B0604020202020204" pitchFamily="34" charset="0"/>
              </a:rPr>
              <a:t>en espacio y tiempo. </a:t>
            </a: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4"/>
          <p:cNvSpPr txBox="1">
            <a:spLocks noChangeArrowheads="1"/>
          </p:cNvSpPr>
          <p:nvPr/>
        </p:nvSpPr>
        <p:spPr bwMode="auto">
          <a:xfrm>
            <a:off x="4953000" y="1343025"/>
            <a:ext cx="41910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Debido a su variabilidad, el tiempo atmosférico pueden ser difícil de predecir,</a:t>
            </a:r>
          </a:p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particularmente a escalas de menos de 80 km y más que 24 horas.</a:t>
            </a:r>
          </a:p>
        </p:txBody>
      </p:sp>
      <p:pic>
        <p:nvPicPr>
          <p:cNvPr id="33795" name="Picture 30" descr="Topomap Close-up 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838200"/>
            <a:ext cx="4673600" cy="5257800"/>
          </a:xfrm>
          <a:ln w="19050" cap="flat" algn="ctr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9951" name="Line 31"/>
          <p:cNvSpPr>
            <a:spLocks noChangeShapeType="1"/>
          </p:cNvSpPr>
          <p:nvPr/>
        </p:nvSpPr>
        <p:spPr bwMode="auto">
          <a:xfrm>
            <a:off x="381000" y="4267200"/>
            <a:ext cx="4419600" cy="0"/>
          </a:xfrm>
          <a:prstGeom prst="line">
            <a:avLst/>
          </a:prstGeom>
          <a:noFill/>
          <a:ln w="889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09952" name="Text Box 32"/>
          <p:cNvSpPr txBox="1">
            <a:spLocks noChangeArrowheads="1"/>
          </p:cNvSpPr>
          <p:nvPr/>
        </p:nvSpPr>
        <p:spPr bwMode="auto">
          <a:xfrm>
            <a:off x="288925" y="3673475"/>
            <a:ext cx="4095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n-US" altLang="es-MX" sz="3200">
                <a:solidFill>
                  <a:srgbClr val="FF0000"/>
                </a:solidFill>
                <a:latin typeface="Arial" panose="020B0604020202020204" pitchFamily="34" charset="0"/>
              </a:rPr>
              <a:t>0</a:t>
            </a:r>
          </a:p>
        </p:txBody>
      </p:sp>
      <p:sp>
        <p:nvSpPr>
          <p:cNvPr id="209953" name="Text Box 33"/>
          <p:cNvSpPr txBox="1">
            <a:spLocks noChangeArrowheads="1"/>
          </p:cNvSpPr>
          <p:nvPr/>
        </p:nvSpPr>
        <p:spPr bwMode="auto">
          <a:xfrm>
            <a:off x="4343400" y="3657600"/>
            <a:ext cx="6397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n-US" altLang="es-MX" sz="3200">
                <a:solidFill>
                  <a:srgbClr val="FF0000"/>
                </a:solidFill>
                <a:latin typeface="Arial" panose="020B0604020202020204" pitchFamily="34" charset="0"/>
              </a:rPr>
              <a:t>80</a:t>
            </a:r>
          </a:p>
        </p:txBody>
      </p:sp>
      <p:sp>
        <p:nvSpPr>
          <p:cNvPr id="209954" name="Text Box 34"/>
          <p:cNvSpPr txBox="1">
            <a:spLocks noChangeArrowheads="1"/>
          </p:cNvSpPr>
          <p:nvPr/>
        </p:nvSpPr>
        <p:spPr bwMode="auto">
          <a:xfrm>
            <a:off x="2057400" y="3657600"/>
            <a:ext cx="777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n-US" altLang="es-MX" sz="3200">
                <a:solidFill>
                  <a:srgbClr val="FF0000"/>
                </a:solidFill>
                <a:latin typeface="Arial" panose="020B0604020202020204" pitchFamily="34" charset="0"/>
              </a:rPr>
              <a:t>km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9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9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52" grpId="0"/>
      <p:bldP spid="209953" grpId="0"/>
      <p:bldP spid="20995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1" descr="clouds21"/>
          <p:cNvPicPr>
            <a:picLocks noChangeAspect="1" noChangeArrowheads="1"/>
          </p:cNvPicPr>
          <p:nvPr/>
        </p:nvPicPr>
        <p:blipFill>
          <a:blip r:embed="rId3">
            <a:lum bright="-20000" contras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 Box 6"/>
          <p:cNvSpPr txBox="1">
            <a:spLocks noChangeArrowheads="1"/>
          </p:cNvSpPr>
          <p:nvPr/>
        </p:nvSpPr>
        <p:spPr bwMode="auto">
          <a:xfrm>
            <a:off x="669925" y="3081338"/>
            <a:ext cx="1841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endParaRPr lang="en-US" altLang="es-MX" sz="2400" b="0">
              <a:latin typeface="Tahoma" panose="020B0604030504040204" pitchFamily="34" charset="0"/>
            </a:endParaRPr>
          </a:p>
          <a:p>
            <a:pPr eaLnBrk="1" hangingPunct="1"/>
            <a:endParaRPr lang="en-US" altLang="es-MX" sz="2400" b="0">
              <a:latin typeface="Tahoma" panose="020B0604030504040204" pitchFamily="34" charset="0"/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601663" y="225425"/>
            <a:ext cx="794480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sz="4000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3200"/>
            </a:lvl2pPr>
            <a:lvl3pPr marL="1143000" indent="-228600" algn="ctr">
              <a:defRPr sz="3200"/>
            </a:lvl3pPr>
            <a:lvl4pPr marL="1600200" indent="-228600" algn="ctr">
              <a:defRPr sz="3200"/>
            </a:lvl4pPr>
            <a:lvl5pPr marL="2057400" indent="-228600" algn="ctr">
              <a:defRPr sz="3200"/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9pPr>
          </a:lstStyle>
          <a:p>
            <a:r>
              <a:rPr lang="es-MX" altLang="es-MX" dirty="0"/>
              <a:t>¿Qué es el tiempo atmosférico?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30188" y="1295400"/>
            <a:ext cx="87677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dirty="0">
                <a:latin typeface="Arial" panose="020B0604020202020204" pitchFamily="34" charset="0"/>
              </a:rPr>
              <a:t>Son las variaciones a corto plazo en la atmósfera</a:t>
            </a:r>
          </a:p>
        </p:txBody>
      </p:sp>
      <p:sp>
        <p:nvSpPr>
          <p:cNvPr id="34822" name="Text Box 9"/>
          <p:cNvSpPr txBox="1">
            <a:spLocks noChangeArrowheads="1"/>
          </p:cNvSpPr>
          <p:nvPr/>
        </p:nvSpPr>
        <p:spPr bwMode="auto">
          <a:xfrm>
            <a:off x="1347257" y="2565401"/>
            <a:ext cx="59848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3200" b="0">
                <a:latin typeface="Tahoma" panose="020B0604030504040204" pitchFamily="34" charset="0"/>
              </a:defRPr>
            </a:lvl1pPr>
            <a:lvl2pPr marL="742950" indent="-285750" algn="ctr">
              <a:defRPr sz="3200"/>
            </a:lvl2pPr>
            <a:lvl3pPr marL="1143000" indent="-228600" algn="ctr">
              <a:defRPr sz="3200"/>
            </a:lvl3pPr>
            <a:lvl4pPr marL="1600200" indent="-228600" algn="ctr">
              <a:defRPr sz="3200"/>
            </a:lvl4pPr>
            <a:lvl5pPr marL="2057400" indent="-228600" algn="ctr">
              <a:defRPr sz="3200"/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9pPr>
          </a:lstStyle>
          <a:p>
            <a:r>
              <a:rPr lang="es-MX" altLang="es-MX" b="1" dirty="0"/>
              <a:t> </a:t>
            </a:r>
            <a:r>
              <a:rPr lang="es-MX" altLang="es-MX" b="1" dirty="0">
                <a:latin typeface="+mj-lt"/>
              </a:rPr>
              <a:t>Estas variaciones incluyen:</a:t>
            </a:r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2514600" y="3200400"/>
            <a:ext cx="379095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 altLang="es-MX" sz="2600" dirty="0">
                <a:latin typeface="Arial" panose="020B0604020202020204" pitchFamily="34" charset="0"/>
              </a:rPr>
              <a:t>Presión del aire</a:t>
            </a:r>
          </a:p>
          <a:p>
            <a:pPr eaLnBrk="1" hangingPunct="1">
              <a:buFontTx/>
              <a:buChar char="•"/>
            </a:pPr>
            <a:r>
              <a:rPr lang="es-MX" altLang="es-MX" sz="2600" dirty="0">
                <a:latin typeface="Arial" panose="020B0604020202020204" pitchFamily="34" charset="0"/>
              </a:rPr>
              <a:t>Temperatura del aire</a:t>
            </a:r>
          </a:p>
          <a:p>
            <a:pPr eaLnBrk="1" hangingPunct="1">
              <a:buFontTx/>
              <a:buChar char="•"/>
            </a:pPr>
            <a:r>
              <a:rPr lang="es-MX" altLang="es-MX" sz="2600" dirty="0">
                <a:latin typeface="Arial" panose="020B0604020202020204" pitchFamily="34" charset="0"/>
              </a:rPr>
              <a:t>Humedad</a:t>
            </a:r>
          </a:p>
          <a:p>
            <a:pPr eaLnBrk="1" hangingPunct="1">
              <a:buFontTx/>
              <a:buChar char="•"/>
            </a:pPr>
            <a:r>
              <a:rPr lang="es-MX" altLang="es-MX" sz="2600" dirty="0">
                <a:latin typeface="Arial" panose="020B0604020202020204" pitchFamily="34" charset="0"/>
              </a:rPr>
              <a:t>Viento</a:t>
            </a:r>
          </a:p>
          <a:p>
            <a:pPr eaLnBrk="1" hangingPunct="1">
              <a:buFontTx/>
              <a:buChar char="•"/>
            </a:pPr>
            <a:r>
              <a:rPr lang="es-MX" altLang="es-MX" sz="2600" dirty="0">
                <a:latin typeface="Arial" panose="020B0604020202020204" pitchFamily="34" charset="0"/>
              </a:rPr>
              <a:t>Nubes</a:t>
            </a:r>
          </a:p>
          <a:p>
            <a:pPr eaLnBrk="1" hangingPunct="1">
              <a:buFontTx/>
              <a:buChar char="•"/>
            </a:pPr>
            <a:r>
              <a:rPr lang="es-MX" altLang="es-MX" sz="2600" dirty="0">
                <a:latin typeface="Arial" panose="020B0604020202020204" pitchFamily="34" charset="0"/>
              </a:rPr>
              <a:t>Precipitación </a:t>
            </a:r>
          </a:p>
          <a:p>
            <a:pPr eaLnBrk="1" hangingPunct="1">
              <a:buFontTx/>
              <a:buChar char="•"/>
            </a:pPr>
            <a:r>
              <a:rPr lang="es-MX" altLang="es-MX" sz="2600" dirty="0">
                <a:latin typeface="Arial" panose="020B0604020202020204" pitchFamily="34" charset="0"/>
              </a:rPr>
              <a:t>Visibilidad</a:t>
            </a: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r" eaLnBrk="1" hangingPunct="1"/>
            <a:r>
              <a:rPr lang="en-US" altLang="es-MX" sz="1000" b="0" dirty="0">
                <a:solidFill>
                  <a:srgbClr val="DDDDDD"/>
                </a:solidFill>
                <a:latin typeface="Arial" panose="020B0604020202020204" pitchFamily="34" charset="0"/>
              </a:rPr>
              <a:t>4-</a:t>
            </a:r>
            <a:fld id="{C2285555-1225-493A-B2DD-5634EF4D96C6}" type="slidenum">
              <a:rPr lang="en-US" altLang="es-MX" sz="1000" b="0" smtClean="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18</a:t>
            </a:fld>
            <a:r>
              <a:rPr lang="en-US" altLang="es-MX" sz="1000" b="0" dirty="0">
                <a:solidFill>
                  <a:srgbClr val="DDDDDD"/>
                </a:solidFill>
                <a:latin typeface="Arial" panose="020B0604020202020204" pitchFamily="34" charset="0"/>
              </a:rPr>
              <a:t>-S290-PE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8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5" name="Text Box 7"/>
          <p:cNvSpPr txBox="1">
            <a:spLocks noChangeArrowheads="1"/>
          </p:cNvSpPr>
          <p:nvPr/>
        </p:nvSpPr>
        <p:spPr bwMode="auto">
          <a:xfrm>
            <a:off x="4630738" y="1295400"/>
            <a:ext cx="44196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No se debe dejar de señala:</a:t>
            </a:r>
          </a:p>
        </p:txBody>
      </p:sp>
      <p:sp>
        <p:nvSpPr>
          <p:cNvPr id="201736" name="Text Box 8"/>
          <p:cNvSpPr txBox="1">
            <a:spLocks noChangeArrowheads="1"/>
          </p:cNvSpPr>
          <p:nvPr/>
        </p:nvSpPr>
        <p:spPr bwMode="auto">
          <a:xfrm>
            <a:off x="4965700" y="2590800"/>
            <a:ext cx="4025900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dirty="0">
                <a:solidFill>
                  <a:schemeClr val="tx1"/>
                </a:solidFill>
                <a:latin typeface="Arial" panose="020B0604020202020204" pitchFamily="34" charset="0"/>
              </a:rPr>
              <a:t>Un conocimiento básico y entendimiento del tiempo atmosférico es</a:t>
            </a:r>
            <a:r>
              <a:rPr lang="en-US" altLang="es-MX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s-MX" altLang="es-MX" dirty="0">
                <a:solidFill>
                  <a:schemeClr val="tx1"/>
                </a:solidFill>
                <a:latin typeface="Arial" panose="020B0604020202020204" pitchFamily="34" charset="0"/>
              </a:rPr>
              <a:t>esencial para tomar decisiones críticas en el manejo del fuego</a:t>
            </a:r>
            <a:r>
              <a:rPr lang="en-US" altLang="es-MX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</p:txBody>
      </p:sp>
      <p:pic>
        <p:nvPicPr>
          <p:cNvPr id="35844" name="Picture 12" descr="Fire and Weather Interaction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9088" y="533400"/>
            <a:ext cx="4405312" cy="5867400"/>
          </a:xfrm>
          <a:ln w="19050" cap="flat" algn="ctr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1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1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1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5" grpId="0" autoUpdateAnimBg="0"/>
      <p:bldP spid="20173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MX" altLang="es-MX" noProof="0" dirty="0"/>
              <a:t>Objetivos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032000"/>
            <a:ext cx="8229600" cy="3498850"/>
          </a:xfrm>
        </p:spPr>
        <p:txBody>
          <a:bodyPr/>
          <a:lstStyle/>
          <a:p>
            <a:pPr marL="533400" indent="-533400">
              <a:lnSpc>
                <a:spcPct val="110000"/>
              </a:lnSpc>
              <a:buFontTx/>
              <a:buAutoNum type="arabicPeriod"/>
            </a:pPr>
            <a:r>
              <a:rPr lang="es-MX" altLang="es-MX" b="1" noProof="0" dirty="0"/>
              <a:t>Describir la estructura y composición de la atmósfera.</a:t>
            </a:r>
          </a:p>
          <a:p>
            <a:pPr marL="533400" indent="-533400">
              <a:lnSpc>
                <a:spcPct val="120000"/>
              </a:lnSpc>
              <a:buFontTx/>
              <a:buAutoNum type="arabicPeriod"/>
            </a:pPr>
            <a:r>
              <a:rPr lang="es-MX" altLang="es-MX" b="1" noProof="0" dirty="0"/>
              <a:t>Definir tiempo atmosférico y enlistar sus elementos.</a:t>
            </a:r>
          </a:p>
          <a:p>
            <a:pPr marL="533400" indent="-533400">
              <a:lnSpc>
                <a:spcPct val="120000"/>
              </a:lnSpc>
              <a:buFontTx/>
              <a:buAutoNum type="arabicPeriod"/>
            </a:pPr>
            <a:r>
              <a:rPr lang="es-MX" altLang="es-MX" b="1" noProof="0" dirty="0"/>
              <a:t>Describir el proceso de radiación sol-tierra y el balance de calor de la tierra.</a:t>
            </a:r>
            <a:endParaRPr lang="es-MX" altLang="es-MX" noProof="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4"/>
          <p:cNvSpPr txBox="1">
            <a:spLocks noChangeArrowheads="1"/>
          </p:cNvSpPr>
          <p:nvPr/>
        </p:nvSpPr>
        <p:spPr bwMode="auto">
          <a:xfrm>
            <a:off x="0" y="386824"/>
            <a:ext cx="9144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rgbClr val="000066"/>
                </a:solidFill>
                <a:latin typeface="Arial" panose="020B0604020202020204" pitchFamily="34" charset="0"/>
              </a:rPr>
              <a:t>De acuerdo con las normas estándar de combate de incendios forestales en el manual de la línea de fuego del </a:t>
            </a:r>
            <a:r>
              <a:rPr lang="es-MX" altLang="es-MX" sz="3200" dirty="0" err="1">
                <a:solidFill>
                  <a:srgbClr val="000066"/>
                </a:solidFill>
                <a:latin typeface="Arial" panose="020B0604020202020204" pitchFamily="34" charset="0"/>
              </a:rPr>
              <a:t>NWCG</a:t>
            </a:r>
            <a:endParaRPr lang="es-MX" altLang="es-MX" sz="3200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  <p:sp>
        <p:nvSpPr>
          <p:cNvPr id="36867" name="Text Box 5"/>
          <p:cNvSpPr txBox="1">
            <a:spLocks noChangeArrowheads="1"/>
          </p:cNvSpPr>
          <p:nvPr/>
        </p:nvSpPr>
        <p:spPr bwMode="auto">
          <a:xfrm>
            <a:off x="1" y="1995488"/>
            <a:ext cx="914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Todos los combatientes tienen que “mantenerse informados sobre las condiciones de tiempo atmosférico y los pronósticos.”</a:t>
            </a:r>
            <a:endParaRPr lang="en-US" altLang="es-MX" sz="24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0470" name="Text Box 6"/>
          <p:cNvSpPr txBox="1">
            <a:spLocks noChangeArrowheads="1"/>
          </p:cNvSpPr>
          <p:nvPr/>
        </p:nvSpPr>
        <p:spPr bwMode="auto">
          <a:xfrm>
            <a:off x="2064808" y="3280305"/>
            <a:ext cx="475803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Situaciones de cuidado</a:t>
            </a:r>
          </a:p>
        </p:txBody>
      </p:sp>
      <p:sp>
        <p:nvSpPr>
          <p:cNvPr id="190471" name="Text Box 7"/>
          <p:cNvSpPr txBox="1">
            <a:spLocks noChangeArrowheads="1"/>
          </p:cNvSpPr>
          <p:nvPr/>
        </p:nvSpPr>
        <p:spPr bwMode="auto">
          <a:xfrm>
            <a:off x="0" y="3976688"/>
            <a:ext cx="914400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231775" indent="-231775" eaLnBrk="1" hangingPunct="1">
              <a:buFontTx/>
              <a:buChar char="•"/>
              <a:tabLst>
                <a:tab pos="2317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tabLst>
                <a:tab pos="231775" algn="l"/>
              </a:tabLst>
              <a:defRPr sz="3200"/>
            </a:lvl2pPr>
            <a:lvl3pPr marL="1143000" indent="-228600" algn="ctr">
              <a:tabLst>
                <a:tab pos="231775" algn="l"/>
              </a:tabLst>
              <a:defRPr sz="3200"/>
            </a:lvl3pPr>
            <a:lvl4pPr marL="1600200" indent="-228600" algn="ctr">
              <a:tabLst>
                <a:tab pos="231775" algn="l"/>
              </a:tabLst>
              <a:defRPr sz="3200"/>
            </a:lvl4pPr>
            <a:lvl5pPr marL="2057400" indent="-228600" algn="ctr">
              <a:tabLst>
                <a:tab pos="231775" algn="l"/>
              </a:tabLst>
              <a:defRPr sz="3200"/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1775" algn="l"/>
              </a:tabLst>
              <a:defRPr sz="3200"/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1775" algn="l"/>
              </a:tabLst>
              <a:defRPr sz="3200"/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1775" algn="l"/>
              </a:tabLst>
              <a:defRPr sz="3200"/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1775" algn="l"/>
              </a:tabLst>
              <a:defRPr sz="3200"/>
            </a:lvl9pPr>
          </a:lstStyle>
          <a:p>
            <a:r>
              <a:rPr lang="es-MX" altLang="es-MX" sz="2600" dirty="0"/>
              <a:t>No estar familiarizado con el tiempo atmosférico y los factores locales que influyen en el comportamiento de los incendios forestales</a:t>
            </a:r>
          </a:p>
          <a:p>
            <a:r>
              <a:rPr lang="es-MX" altLang="es-MX" sz="2600" dirty="0"/>
              <a:t>El tiempo atmosférico se vuelve más caliente y más seco</a:t>
            </a:r>
          </a:p>
          <a:p>
            <a:r>
              <a:rPr lang="es-MX" altLang="es-MX" sz="2600" dirty="0"/>
              <a:t> El viento aumenta y/o cambia de dirección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0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0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0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04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70" grpId="0"/>
      <p:bldP spid="19047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4"/>
          <p:cNvSpPr txBox="1">
            <a:spLocks noChangeArrowheads="1"/>
          </p:cNvSpPr>
          <p:nvPr/>
        </p:nvSpPr>
        <p:spPr bwMode="auto">
          <a:xfrm>
            <a:off x="2041525" y="1660525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endParaRPr lang="es-MX" altLang="es-MX" sz="1600" b="0">
              <a:latin typeface="Arial" panose="020B0604020202020204" pitchFamily="34" charset="0"/>
            </a:endParaRPr>
          </a:p>
        </p:txBody>
      </p:sp>
      <p:sp>
        <p:nvSpPr>
          <p:cNvPr id="199685" name="Text Box 5"/>
          <p:cNvSpPr txBox="1">
            <a:spLocks noChangeArrowheads="1"/>
          </p:cNvSpPr>
          <p:nvPr/>
        </p:nvSpPr>
        <p:spPr bwMode="auto">
          <a:xfrm>
            <a:off x="1049867" y="1406525"/>
            <a:ext cx="73660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3200"/>
            </a:lvl2pPr>
            <a:lvl3pPr marL="1143000" indent="-228600" algn="ctr">
              <a:defRPr sz="3200"/>
            </a:lvl3pPr>
            <a:lvl4pPr marL="1600200" indent="-228600" algn="ctr">
              <a:defRPr sz="3200"/>
            </a:lvl4pPr>
            <a:lvl5pPr marL="2057400" indent="-228600" algn="ctr">
              <a:defRPr sz="3200"/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9pPr>
          </a:lstStyle>
          <a:p>
            <a:r>
              <a:rPr lang="es-MX" altLang="es-MX" dirty="0"/>
              <a:t>Para entender como el tiempo atmosférico puede influir en el comportamiento de los incendios forestales, iniciaremos con una discusión sobre el elemento meteorológico de la </a:t>
            </a:r>
            <a:r>
              <a:rPr lang="es-MX" altLang="es-MX" dirty="0">
                <a:solidFill>
                  <a:srgbClr val="000066"/>
                </a:solidFill>
              </a:rPr>
              <a:t>presión atmosférica</a:t>
            </a:r>
            <a:r>
              <a:rPr lang="es-MX" altLang="es-MX" dirty="0"/>
              <a:t>.</a:t>
            </a:r>
          </a:p>
          <a:p>
            <a:r>
              <a:rPr lang="es-MX" altLang="es-MX" dirty="0"/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2438400" y="914400"/>
            <a:ext cx="6553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600" dirty="0">
                <a:solidFill>
                  <a:srgbClr val="000066"/>
                </a:solidFill>
                <a:latin typeface="Arial" panose="020B0604020202020204" pitchFamily="34" charset="0"/>
              </a:rPr>
              <a:t>Presión atmosférica</a:t>
            </a:r>
          </a:p>
        </p:txBody>
      </p:sp>
      <p:sp>
        <p:nvSpPr>
          <p:cNvPr id="152579" name="Text Box 3"/>
          <p:cNvSpPr txBox="1">
            <a:spLocks noChangeArrowheads="1"/>
          </p:cNvSpPr>
          <p:nvPr/>
        </p:nvSpPr>
        <p:spPr bwMode="auto">
          <a:xfrm>
            <a:off x="2514600" y="4191000"/>
            <a:ext cx="6477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Esta fuerza descendente o </a:t>
            </a:r>
            <a:r>
              <a:rPr lang="es-MX" altLang="es-MX" sz="3200" u="sng" dirty="0">
                <a:solidFill>
                  <a:schemeClr val="tx1"/>
                </a:solidFill>
                <a:latin typeface="Arial" panose="020B0604020202020204" pitchFamily="34" charset="0"/>
              </a:rPr>
              <a:t>peso</a:t>
            </a:r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 es el resultado de fuerza de gravedad. </a:t>
            </a:r>
            <a:endParaRPr lang="es-MX" altLang="es-MX" sz="32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52580" name="AutoShape 4"/>
          <p:cNvSpPr>
            <a:spLocks noChangeArrowheads="1"/>
          </p:cNvSpPr>
          <p:nvPr/>
        </p:nvSpPr>
        <p:spPr bwMode="auto">
          <a:xfrm rot="5400000">
            <a:off x="1048543" y="1593057"/>
            <a:ext cx="1814513" cy="4572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s-MX"/>
          </a:p>
        </p:txBody>
      </p:sp>
      <p:sp>
        <p:nvSpPr>
          <p:cNvPr id="152581" name="Text Box 5"/>
          <p:cNvSpPr txBox="1">
            <a:spLocks noChangeArrowheads="1"/>
          </p:cNvSpPr>
          <p:nvPr/>
        </p:nvSpPr>
        <p:spPr bwMode="auto">
          <a:xfrm>
            <a:off x="1239838" y="5645150"/>
            <a:ext cx="13922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MX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Fuerza </a:t>
            </a:r>
          </a:p>
          <a:p>
            <a:pPr algn="ctr" eaLnBrk="1" hangingPunct="1">
              <a:defRPr/>
            </a:pPr>
            <a:r>
              <a:rPr lang="es-MX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de gravedad</a:t>
            </a: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2514600" y="1752600"/>
            <a:ext cx="6477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MX" sz="3200" dirty="0">
                <a:solidFill>
                  <a:schemeClr val="tx1"/>
                </a:solidFill>
                <a:latin typeface="Arial" charset="0"/>
              </a:rPr>
              <a:t>O simplemente </a:t>
            </a:r>
            <a:r>
              <a:rPr lang="es-MX" sz="3200" u="sng" dirty="0">
                <a:solidFill>
                  <a:schemeClr val="tx1"/>
                </a:solidFill>
                <a:latin typeface="Arial" charset="0"/>
              </a:rPr>
              <a:t>presión de aire</a:t>
            </a:r>
            <a:r>
              <a:rPr lang="es-MX" sz="3200" dirty="0">
                <a:solidFill>
                  <a:schemeClr val="tx1"/>
                </a:solidFill>
                <a:latin typeface="Arial" charset="0"/>
              </a:rPr>
              <a:t>, es definida como la cantidad de fuerza ejercida por el peso de las moléculas de aire sobre una superficie.</a:t>
            </a:r>
            <a:endParaRPr lang="es-MX" sz="32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pic>
        <p:nvPicPr>
          <p:cNvPr id="38919" name="Picture 7" descr="Column of Atmosphere 2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914400"/>
            <a:ext cx="609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525463" y="533400"/>
            <a:ext cx="23542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sz="1400" dirty="0">
                <a:solidFill>
                  <a:srgbClr val="000066"/>
                </a:solidFill>
                <a:latin typeface="Arial" panose="020B0604020202020204" pitchFamily="34" charset="0"/>
              </a:rPr>
              <a:t>Parte alta de la atmósfera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2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2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4.07407E-6 L 0.0 0.4900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9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2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79" grpId="0"/>
      <p:bldP spid="152581" grpId="0"/>
      <p:bldP spid="15258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6" name="Text Box 10"/>
          <p:cNvSpPr txBox="1">
            <a:spLocks noChangeArrowheads="1"/>
          </p:cNvSpPr>
          <p:nvPr/>
        </p:nvSpPr>
        <p:spPr bwMode="auto">
          <a:xfrm>
            <a:off x="5715000" y="668338"/>
            <a:ext cx="3429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600" dirty="0">
                <a:solidFill>
                  <a:schemeClr val="tx1"/>
                </a:solidFill>
              </a:rPr>
              <a:t>La presión atmosférica </a:t>
            </a:r>
            <a:r>
              <a:rPr lang="es-MX" altLang="es-MX" sz="2600" i="1" dirty="0">
                <a:solidFill>
                  <a:schemeClr val="tx1"/>
                </a:solidFill>
              </a:rPr>
              <a:t>siempre</a:t>
            </a:r>
            <a:r>
              <a:rPr lang="es-MX" altLang="es-MX" sz="2600" dirty="0">
                <a:solidFill>
                  <a:schemeClr val="tx1"/>
                </a:solidFill>
              </a:rPr>
              <a:t> disminuye  con el incremento en altitud</a:t>
            </a:r>
            <a:r>
              <a:rPr lang="es-MX" altLang="es-MX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19148" name="Text Box 12"/>
          <p:cNvSpPr txBox="1">
            <a:spLocks noChangeArrowheads="1"/>
          </p:cNvSpPr>
          <p:nvPr/>
        </p:nvSpPr>
        <p:spPr bwMode="auto">
          <a:xfrm>
            <a:off x="5638800" y="2527300"/>
            <a:ext cx="35052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200" dirty="0">
                <a:solidFill>
                  <a:schemeClr val="tx1"/>
                </a:solidFill>
              </a:rPr>
              <a:t>En esta figura, observe que el 50% de todos los gases están concentrados en los 5.5 km mas bajos de la atmósfera.</a:t>
            </a:r>
            <a:r>
              <a:rPr lang="es-MX" altLang="es-MX" sz="26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19150" name="Text Box 14"/>
          <p:cNvSpPr txBox="1">
            <a:spLocks noChangeArrowheads="1"/>
          </p:cNvSpPr>
          <p:nvPr/>
        </p:nvSpPr>
        <p:spPr bwMode="auto">
          <a:xfrm>
            <a:off x="5715000" y="4800600"/>
            <a:ext cx="34290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dirty="0">
                <a:solidFill>
                  <a:schemeClr val="tx1"/>
                </a:solidFill>
              </a:rPr>
              <a:t>El milibar es la unidad de presión mas común usada hoy en día.  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AF23D456-5EB4-4927-9B08-0DE948EE7A06}"/>
              </a:ext>
            </a:extLst>
          </p:cNvPr>
          <p:cNvGrpSpPr/>
          <p:nvPr/>
        </p:nvGrpSpPr>
        <p:grpSpPr>
          <a:xfrm>
            <a:off x="228600" y="466725"/>
            <a:ext cx="5410200" cy="5969000"/>
            <a:chOff x="228600" y="466725"/>
            <a:chExt cx="5410200" cy="5969000"/>
          </a:xfrm>
        </p:grpSpPr>
        <p:grpSp>
          <p:nvGrpSpPr>
            <p:cNvPr id="39938" name="Group 14"/>
            <p:cNvGrpSpPr>
              <a:grpSpLocks/>
            </p:cNvGrpSpPr>
            <p:nvPr/>
          </p:nvGrpSpPr>
          <p:grpSpPr bwMode="auto">
            <a:xfrm>
              <a:off x="228600" y="466725"/>
              <a:ext cx="5410200" cy="5969000"/>
              <a:chOff x="144" y="288"/>
              <a:chExt cx="3408" cy="3760"/>
            </a:xfrm>
          </p:grpSpPr>
          <p:pic>
            <p:nvPicPr>
              <p:cNvPr id="39956" name="Picture 4" descr="Air Pres Change With Altitude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45"/>
              <a:stretch>
                <a:fillRect/>
              </a:stretch>
            </p:blipFill>
            <p:spPr bwMode="auto">
              <a:xfrm>
                <a:off x="144" y="288"/>
                <a:ext cx="3408" cy="376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9957" name="Text Box 6"/>
              <p:cNvSpPr txBox="1">
                <a:spLocks noChangeArrowheads="1"/>
              </p:cNvSpPr>
              <p:nvPr/>
            </p:nvSpPr>
            <p:spPr bwMode="auto">
              <a:xfrm>
                <a:off x="1728" y="3168"/>
                <a:ext cx="1152" cy="218"/>
              </a:xfrm>
              <a:prstGeom prst="rect">
                <a:avLst/>
              </a:prstGeom>
              <a:solidFill>
                <a:srgbClr val="FFFF00">
                  <a:alpha val="72156"/>
                </a:srgbClr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eaLnBrk="1" hangingPunct="1"/>
                <a:r>
                  <a:rPr lang="en-US" altLang="es-MX" sz="1600">
                    <a:solidFill>
                      <a:srgbClr val="CC0000"/>
                    </a:solidFill>
                  </a:rPr>
                  <a:t> 50% of Total Weight</a:t>
                </a:r>
              </a:p>
            </p:txBody>
          </p:sp>
          <p:sp>
            <p:nvSpPr>
              <p:cNvPr id="39958" name="Text Box 7"/>
              <p:cNvSpPr txBox="1">
                <a:spLocks noChangeArrowheads="1"/>
              </p:cNvSpPr>
              <p:nvPr/>
            </p:nvSpPr>
            <p:spPr bwMode="auto">
              <a:xfrm>
                <a:off x="1296" y="2592"/>
                <a:ext cx="1152" cy="218"/>
              </a:xfrm>
              <a:prstGeom prst="rect">
                <a:avLst/>
              </a:prstGeom>
              <a:solidFill>
                <a:srgbClr val="FFFF00">
                  <a:alpha val="78822"/>
                </a:srgbClr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eaLnBrk="1" hangingPunct="1"/>
                <a:r>
                  <a:rPr lang="en-US" altLang="es-MX" sz="1600">
                    <a:solidFill>
                      <a:srgbClr val="CC0000"/>
                    </a:solidFill>
                  </a:rPr>
                  <a:t> 90% of Total Weight</a:t>
                </a:r>
              </a:p>
            </p:txBody>
          </p:sp>
          <p:sp>
            <p:nvSpPr>
              <p:cNvPr id="39959" name="Text Box 8"/>
              <p:cNvSpPr txBox="1">
                <a:spLocks noChangeArrowheads="1"/>
              </p:cNvSpPr>
              <p:nvPr/>
            </p:nvSpPr>
            <p:spPr bwMode="auto">
              <a:xfrm>
                <a:off x="1248" y="1584"/>
                <a:ext cx="1152" cy="218"/>
              </a:xfrm>
              <a:prstGeom prst="rect">
                <a:avLst/>
              </a:prstGeom>
              <a:solidFill>
                <a:srgbClr val="FFFF00">
                  <a:alpha val="90979"/>
                </a:srgbClr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eaLnBrk="1" hangingPunct="1"/>
                <a:r>
                  <a:rPr lang="en-US" altLang="es-MX" sz="1600">
                    <a:solidFill>
                      <a:srgbClr val="CC0000"/>
                    </a:solidFill>
                  </a:rPr>
                  <a:t> 99% of Total Weight</a:t>
                </a:r>
              </a:p>
            </p:txBody>
          </p:sp>
          <p:sp>
            <p:nvSpPr>
              <p:cNvPr id="39960" name="Text Box 9"/>
              <p:cNvSpPr txBox="1">
                <a:spLocks noChangeArrowheads="1"/>
              </p:cNvSpPr>
              <p:nvPr/>
            </p:nvSpPr>
            <p:spPr bwMode="auto">
              <a:xfrm>
                <a:off x="1152" y="576"/>
                <a:ext cx="1248" cy="218"/>
              </a:xfrm>
              <a:prstGeom prst="rect">
                <a:avLst/>
              </a:prstGeom>
              <a:solidFill>
                <a:srgbClr val="FFFF00">
                  <a:alpha val="92940"/>
                </a:srgbClr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eaLnBrk="1" hangingPunct="1"/>
                <a:r>
                  <a:rPr lang="en-US" altLang="es-MX" sz="1600">
                    <a:solidFill>
                      <a:srgbClr val="CC0000"/>
                    </a:solidFill>
                  </a:rPr>
                  <a:t> 99.9% of Total Weight</a:t>
                </a:r>
              </a:p>
            </p:txBody>
          </p:sp>
        </p:grpSp>
        <p:sp>
          <p:nvSpPr>
            <p:cNvPr id="39942" name="CuadroTexto 1"/>
            <p:cNvSpPr txBox="1">
              <a:spLocks noChangeArrowheads="1"/>
            </p:cNvSpPr>
            <p:nvPr/>
          </p:nvSpPr>
          <p:spPr bwMode="auto">
            <a:xfrm rot="-5400000">
              <a:off x="-1622424" y="2868612"/>
              <a:ext cx="4032250" cy="307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400" dirty="0">
                  <a:solidFill>
                    <a:schemeClr val="tx1"/>
                  </a:solidFill>
                </a:rPr>
                <a:t>Altitud (en km sobre el nivel del mar)</a:t>
              </a:r>
            </a:p>
          </p:txBody>
        </p:sp>
        <p:sp>
          <p:nvSpPr>
            <p:cNvPr id="39943" name="CuadroTexto 2"/>
            <p:cNvSpPr txBox="1">
              <a:spLocks noChangeArrowheads="1"/>
            </p:cNvSpPr>
            <p:nvPr/>
          </p:nvSpPr>
          <p:spPr bwMode="auto">
            <a:xfrm>
              <a:off x="463550" y="4071938"/>
              <a:ext cx="396875" cy="369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800">
                  <a:solidFill>
                    <a:schemeClr val="tx1"/>
                  </a:solidFill>
                </a:rPr>
                <a:t>16</a:t>
              </a:r>
            </a:p>
          </p:txBody>
        </p:sp>
        <p:sp>
          <p:nvSpPr>
            <p:cNvPr id="39944" name="CuadroTexto 12"/>
            <p:cNvSpPr txBox="1">
              <a:spLocks noChangeArrowheads="1"/>
            </p:cNvSpPr>
            <p:nvPr/>
          </p:nvSpPr>
          <p:spPr bwMode="auto">
            <a:xfrm>
              <a:off x="447675" y="2592388"/>
              <a:ext cx="395288" cy="369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800">
                  <a:solidFill>
                    <a:schemeClr val="tx1"/>
                  </a:solidFill>
                </a:rPr>
                <a:t>32</a:t>
              </a:r>
            </a:p>
          </p:txBody>
        </p:sp>
        <p:sp>
          <p:nvSpPr>
            <p:cNvPr id="39945" name="CuadroTexto 13"/>
            <p:cNvSpPr txBox="1">
              <a:spLocks noChangeArrowheads="1"/>
            </p:cNvSpPr>
            <p:nvPr/>
          </p:nvSpPr>
          <p:spPr bwMode="auto">
            <a:xfrm>
              <a:off x="442913" y="1006475"/>
              <a:ext cx="396875" cy="3698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800">
                  <a:solidFill>
                    <a:schemeClr val="tx1"/>
                  </a:solidFill>
                </a:rPr>
                <a:t>48</a:t>
              </a:r>
            </a:p>
          </p:txBody>
        </p:sp>
        <p:sp>
          <p:nvSpPr>
            <p:cNvPr id="39946" name="CuadroTexto 14"/>
            <p:cNvSpPr txBox="1">
              <a:spLocks noChangeArrowheads="1"/>
            </p:cNvSpPr>
            <p:nvPr/>
          </p:nvSpPr>
          <p:spPr bwMode="auto">
            <a:xfrm rot="-5400000">
              <a:off x="3431382" y="3237706"/>
              <a:ext cx="4030662" cy="307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400" dirty="0">
                  <a:solidFill>
                    <a:schemeClr val="tx1"/>
                  </a:solidFill>
                </a:rPr>
                <a:t>Altitud (en metros sobre el nivel del Mar)</a:t>
              </a:r>
            </a:p>
          </p:txBody>
        </p:sp>
        <p:sp>
          <p:nvSpPr>
            <p:cNvPr id="39947" name="CuadroTexto 15"/>
            <p:cNvSpPr txBox="1">
              <a:spLocks noChangeArrowheads="1"/>
            </p:cNvSpPr>
            <p:nvPr/>
          </p:nvSpPr>
          <p:spPr bwMode="auto">
            <a:xfrm>
              <a:off x="4733925" y="5238750"/>
              <a:ext cx="603250" cy="33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600">
                  <a:solidFill>
                    <a:schemeClr val="tx1"/>
                  </a:solidFill>
                </a:rPr>
                <a:t>5,500</a:t>
              </a:r>
            </a:p>
          </p:txBody>
        </p:sp>
        <p:sp>
          <p:nvSpPr>
            <p:cNvPr id="39948" name="CuadroTexto 16"/>
            <p:cNvSpPr txBox="1">
              <a:spLocks noChangeArrowheads="1"/>
            </p:cNvSpPr>
            <p:nvPr/>
          </p:nvSpPr>
          <p:spPr bwMode="auto">
            <a:xfrm>
              <a:off x="4651375" y="4124325"/>
              <a:ext cx="696913" cy="33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600">
                  <a:solidFill>
                    <a:schemeClr val="tx1"/>
                  </a:solidFill>
                </a:rPr>
                <a:t>18,300</a:t>
              </a:r>
            </a:p>
          </p:txBody>
        </p:sp>
        <p:sp>
          <p:nvSpPr>
            <p:cNvPr id="39949" name="CuadroTexto 17"/>
            <p:cNvSpPr txBox="1">
              <a:spLocks noChangeArrowheads="1"/>
            </p:cNvSpPr>
            <p:nvPr/>
          </p:nvSpPr>
          <p:spPr bwMode="auto">
            <a:xfrm>
              <a:off x="4705350" y="2489200"/>
              <a:ext cx="696913" cy="339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600">
                  <a:solidFill>
                    <a:schemeClr val="tx1"/>
                  </a:solidFill>
                </a:rPr>
                <a:t>36,500</a:t>
              </a:r>
            </a:p>
          </p:txBody>
        </p:sp>
        <p:sp>
          <p:nvSpPr>
            <p:cNvPr id="39950" name="CuadroTexto 18"/>
            <p:cNvSpPr txBox="1">
              <a:spLocks noChangeArrowheads="1"/>
            </p:cNvSpPr>
            <p:nvPr/>
          </p:nvSpPr>
          <p:spPr bwMode="auto">
            <a:xfrm>
              <a:off x="4802188" y="954088"/>
              <a:ext cx="695325" cy="3381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600">
                  <a:solidFill>
                    <a:schemeClr val="tx1"/>
                  </a:solidFill>
                </a:rPr>
                <a:t>55,000</a:t>
              </a:r>
            </a:p>
          </p:txBody>
        </p:sp>
        <p:sp>
          <p:nvSpPr>
            <p:cNvPr id="39951" name="CuadroTexto 3"/>
            <p:cNvSpPr txBox="1">
              <a:spLocks noChangeArrowheads="1"/>
            </p:cNvSpPr>
            <p:nvPr/>
          </p:nvSpPr>
          <p:spPr bwMode="auto">
            <a:xfrm>
              <a:off x="1820863" y="900113"/>
              <a:ext cx="1997075" cy="36988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800" dirty="0">
                  <a:solidFill>
                    <a:srgbClr val="FF0000"/>
                  </a:solidFill>
                </a:rPr>
                <a:t>99.9% del peso total</a:t>
              </a:r>
            </a:p>
          </p:txBody>
        </p:sp>
        <p:sp>
          <p:nvSpPr>
            <p:cNvPr id="39952" name="CuadroTexto 20"/>
            <p:cNvSpPr txBox="1">
              <a:spLocks noChangeArrowheads="1"/>
            </p:cNvSpPr>
            <p:nvPr/>
          </p:nvSpPr>
          <p:spPr bwMode="auto">
            <a:xfrm>
              <a:off x="1889125" y="2511425"/>
              <a:ext cx="1997075" cy="36988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800">
                  <a:solidFill>
                    <a:srgbClr val="FF0000"/>
                  </a:solidFill>
                </a:rPr>
                <a:t>99.9% del peso total</a:t>
              </a:r>
            </a:p>
          </p:txBody>
        </p:sp>
        <p:sp>
          <p:nvSpPr>
            <p:cNvPr id="39953" name="CuadroTexto 21"/>
            <p:cNvSpPr txBox="1">
              <a:spLocks noChangeArrowheads="1"/>
            </p:cNvSpPr>
            <p:nvPr/>
          </p:nvSpPr>
          <p:spPr bwMode="auto">
            <a:xfrm>
              <a:off x="2057400" y="4098925"/>
              <a:ext cx="1838325" cy="36988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800">
                  <a:solidFill>
                    <a:srgbClr val="FF0000"/>
                  </a:solidFill>
                </a:rPr>
                <a:t>90% del peso total</a:t>
              </a:r>
            </a:p>
          </p:txBody>
        </p:sp>
        <p:sp>
          <p:nvSpPr>
            <p:cNvPr id="39954" name="CuadroTexto 22"/>
            <p:cNvSpPr txBox="1">
              <a:spLocks noChangeArrowheads="1"/>
            </p:cNvSpPr>
            <p:nvPr/>
          </p:nvSpPr>
          <p:spPr bwMode="auto">
            <a:xfrm>
              <a:off x="2743200" y="5014913"/>
              <a:ext cx="1838325" cy="36988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800">
                  <a:solidFill>
                    <a:srgbClr val="FF0000"/>
                  </a:solidFill>
                </a:rPr>
                <a:t>50% del peso total</a:t>
              </a:r>
            </a:p>
          </p:txBody>
        </p:sp>
        <p:sp>
          <p:nvSpPr>
            <p:cNvPr id="39955" name="CuadroTexto 4"/>
            <p:cNvSpPr txBox="1">
              <a:spLocks noChangeArrowheads="1"/>
            </p:cNvSpPr>
            <p:nvPr/>
          </p:nvSpPr>
          <p:spPr bwMode="auto">
            <a:xfrm>
              <a:off x="1456795" y="6176432"/>
              <a:ext cx="2757871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600" b="0" dirty="0">
                  <a:solidFill>
                    <a:schemeClr val="tx1"/>
                  </a:solidFill>
                </a:rPr>
                <a:t>Presión Atmosférica (En Milibares)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9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9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9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6" grpId="0"/>
      <p:bldP spid="219148" grpId="0"/>
      <p:bldP spid="21915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4"/>
          <p:cNvSpPr txBox="1">
            <a:spLocks noChangeArrowheads="1"/>
          </p:cNvSpPr>
          <p:nvPr/>
        </p:nvSpPr>
        <p:spPr bwMode="auto">
          <a:xfrm>
            <a:off x="1155700" y="1447800"/>
            <a:ext cx="6769100" cy="335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600" dirty="0">
                <a:solidFill>
                  <a:schemeClr val="tx1"/>
                </a:solidFill>
                <a:latin typeface="Arial" panose="020B0604020202020204" pitchFamily="34" charset="0"/>
              </a:rPr>
              <a:t>Otra unidad de presión común utilizada en aviación y en programas de televisión y  radio son</a:t>
            </a:r>
            <a:endParaRPr lang="es-MX" altLang="es-MX" sz="3600" dirty="0">
              <a:latin typeface="Arial" panose="020B0604020202020204" pitchFamily="34" charset="0"/>
            </a:endParaRPr>
          </a:p>
          <a:p>
            <a:pPr algn="ctr" eaLnBrk="1" hangingPunct="1"/>
            <a:endParaRPr lang="es-MX" altLang="es-MX" sz="2400" dirty="0">
              <a:latin typeface="Arial" panose="020B0604020202020204" pitchFamily="34" charset="0"/>
            </a:endParaRPr>
          </a:p>
          <a:p>
            <a:pPr algn="ctr" eaLnBrk="1" hangingPunct="1"/>
            <a:r>
              <a:rPr lang="es-MX" altLang="es-MX" sz="4400" dirty="0" err="1">
                <a:solidFill>
                  <a:srgbClr val="000066"/>
                </a:solidFill>
              </a:rPr>
              <a:t>milimetros</a:t>
            </a:r>
            <a:r>
              <a:rPr lang="es-MX" altLang="es-MX" sz="4400" dirty="0">
                <a:solidFill>
                  <a:srgbClr val="000066"/>
                </a:solidFill>
              </a:rPr>
              <a:t> de mercurio.</a:t>
            </a:r>
            <a:r>
              <a:rPr lang="es-MX" altLang="es-MX" sz="4000" dirty="0">
                <a:solidFill>
                  <a:srgbClr val="C71BAE"/>
                </a:solidFill>
              </a:rPr>
              <a:t>  </a:t>
            </a:r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230188" y="868363"/>
            <a:ext cx="859631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4400" dirty="0">
                <a:solidFill>
                  <a:schemeClr val="tx1"/>
                </a:solidFill>
              </a:rPr>
              <a:t>Presión atmosférica estándar</a:t>
            </a:r>
            <a:endParaRPr lang="es-MX" altLang="es-MX" sz="4000" b="0" dirty="0">
              <a:solidFill>
                <a:schemeClr val="tx1"/>
              </a:solidFill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711200" y="2011363"/>
            <a:ext cx="7806267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A nivel medio del mar, o a la altitud promedio de la superficie del mar, el valor, o estándar, promedio para la presión atmosférica es de </a:t>
            </a:r>
          </a:p>
          <a:p>
            <a:pPr algn="ctr" eaLnBrk="1" hangingPunct="1"/>
            <a:r>
              <a:rPr lang="es-MX" altLang="es-MX" sz="4000" dirty="0">
                <a:solidFill>
                  <a:srgbClr val="000066"/>
                </a:solidFill>
                <a:latin typeface="Arial" panose="020B0604020202020204" pitchFamily="34" charset="0"/>
              </a:rPr>
              <a:t>760 mm de mercurio</a:t>
            </a:r>
            <a:r>
              <a:rPr lang="es-MX" altLang="es-MX" sz="3200" dirty="0">
                <a:solidFill>
                  <a:srgbClr val="000066"/>
                </a:solidFill>
                <a:latin typeface="Arial" panose="020B0604020202020204" pitchFamily="34" charset="0"/>
              </a:rPr>
              <a:t>.</a:t>
            </a:r>
            <a:r>
              <a:rPr lang="es-MX" altLang="es-MX" sz="3200" dirty="0">
                <a:solidFill>
                  <a:srgbClr val="C71BAE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1988" name="Text Box 7"/>
          <p:cNvSpPr txBox="1">
            <a:spLocks noChangeArrowheads="1"/>
          </p:cNvSpPr>
          <p:nvPr/>
        </p:nvSpPr>
        <p:spPr bwMode="auto">
          <a:xfrm>
            <a:off x="0" y="4906963"/>
            <a:ext cx="914400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Este valor es equivalente a </a:t>
            </a:r>
            <a:endParaRPr lang="es-MX" altLang="es-MX" sz="32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algn="ctr" eaLnBrk="1" hangingPunct="1"/>
            <a:r>
              <a:rPr lang="es-MX" altLang="es-MX" sz="4000" dirty="0">
                <a:solidFill>
                  <a:srgbClr val="000066"/>
                </a:solidFill>
                <a:latin typeface="Arial" panose="020B0604020202020204" pitchFamily="34" charset="0"/>
              </a:rPr>
              <a:t>1,013.25 milibares</a:t>
            </a:r>
            <a:r>
              <a:rPr lang="es-MX" altLang="es-MX" sz="3200" dirty="0">
                <a:solidFill>
                  <a:srgbClr val="000066"/>
                </a:solidFill>
                <a:latin typeface="Arial" panose="020B0604020202020204" pitchFamily="34" charset="0"/>
              </a:rPr>
              <a:t>.</a:t>
            </a:r>
            <a:r>
              <a:rPr lang="es-MX" altLang="es-MX" sz="3600" dirty="0">
                <a:solidFill>
                  <a:srgbClr val="C71BAE"/>
                </a:solidFill>
              </a:rPr>
              <a:t> </a:t>
            </a:r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3" name="Text Box 5"/>
          <p:cNvSpPr txBox="1">
            <a:spLocks noChangeArrowheads="1"/>
          </p:cNvSpPr>
          <p:nvPr/>
        </p:nvSpPr>
        <p:spPr bwMode="auto">
          <a:xfrm>
            <a:off x="2706688" y="5729288"/>
            <a:ext cx="19223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n-US" altLang="es-MX" dirty="0" err="1">
                <a:solidFill>
                  <a:srgbClr val="CC0000"/>
                </a:solidFill>
                <a:latin typeface="Arial" panose="020B0604020202020204" pitchFamily="34" charset="0"/>
              </a:rPr>
              <a:t>Superficie</a:t>
            </a:r>
            <a:endParaRPr lang="en-US" altLang="es-MX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222214" name="Line 6"/>
          <p:cNvSpPr>
            <a:spLocks noChangeShapeType="1"/>
          </p:cNvSpPr>
          <p:nvPr/>
        </p:nvSpPr>
        <p:spPr bwMode="auto">
          <a:xfrm flipH="1">
            <a:off x="2020888" y="6034088"/>
            <a:ext cx="685800" cy="0"/>
          </a:xfrm>
          <a:prstGeom prst="line">
            <a:avLst/>
          </a:prstGeom>
          <a:noFill/>
          <a:ln w="889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43012" name="Group 11"/>
          <p:cNvGrpSpPr>
            <a:grpSpLocks/>
          </p:cNvGrpSpPr>
          <p:nvPr/>
        </p:nvGrpSpPr>
        <p:grpSpPr bwMode="auto">
          <a:xfrm>
            <a:off x="304800" y="685800"/>
            <a:ext cx="1752600" cy="5562600"/>
            <a:chOff x="0" y="192"/>
            <a:chExt cx="1104" cy="3936"/>
          </a:xfrm>
        </p:grpSpPr>
        <p:sp>
          <p:nvSpPr>
            <p:cNvPr id="43015" name="AutoShape 7"/>
            <p:cNvSpPr>
              <a:spLocks noChangeArrowheads="1"/>
            </p:cNvSpPr>
            <p:nvPr/>
          </p:nvSpPr>
          <p:spPr bwMode="auto">
            <a:xfrm>
              <a:off x="0" y="3792"/>
              <a:ext cx="1104" cy="336"/>
            </a:xfrm>
            <a:prstGeom prst="flowChartInputOutput">
              <a:avLst/>
            </a:prstGeom>
            <a:solidFill>
              <a:srgbClr val="D9FE8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/>
              <a:endParaRPr lang="es-MX" altLang="es-MX" sz="3200"/>
            </a:p>
          </p:txBody>
        </p:sp>
        <p:pic>
          <p:nvPicPr>
            <p:cNvPr id="43016" name="Picture 8" descr="Column of Atmosphere 200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192"/>
              <a:ext cx="384" cy="3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3013" name="Line 9"/>
          <p:cNvSpPr>
            <a:spLocks noChangeShapeType="1"/>
          </p:cNvSpPr>
          <p:nvPr/>
        </p:nvSpPr>
        <p:spPr bwMode="auto">
          <a:xfrm>
            <a:off x="1143000" y="990600"/>
            <a:ext cx="0" cy="4572000"/>
          </a:xfrm>
          <a:prstGeom prst="line">
            <a:avLst/>
          </a:prstGeom>
          <a:noFill/>
          <a:ln w="85725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3014" name="Rectangle 11"/>
          <p:cNvSpPr>
            <a:spLocks noChangeArrowheads="1"/>
          </p:cNvSpPr>
          <p:nvPr/>
        </p:nvSpPr>
        <p:spPr bwMode="auto">
          <a:xfrm>
            <a:off x="2133600" y="542925"/>
            <a:ext cx="7010400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600" dirty="0">
                <a:solidFill>
                  <a:schemeClr val="tx1"/>
                </a:solidFill>
              </a:rPr>
              <a:t>Si  pesamos una columna de aire con una sección transversal de 6.45 </a:t>
            </a:r>
            <a:r>
              <a:rPr lang="es-MX" sz="3600" dirty="0" err="1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cm</a:t>
            </a:r>
            <a:r>
              <a:rPr lang="es-MX" sz="3600" baseline="30000" dirty="0" err="1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2</a:t>
            </a:r>
            <a:r>
              <a:rPr lang="es-MX" altLang="es-MX" sz="3600" dirty="0">
                <a:solidFill>
                  <a:schemeClr val="tx1"/>
                </a:solidFill>
              </a:rPr>
              <a:t>, que se extiende desde el nivel medio del mar hasta la parte superior de la atmósfera, esta podría pesar poco mas de</a:t>
            </a:r>
          </a:p>
          <a:p>
            <a:pPr algn="ctr" eaLnBrk="1" hangingPunct="1"/>
            <a:r>
              <a:rPr lang="es-MX" altLang="es-MX" sz="4000" dirty="0">
                <a:solidFill>
                  <a:srgbClr val="000066"/>
                </a:solidFill>
              </a:rPr>
              <a:t>1 kg/</a:t>
            </a:r>
            <a:r>
              <a:rPr lang="es-MX" sz="400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s-MX" sz="4000" dirty="0" err="1">
                <a:solidFill>
                  <a:srgbClr val="000066"/>
                </a:solidFill>
              </a:rPr>
              <a:t>cm</a:t>
            </a:r>
            <a:r>
              <a:rPr lang="es-MX" sz="4000" baseline="30000" dirty="0" err="1">
                <a:solidFill>
                  <a:srgbClr val="000066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2</a:t>
            </a:r>
            <a:r>
              <a:rPr lang="es-MX" altLang="es-MX" sz="4000" dirty="0">
                <a:solidFill>
                  <a:srgbClr val="000066"/>
                </a:solidFill>
              </a:rPr>
              <a:t> </a:t>
            </a:r>
            <a:r>
              <a:rPr lang="es-MX" altLang="es-MX" sz="4000" dirty="0">
                <a:solidFill>
                  <a:schemeClr val="tx1"/>
                </a:solidFill>
              </a:rPr>
              <a:t>en su base</a:t>
            </a:r>
            <a:r>
              <a:rPr lang="es-MX" altLang="es-MX" sz="3600" dirty="0">
                <a:solidFill>
                  <a:schemeClr val="tx1"/>
                </a:solidFill>
              </a:rPr>
              <a:t>. </a:t>
            </a:r>
          </a:p>
          <a:p>
            <a:pPr algn="ctr" eaLnBrk="1" hangingPunct="1"/>
            <a:r>
              <a:rPr lang="es-MX" altLang="es-MX" sz="3600" dirty="0">
                <a:solidFill>
                  <a:schemeClr val="tx1"/>
                </a:solidFill>
              </a:rPr>
              <a:t>Este valor también representa la p</a:t>
            </a:r>
            <a:r>
              <a:rPr lang="es-MX" altLang="es-MX" sz="3600" u="sng" dirty="0">
                <a:solidFill>
                  <a:schemeClr val="tx1"/>
                </a:solidFill>
              </a:rPr>
              <a:t>resión atmosférica estándar</a:t>
            </a:r>
            <a:r>
              <a:rPr lang="es-MX" altLang="es-MX" sz="3600" dirty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22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22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2157413" y="882650"/>
            <a:ext cx="66976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sz="3600" dirty="0">
                <a:solidFill>
                  <a:srgbClr val="000066"/>
                </a:solidFill>
                <a:latin typeface="Arial" panose="020B0604020202020204" pitchFamily="34" charset="0"/>
              </a:rPr>
              <a:t>Midiendo la presión del aire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828800" y="1730375"/>
            <a:ext cx="7315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u="sng" dirty="0">
                <a:solidFill>
                  <a:schemeClr val="tx1"/>
                </a:solidFill>
                <a:latin typeface="Arial" panose="020B0604020202020204" pitchFamily="34" charset="0"/>
              </a:rPr>
              <a:t>Barómetro</a:t>
            </a:r>
            <a:r>
              <a:rPr lang="es-MX" altLang="es-MX" dirty="0">
                <a:solidFill>
                  <a:schemeClr val="tx1"/>
                </a:solidFill>
                <a:latin typeface="Arial" panose="020B0604020202020204" pitchFamily="34" charset="0"/>
              </a:rPr>
              <a:t> – Es el instrumento  utilizado para medir la presión del aire.</a:t>
            </a:r>
            <a:r>
              <a:rPr lang="es-MX" altLang="es-MX" dirty="0">
                <a:latin typeface="Arial" panose="020B0604020202020204" pitchFamily="34" charset="0"/>
              </a:rPr>
              <a:t>  </a:t>
            </a:r>
          </a:p>
        </p:txBody>
      </p:sp>
      <p:sp>
        <p:nvSpPr>
          <p:cNvPr id="153604" name="Text Box 4"/>
          <p:cNvSpPr txBox="1">
            <a:spLocks noChangeArrowheads="1"/>
          </p:cNvSpPr>
          <p:nvPr/>
        </p:nvSpPr>
        <p:spPr bwMode="auto">
          <a:xfrm>
            <a:off x="2157413" y="3124200"/>
            <a:ext cx="6697662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dirty="0">
                <a:solidFill>
                  <a:schemeClr val="tx1"/>
                </a:solidFill>
                <a:latin typeface="Arial" panose="020B0604020202020204" pitchFamily="34" charset="0"/>
              </a:rPr>
              <a:t>Mas preciso, es un instrumento meteorológico calibrado, usado para medir el peso de la atmósfera en una superficie, normalmente </a:t>
            </a:r>
            <a:r>
              <a:rPr lang="es-MX" altLang="es-MX" dirty="0">
                <a:solidFill>
                  <a:schemeClr val="tx1"/>
                </a:solidFill>
                <a:latin typeface="+mj-lt"/>
              </a:rPr>
              <a:t>6.45 </a:t>
            </a:r>
            <a:r>
              <a:rPr lang="es-MX" dirty="0" err="1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cm</a:t>
            </a:r>
            <a:r>
              <a:rPr lang="es-MX" baseline="30000" dirty="0" err="1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2</a:t>
            </a:r>
            <a:r>
              <a:rPr lang="es-MX" altLang="es-MX" dirty="0">
                <a:solidFill>
                  <a:schemeClr val="tx1"/>
                </a:solidFill>
                <a:latin typeface="+mj-lt"/>
              </a:rPr>
              <a:t> </a:t>
            </a:r>
            <a:r>
              <a:rPr lang="es-MX" altLang="es-MX" dirty="0">
                <a:solidFill>
                  <a:schemeClr val="tx1"/>
                </a:solidFill>
                <a:latin typeface="Arial" panose="020B0604020202020204" pitchFamily="34" charset="0"/>
              </a:rPr>
              <a:t>de tamaño.</a:t>
            </a:r>
          </a:p>
        </p:txBody>
      </p:sp>
      <p:sp>
        <p:nvSpPr>
          <p:cNvPr id="153605" name="Text Box 5"/>
          <p:cNvSpPr txBox="1">
            <a:spLocks noChangeArrowheads="1"/>
          </p:cNvSpPr>
          <p:nvPr/>
        </p:nvSpPr>
        <p:spPr bwMode="auto">
          <a:xfrm>
            <a:off x="2549525" y="5715000"/>
            <a:ext cx="16369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n-US" altLang="es-MX" dirty="0">
                <a:solidFill>
                  <a:srgbClr val="CC0000"/>
                </a:solidFill>
                <a:latin typeface="Arial" panose="020B0604020202020204" pitchFamily="34" charset="0"/>
              </a:rPr>
              <a:t>6.45 cm</a:t>
            </a:r>
            <a:r>
              <a:rPr lang="es-MX" baseline="30000" dirty="0">
                <a:solidFill>
                  <a:srgbClr val="D21C1C"/>
                </a:solidFill>
                <a:ea typeface="Calibri" panose="020F0502020204030204" pitchFamily="34" charset="0"/>
              </a:rPr>
              <a:t>2</a:t>
            </a:r>
            <a:endParaRPr lang="en-US" altLang="es-MX" dirty="0">
              <a:solidFill>
                <a:srgbClr val="D21C1C"/>
              </a:solidFill>
              <a:latin typeface="Arial" panose="020B0604020202020204" pitchFamily="34" charset="0"/>
            </a:endParaRPr>
          </a:p>
        </p:txBody>
      </p:sp>
      <p:sp>
        <p:nvSpPr>
          <p:cNvPr id="153606" name="Line 6"/>
          <p:cNvSpPr>
            <a:spLocks noChangeShapeType="1"/>
          </p:cNvSpPr>
          <p:nvPr/>
        </p:nvSpPr>
        <p:spPr bwMode="auto">
          <a:xfrm flipH="1">
            <a:off x="1863725" y="6019800"/>
            <a:ext cx="609600" cy="0"/>
          </a:xfrm>
          <a:prstGeom prst="line">
            <a:avLst/>
          </a:prstGeom>
          <a:noFill/>
          <a:ln w="889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44039" name="Group 13"/>
          <p:cNvGrpSpPr>
            <a:grpSpLocks/>
          </p:cNvGrpSpPr>
          <p:nvPr/>
        </p:nvGrpSpPr>
        <p:grpSpPr bwMode="auto">
          <a:xfrm>
            <a:off x="228600" y="609600"/>
            <a:ext cx="1752600" cy="5562600"/>
            <a:chOff x="0" y="192"/>
            <a:chExt cx="1104" cy="3936"/>
          </a:xfrm>
        </p:grpSpPr>
        <p:sp>
          <p:nvSpPr>
            <p:cNvPr id="44041" name="AutoShape 7"/>
            <p:cNvSpPr>
              <a:spLocks noChangeArrowheads="1"/>
            </p:cNvSpPr>
            <p:nvPr/>
          </p:nvSpPr>
          <p:spPr bwMode="auto">
            <a:xfrm>
              <a:off x="0" y="3792"/>
              <a:ext cx="1104" cy="336"/>
            </a:xfrm>
            <a:prstGeom prst="flowChartInputOutput">
              <a:avLst/>
            </a:prstGeom>
            <a:solidFill>
              <a:srgbClr val="D9FE8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/>
              <a:endParaRPr lang="es-MX" altLang="es-MX" sz="3200"/>
            </a:p>
          </p:txBody>
        </p:sp>
        <p:pic>
          <p:nvPicPr>
            <p:cNvPr id="44042" name="Picture 8" descr="Column of Atmosphere 200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192"/>
              <a:ext cx="384" cy="3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4040" name="Line 9"/>
          <p:cNvSpPr>
            <a:spLocks noChangeShapeType="1"/>
          </p:cNvSpPr>
          <p:nvPr/>
        </p:nvSpPr>
        <p:spPr bwMode="auto">
          <a:xfrm>
            <a:off x="1066800" y="914400"/>
            <a:ext cx="0" cy="4572000"/>
          </a:xfrm>
          <a:prstGeom prst="line">
            <a:avLst/>
          </a:prstGeom>
          <a:noFill/>
          <a:ln w="85725">
            <a:solidFill>
              <a:srgbClr val="FF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3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53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3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4" grpId="0"/>
      <p:bldP spid="15360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9"/>
          <p:cNvSpPr>
            <a:spLocks noChangeArrowheads="1"/>
          </p:cNvSpPr>
          <p:nvPr/>
        </p:nvSpPr>
        <p:spPr bwMode="auto">
          <a:xfrm>
            <a:off x="104775" y="617538"/>
            <a:ext cx="6481763" cy="56626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endParaRPr lang="es-MX" altLang="es-MX"/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6821488" y="569913"/>
            <a:ext cx="215423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Hay dos tipos comunes de barómetros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6605588" y="2343150"/>
            <a:ext cx="237013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dirty="0">
                <a:solidFill>
                  <a:schemeClr val="tx1"/>
                </a:solidFill>
              </a:rPr>
              <a:t>El barómetro de </a:t>
            </a:r>
          </a:p>
          <a:p>
            <a:pPr algn="ctr" eaLnBrk="1" hangingPunct="1"/>
            <a:r>
              <a:rPr lang="es-MX" altLang="es-MX" dirty="0">
                <a:solidFill>
                  <a:schemeClr val="tx1"/>
                </a:solidFill>
              </a:rPr>
              <a:t>mercurio – para</a:t>
            </a:r>
            <a:r>
              <a:rPr lang="es-MX" altLang="es-MX" dirty="0"/>
              <a:t> </a:t>
            </a:r>
            <a:r>
              <a:rPr lang="es-MX" altLang="es-MX" dirty="0">
                <a:solidFill>
                  <a:schemeClr val="tx1"/>
                </a:solidFill>
              </a:rPr>
              <a:t>precisión.</a:t>
            </a:r>
            <a:r>
              <a:rPr lang="es-MX" altLang="es-MX" dirty="0">
                <a:solidFill>
                  <a:srgbClr val="CC0000"/>
                </a:solidFill>
              </a:rPr>
              <a:t> </a:t>
            </a: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6248400" y="4419600"/>
            <a:ext cx="28956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dirty="0">
                <a:solidFill>
                  <a:schemeClr val="tx1"/>
                </a:solidFill>
              </a:rPr>
              <a:t>El Barómetro aneroide– por</a:t>
            </a:r>
            <a:r>
              <a:rPr lang="es-MX" altLang="es-MX" dirty="0"/>
              <a:t> </a:t>
            </a:r>
            <a:r>
              <a:rPr lang="es-MX" altLang="es-MX" dirty="0">
                <a:solidFill>
                  <a:schemeClr val="tx1"/>
                </a:solidFill>
              </a:rPr>
              <a:t>conveniencia</a:t>
            </a:r>
          </a:p>
        </p:txBody>
      </p:sp>
      <p:pic>
        <p:nvPicPr>
          <p:cNvPr id="45062" name="Picture 9" descr="barome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1249363"/>
            <a:ext cx="5919787" cy="437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3" name="Text Box 10"/>
          <p:cNvSpPr txBox="1">
            <a:spLocks noChangeArrowheads="1"/>
          </p:cNvSpPr>
          <p:nvPr/>
        </p:nvSpPr>
        <p:spPr bwMode="auto">
          <a:xfrm>
            <a:off x="3674733" y="736600"/>
            <a:ext cx="21691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400" dirty="0">
                <a:solidFill>
                  <a:srgbClr val="000066"/>
                </a:solidFill>
              </a:rPr>
              <a:t>Escala calibrada</a:t>
            </a:r>
          </a:p>
        </p:txBody>
      </p:sp>
      <p:sp>
        <p:nvSpPr>
          <p:cNvPr id="45064" name="Line 11"/>
          <p:cNvSpPr>
            <a:spLocks noChangeShapeType="1"/>
          </p:cNvSpPr>
          <p:nvPr/>
        </p:nvSpPr>
        <p:spPr bwMode="auto">
          <a:xfrm>
            <a:off x="4659313" y="1163638"/>
            <a:ext cx="804862" cy="650875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65" name="Text Box 12"/>
          <p:cNvSpPr txBox="1">
            <a:spLocks noChangeArrowheads="1"/>
          </p:cNvSpPr>
          <p:nvPr/>
        </p:nvSpPr>
        <p:spPr bwMode="auto">
          <a:xfrm>
            <a:off x="2410384" y="2693988"/>
            <a:ext cx="1000595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2400" dirty="0">
                <a:solidFill>
                  <a:srgbClr val="000066"/>
                </a:solidFill>
              </a:rPr>
              <a:t>Vacío </a:t>
            </a:r>
          </a:p>
          <a:p>
            <a:pPr algn="ctr" eaLnBrk="1" hangingPunct="1">
              <a:lnSpc>
                <a:spcPct val="90000"/>
              </a:lnSpc>
            </a:pPr>
            <a:r>
              <a:rPr lang="es-MX" altLang="es-MX" sz="2400" dirty="0">
                <a:solidFill>
                  <a:srgbClr val="000066"/>
                </a:solidFill>
              </a:rPr>
              <a:t>parcial</a:t>
            </a:r>
          </a:p>
        </p:txBody>
      </p:sp>
      <p:sp>
        <p:nvSpPr>
          <p:cNvPr id="45066" name="Line 14"/>
          <p:cNvSpPr>
            <a:spLocks noChangeShapeType="1"/>
          </p:cNvSpPr>
          <p:nvPr/>
        </p:nvSpPr>
        <p:spPr bwMode="auto">
          <a:xfrm>
            <a:off x="2927350" y="3421063"/>
            <a:ext cx="415925" cy="53975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67" name="Line 15"/>
          <p:cNvSpPr>
            <a:spLocks noChangeShapeType="1"/>
          </p:cNvSpPr>
          <p:nvPr/>
        </p:nvSpPr>
        <p:spPr bwMode="auto">
          <a:xfrm flipH="1">
            <a:off x="1501775" y="1744663"/>
            <a:ext cx="622300" cy="303212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068" name="Text Box 16"/>
          <p:cNvSpPr txBox="1">
            <a:spLocks noChangeArrowheads="1"/>
          </p:cNvSpPr>
          <p:nvPr/>
        </p:nvSpPr>
        <p:spPr bwMode="auto">
          <a:xfrm>
            <a:off x="2222500" y="1516063"/>
            <a:ext cx="846138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2400" dirty="0">
                <a:solidFill>
                  <a:srgbClr val="000066"/>
                </a:solidFill>
              </a:rPr>
              <a:t>Vacío</a:t>
            </a:r>
          </a:p>
        </p:txBody>
      </p:sp>
      <p:sp>
        <p:nvSpPr>
          <p:cNvPr id="45069" name="Text Box 17"/>
          <p:cNvSpPr txBox="1">
            <a:spLocks noChangeArrowheads="1"/>
          </p:cNvSpPr>
          <p:nvPr/>
        </p:nvSpPr>
        <p:spPr bwMode="auto">
          <a:xfrm>
            <a:off x="79504" y="5765800"/>
            <a:ext cx="25667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000" dirty="0">
                <a:solidFill>
                  <a:schemeClr val="tx1"/>
                </a:solidFill>
              </a:rPr>
              <a:t>Barómetro de mercurio </a:t>
            </a:r>
          </a:p>
        </p:txBody>
      </p:sp>
      <p:sp>
        <p:nvSpPr>
          <p:cNvPr id="45070" name="Text Box 18"/>
          <p:cNvSpPr txBox="1">
            <a:spLocks noChangeArrowheads="1"/>
          </p:cNvSpPr>
          <p:nvPr/>
        </p:nvSpPr>
        <p:spPr bwMode="auto">
          <a:xfrm>
            <a:off x="3516715" y="5764213"/>
            <a:ext cx="21820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000" dirty="0">
                <a:solidFill>
                  <a:schemeClr val="tx1"/>
                </a:solidFill>
              </a:rPr>
              <a:t>Barómetro aneroide</a:t>
            </a:r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exterior, naturaleza, nieve, montaña&#10;&#10;Descripción generada automáticamente">
            <a:extLst>
              <a:ext uri="{FF2B5EF4-FFF2-40B4-BE49-F238E27FC236}">
                <a16:creationId xmlns:a16="http://schemas.microsoft.com/office/drawing/2014/main" id="{54F5820B-9CB0-498B-8261-BCD042BADA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033" y="628650"/>
            <a:ext cx="6853171" cy="5619600"/>
          </a:xfrm>
          <a:prstGeom prst="rect">
            <a:avLst/>
          </a:prstGeom>
          <a:noFill/>
        </p:spPr>
      </p:pic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1214438" y="673100"/>
            <a:ext cx="66230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 eaLnBrk="0" hangingPunct="0"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 eaLnBrk="0" hangingPunct="0"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 eaLnBrk="0" hangingPunct="0"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 eaLnBrk="0" hangingPunct="0"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En promedio, la presión del aire disminuye aproximadamente 25.4 mm de mercurio por aproximadamente cada 300 metros de aumento en altitud. </a:t>
            </a:r>
            <a:endParaRPr lang="es-MX" altLang="es-MX" sz="24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CA81F18E-4BBF-4E70-B622-BB63B8CE6AC3}"/>
              </a:ext>
            </a:extLst>
          </p:cNvPr>
          <p:cNvGrpSpPr/>
          <p:nvPr/>
        </p:nvGrpSpPr>
        <p:grpSpPr>
          <a:xfrm>
            <a:off x="1965325" y="2116138"/>
            <a:ext cx="5526088" cy="3271837"/>
            <a:chOff x="1965325" y="2116138"/>
            <a:chExt cx="5526088" cy="3271837"/>
          </a:xfrm>
        </p:grpSpPr>
        <p:sp>
          <p:nvSpPr>
            <p:cNvPr id="2" name="CuadroTexto 1"/>
            <p:cNvSpPr txBox="1"/>
            <p:nvPr/>
          </p:nvSpPr>
          <p:spPr>
            <a:xfrm>
              <a:off x="4852988" y="4705350"/>
              <a:ext cx="560387" cy="338138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300</a:t>
              </a:r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5005388" y="5048250"/>
              <a:ext cx="1233487" cy="339725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Nivel del mar</a:t>
              </a: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4125913" y="4191000"/>
              <a:ext cx="560387" cy="338138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900</a:t>
              </a:r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4503738" y="4422775"/>
              <a:ext cx="560387" cy="338138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600</a:t>
              </a:r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3816350" y="3925888"/>
              <a:ext cx="687388" cy="338137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1,200</a:t>
              </a:r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3473450" y="3690938"/>
              <a:ext cx="687388" cy="339725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1,500</a:t>
              </a:r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3198813" y="3400425"/>
              <a:ext cx="687387" cy="339725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1,800</a:t>
              </a:r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2925763" y="3141663"/>
              <a:ext cx="687387" cy="339725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2,100</a:t>
              </a:r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2525713" y="2882900"/>
              <a:ext cx="687387" cy="339725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2,400</a:t>
              </a:r>
            </a:p>
          </p:txBody>
        </p:sp>
        <p:sp>
          <p:nvSpPr>
            <p:cNvPr id="15" name="CuadroTexto 14"/>
            <p:cNvSpPr txBox="1"/>
            <p:nvPr/>
          </p:nvSpPr>
          <p:spPr>
            <a:xfrm>
              <a:off x="2290763" y="2613025"/>
              <a:ext cx="687387" cy="338138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2,700</a:t>
              </a:r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1965325" y="2306638"/>
              <a:ext cx="687388" cy="338137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3,000</a:t>
              </a:r>
            </a:p>
          </p:txBody>
        </p:sp>
        <p:sp>
          <p:nvSpPr>
            <p:cNvPr id="4" name="CuadroTexto 3"/>
            <p:cNvSpPr txBox="1"/>
            <p:nvPr/>
          </p:nvSpPr>
          <p:spPr>
            <a:xfrm>
              <a:off x="6637338" y="4981575"/>
              <a:ext cx="849312" cy="339725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762 mm</a:t>
              </a:r>
            </a:p>
          </p:txBody>
        </p:sp>
        <p:sp>
          <p:nvSpPr>
            <p:cNvPr id="18" name="CuadroTexto 17"/>
            <p:cNvSpPr txBox="1"/>
            <p:nvPr/>
          </p:nvSpPr>
          <p:spPr>
            <a:xfrm>
              <a:off x="6637338" y="4643438"/>
              <a:ext cx="849312" cy="338137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736 mm</a:t>
              </a:r>
            </a:p>
          </p:txBody>
        </p:sp>
        <p:sp>
          <p:nvSpPr>
            <p:cNvPr id="19" name="CuadroTexto 18"/>
            <p:cNvSpPr txBox="1"/>
            <p:nvPr/>
          </p:nvSpPr>
          <p:spPr>
            <a:xfrm>
              <a:off x="6643688" y="4351338"/>
              <a:ext cx="842962" cy="338554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711  mm</a:t>
              </a:r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6637338" y="4094163"/>
              <a:ext cx="849312" cy="339725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685  mm</a:t>
              </a:r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6643688" y="3802063"/>
              <a:ext cx="842962" cy="338137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660 mm</a:t>
              </a:r>
            </a:p>
          </p:txBody>
        </p:sp>
        <p:sp>
          <p:nvSpPr>
            <p:cNvPr id="22" name="CuadroTexto 21"/>
            <p:cNvSpPr txBox="1"/>
            <p:nvPr/>
          </p:nvSpPr>
          <p:spPr>
            <a:xfrm>
              <a:off x="6635750" y="3541713"/>
              <a:ext cx="850900" cy="339725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635 mm</a:t>
              </a:r>
            </a:p>
          </p:txBody>
        </p:sp>
        <p:sp>
          <p:nvSpPr>
            <p:cNvPr id="23" name="CuadroTexto 22"/>
            <p:cNvSpPr txBox="1"/>
            <p:nvPr/>
          </p:nvSpPr>
          <p:spPr>
            <a:xfrm>
              <a:off x="6642100" y="3254375"/>
              <a:ext cx="844550" cy="338554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609 mm</a:t>
              </a:r>
            </a:p>
          </p:txBody>
        </p:sp>
        <p:sp>
          <p:nvSpPr>
            <p:cNvPr id="24" name="CuadroTexto 23"/>
            <p:cNvSpPr txBox="1"/>
            <p:nvPr/>
          </p:nvSpPr>
          <p:spPr>
            <a:xfrm>
              <a:off x="6635750" y="3000375"/>
              <a:ext cx="850900" cy="339725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584 mm</a:t>
              </a:r>
            </a:p>
          </p:txBody>
        </p:sp>
        <p:sp>
          <p:nvSpPr>
            <p:cNvPr id="25" name="CuadroTexto 24"/>
            <p:cNvSpPr txBox="1"/>
            <p:nvPr/>
          </p:nvSpPr>
          <p:spPr>
            <a:xfrm>
              <a:off x="6642100" y="2667000"/>
              <a:ext cx="849313" cy="338138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558 mm</a:t>
              </a:r>
            </a:p>
          </p:txBody>
        </p:sp>
        <p:sp>
          <p:nvSpPr>
            <p:cNvPr id="26" name="CuadroTexto 25"/>
            <p:cNvSpPr txBox="1"/>
            <p:nvPr/>
          </p:nvSpPr>
          <p:spPr>
            <a:xfrm>
              <a:off x="6635750" y="2420938"/>
              <a:ext cx="850900" cy="338137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533 mm</a:t>
              </a:r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6640513" y="2116138"/>
              <a:ext cx="850900" cy="338137"/>
            </a:xfrm>
            <a:prstGeom prst="rect">
              <a:avLst/>
            </a:prstGeom>
            <a:noFill/>
            <a:effectLst>
              <a:outerShdw blurRad="25400" dist="38100" dir="8100000" algn="tr" rotWithShape="0">
                <a:prstClr val="black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s-MX" dirty="0"/>
                <a:t>508 mm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0"/>
          <p:cNvSpPr txBox="1">
            <a:spLocks noChangeArrowheads="1"/>
          </p:cNvSpPr>
          <p:nvPr/>
        </p:nvSpPr>
        <p:spPr bwMode="auto">
          <a:xfrm>
            <a:off x="457200" y="1143000"/>
            <a:ext cx="830580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>
              <a:spcBef>
                <a:spcPct val="20000"/>
              </a:spcBef>
              <a:buFontTx/>
              <a:buAutoNum type="arabicPeriod"/>
            </a:pPr>
            <a:endParaRPr lang="es-MX" altLang="es-MX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noProof="0" dirty="0"/>
              <a:t>Objetivos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EA82B40-02B9-4778-93D3-616E6412A4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199" y="1722438"/>
            <a:ext cx="8263467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4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533400" indent="-533400">
              <a:buFontTx/>
              <a:buAutoNum type="arabicPeriod" startAt="4"/>
            </a:pPr>
            <a:r>
              <a:rPr lang="es-MX" altLang="es-MX" b="1" kern="0" dirty="0"/>
              <a:t>Describir los factores que afectan la temperatura de la superficie terrestre y la atmósfera baja.</a:t>
            </a:r>
          </a:p>
          <a:p>
            <a:pPr marL="533400" indent="-533400">
              <a:buFontTx/>
              <a:buAutoNum type="arabicPeriod" startAt="4"/>
            </a:pPr>
            <a:r>
              <a:rPr lang="es-MX" altLang="es-MX" b="1" kern="0" dirty="0"/>
              <a:t>Describir el efecto invernadero y su influencia en la temperatura del aire.</a:t>
            </a:r>
          </a:p>
          <a:p>
            <a:pPr marL="533400" indent="-533400">
              <a:buFontTx/>
              <a:buAutoNum type="arabicPeriod" startAt="4"/>
            </a:pPr>
            <a:r>
              <a:rPr lang="es-MX" altLang="es-MX" b="1" kern="0" dirty="0"/>
              <a:t>Describir el desfase de temperatura y el efecto que los desfases Diario y estacional de temperatura tienen en el comportamiento del fuego.</a:t>
            </a:r>
          </a:p>
          <a:p>
            <a:pPr marL="533400" indent="-533400" algn="just">
              <a:buFontTx/>
              <a:buAutoNum type="arabicPeriod" startAt="4"/>
            </a:pPr>
            <a:endParaRPr lang="es-MX" altLang="es-MX" b="0" kern="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7"/>
          <p:cNvSpPr txBox="1">
            <a:spLocks noChangeArrowheads="1"/>
          </p:cNvSpPr>
          <p:nvPr/>
        </p:nvSpPr>
        <p:spPr bwMode="auto">
          <a:xfrm>
            <a:off x="0" y="2438400"/>
            <a:ext cx="91440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4400" dirty="0">
                <a:solidFill>
                  <a:srgbClr val="000066"/>
                </a:solidFill>
                <a:latin typeface="Arial" panose="020B0604020202020204" pitchFamily="34" charset="0"/>
              </a:rPr>
              <a:t>EJERCICIO 1</a:t>
            </a:r>
          </a:p>
          <a:p>
            <a:pPr algn="ctr" eaLnBrk="1" hangingPunct="1"/>
            <a:endParaRPr lang="es-MX" altLang="es-MX" sz="4400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algn="ctr" eaLnBrk="1" hangingPunct="1"/>
            <a:r>
              <a:rPr lang="es-MX" altLang="es-MX" sz="4400" dirty="0">
                <a:solidFill>
                  <a:srgbClr val="000066"/>
                </a:solidFill>
                <a:latin typeface="Arial" panose="020B0604020202020204" pitchFamily="34" charset="0"/>
              </a:rPr>
              <a:t>Nuestra atmósfera</a:t>
            </a:r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5" descr="U4_sld-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3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Text Box 6"/>
          <p:cNvSpPr txBox="1">
            <a:spLocks noChangeArrowheads="1"/>
          </p:cNvSpPr>
          <p:nvPr/>
        </p:nvSpPr>
        <p:spPr bwMode="auto">
          <a:xfrm>
            <a:off x="0" y="33338"/>
            <a:ext cx="914400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4400" dirty="0">
                <a:solidFill>
                  <a:srgbClr val="FFFF00"/>
                </a:solidFill>
              </a:rPr>
              <a:t>¿Qué impulsa nuestro tiempo atmosférico?</a:t>
            </a:r>
            <a:endParaRPr lang="en-US" altLang="es-MX" sz="4400" dirty="0">
              <a:solidFill>
                <a:srgbClr val="FFFF00"/>
              </a:solidFill>
            </a:endParaRPr>
          </a:p>
        </p:txBody>
      </p:sp>
      <p:sp>
        <p:nvSpPr>
          <p:cNvPr id="48132" name="Text Box 7"/>
          <p:cNvSpPr txBox="1">
            <a:spLocks noChangeArrowheads="1"/>
          </p:cNvSpPr>
          <p:nvPr/>
        </p:nvSpPr>
        <p:spPr bwMode="auto">
          <a:xfrm>
            <a:off x="4045479" y="1738841"/>
            <a:ext cx="479266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just" eaLnBrk="1" hangingPunct="1"/>
            <a:r>
              <a:rPr lang="en-US" altLang="es-MX" sz="3600" dirty="0"/>
              <a:t>El Sol – L</a:t>
            </a:r>
            <a:r>
              <a:rPr lang="es-MX" altLang="es-MX" sz="3600" dirty="0"/>
              <a:t>a fuente principal  de luz y energía </a:t>
            </a:r>
            <a:r>
              <a:rPr lang="en-US" altLang="es-MX" sz="3600" dirty="0"/>
              <a:t> </a:t>
            </a:r>
            <a:r>
              <a:rPr lang="es-MX" altLang="es-MX" sz="3600" dirty="0"/>
              <a:t>calórica</a:t>
            </a:r>
            <a:endParaRPr lang="en-US" altLang="es-MX" sz="3600" dirty="0"/>
          </a:p>
        </p:txBody>
      </p:sp>
      <p:sp>
        <p:nvSpPr>
          <p:cNvPr id="48133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r" eaLnBrk="1" hangingPunct="1"/>
            <a:r>
              <a:rPr lang="en-US" altLang="es-MX" sz="1000" b="0" dirty="0">
                <a:solidFill>
                  <a:srgbClr val="DDDDDD"/>
                </a:solidFill>
                <a:latin typeface="Arial" panose="020B0604020202020204" pitchFamily="34" charset="0"/>
              </a:rPr>
              <a:t>4-</a:t>
            </a:r>
            <a:fld id="{2F7C12D7-105D-40F4-9D94-21295E350D1D}" type="slidenum">
              <a:rPr lang="en-US" altLang="es-MX" sz="1000" b="0" smtClean="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31</a:t>
            </a:fld>
            <a:r>
              <a:rPr lang="en-US" altLang="es-MX" sz="1000" b="0" dirty="0">
                <a:solidFill>
                  <a:srgbClr val="DDDDDD"/>
                </a:solidFill>
                <a:latin typeface="Arial" panose="020B0604020202020204" pitchFamily="34" charset="0"/>
              </a:rPr>
              <a:t>-S290-PE</a:t>
            </a:r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6"/>
          <p:cNvSpPr txBox="1">
            <a:spLocks noChangeArrowheads="1"/>
          </p:cNvSpPr>
          <p:nvPr/>
        </p:nvSpPr>
        <p:spPr bwMode="auto">
          <a:xfrm>
            <a:off x="5080000" y="728133"/>
            <a:ext cx="3886200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En una escala mucho menor, el calor también se origina de fuegos grandes, y de otros procesos naturales y humanos relacionados a la liberación de energía.</a:t>
            </a:r>
          </a:p>
        </p:txBody>
      </p:sp>
      <p:pic>
        <p:nvPicPr>
          <p:cNvPr id="49155" name="Picture 8" descr="Crowning Fire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533400"/>
            <a:ext cx="4597400" cy="5791200"/>
          </a:xfrm>
          <a:solidFill>
            <a:schemeClr val="bg1"/>
          </a:solidFill>
          <a:ln w="19050" cap="flat" algn="ctr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11" descr="u4_sld32pi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1162050"/>
            <a:ext cx="5916612" cy="5049838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0179" name="Text Box 2"/>
          <p:cNvSpPr txBox="1">
            <a:spLocks noChangeArrowheads="1"/>
          </p:cNvSpPr>
          <p:nvPr/>
        </p:nvSpPr>
        <p:spPr bwMode="auto">
          <a:xfrm>
            <a:off x="381000" y="457200"/>
            <a:ext cx="8458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rgbClr val="000066"/>
                </a:solidFill>
                <a:latin typeface="Tahoma" panose="020B0604030504040204" pitchFamily="34" charset="0"/>
              </a:rPr>
              <a:t> Radiación solar y terrestre</a:t>
            </a: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68729" y="1874610"/>
            <a:ext cx="17478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1800" dirty="0">
                <a:solidFill>
                  <a:schemeClr val="tx1"/>
                </a:solidFill>
                <a:latin typeface="Arial" panose="020B0604020202020204" pitchFamily="34" charset="0"/>
              </a:rPr>
              <a:t>Radiación</a:t>
            </a:r>
          </a:p>
          <a:p>
            <a:pPr algn="ctr" eaLnBrk="1" hangingPunct="1"/>
            <a:r>
              <a:rPr lang="es-MX" altLang="es-MX" sz="1800" dirty="0">
                <a:solidFill>
                  <a:schemeClr val="tx1"/>
                </a:solidFill>
                <a:latin typeface="Arial" panose="020B0604020202020204" pitchFamily="34" charset="0"/>
              </a:rPr>
              <a:t> solar de onda</a:t>
            </a:r>
          </a:p>
          <a:p>
            <a:pPr algn="ctr" eaLnBrk="1" hangingPunct="1"/>
            <a:r>
              <a:rPr lang="es-MX" altLang="es-MX" sz="1800" dirty="0">
                <a:solidFill>
                  <a:schemeClr val="tx1"/>
                </a:solidFill>
                <a:latin typeface="Arial" panose="020B0604020202020204" pitchFamily="34" charset="0"/>
              </a:rPr>
              <a:t> corta</a:t>
            </a: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1946956" y="1788432"/>
            <a:ext cx="24288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sz="1800" dirty="0">
                <a:solidFill>
                  <a:schemeClr val="tx1"/>
                </a:solidFill>
                <a:latin typeface="Arial" panose="020B0604020202020204" pitchFamily="34" charset="0"/>
              </a:rPr>
              <a:t>Radiación terrestre de onda larga</a:t>
            </a:r>
          </a:p>
        </p:txBody>
      </p:sp>
      <p:sp>
        <p:nvSpPr>
          <p:cNvPr id="122887" name="Text Box 7"/>
          <p:cNvSpPr txBox="1">
            <a:spLocks noChangeArrowheads="1"/>
          </p:cNvSpPr>
          <p:nvPr/>
        </p:nvSpPr>
        <p:spPr bwMode="auto">
          <a:xfrm>
            <a:off x="6316133" y="1131892"/>
            <a:ext cx="2827867" cy="5047536"/>
          </a:xfrm>
          <a:prstGeom prst="rect">
            <a:avLst/>
          </a:prstGeom>
          <a:solidFill>
            <a:srgbClr val="0000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altLang="es-MX" sz="2300" dirty="0">
                <a:latin typeface="Arial" panose="020B0604020202020204" pitchFamily="34" charset="0"/>
              </a:rPr>
              <a:t>La radiación solar de onda corta viaja a través de la atmósfera y calientan la superficie terrestre. Este calor se transfiere luego a la atmósfera como radiación terrestre de onda larga por conducción y convección.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78645" y="3421138"/>
            <a:ext cx="1125008" cy="795867"/>
          </a:xfrm>
          <a:prstGeom prst="rect">
            <a:avLst/>
          </a:prstGeom>
          <a:solidFill>
            <a:srgbClr val="6ECAD5"/>
          </a:solidFill>
        </p:spPr>
        <p:txBody>
          <a:bodyPr wrap="square" lIns="0" tIns="0" rIns="0" bIns="0">
            <a:normAutofit lnSpcReduction="10000"/>
          </a:bodyPr>
          <a:lstStyle/>
          <a:p>
            <a:pPr defTabSz="396000">
              <a:tabLst>
                <a:tab pos="0" algn="l"/>
              </a:tabLst>
              <a:defRPr/>
            </a:pPr>
            <a:r>
              <a:rPr lang="es-MX" sz="1800" dirty="0">
                <a:solidFill>
                  <a:schemeClr val="tx1"/>
                </a:solidFill>
                <a:latin typeface="+mj-lt"/>
              </a:rPr>
              <a:t>Radiación Solar entrante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2523067" y="5235575"/>
            <a:ext cx="1398140" cy="3077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tIns="0" bIns="0">
            <a:spAutoFit/>
          </a:bodyPr>
          <a:lstStyle/>
          <a:p>
            <a:pPr>
              <a:defRPr/>
            </a:pPr>
            <a:r>
              <a:rPr lang="es-MX" sz="2000" dirty="0">
                <a:solidFill>
                  <a:schemeClr val="tx1"/>
                </a:solidFill>
              </a:rPr>
              <a:t>Conducción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Radiation Budg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47" y="995363"/>
            <a:ext cx="8024812" cy="537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823913" y="381000"/>
            <a:ext cx="65764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sz="3200" dirty="0">
                <a:solidFill>
                  <a:srgbClr val="000066"/>
                </a:solidFill>
                <a:latin typeface="Arial" panose="020B0604020202020204" pitchFamily="34" charset="0"/>
              </a:rPr>
              <a:t>Proceso de radiación Sol - Tierra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CB852D9E-479A-4449-B397-337137C0EC55}"/>
              </a:ext>
            </a:extLst>
          </p:cNvPr>
          <p:cNvGrpSpPr/>
          <p:nvPr/>
        </p:nvGrpSpPr>
        <p:grpSpPr>
          <a:xfrm>
            <a:off x="682902" y="1096639"/>
            <a:ext cx="7796080" cy="5095464"/>
            <a:chOff x="682902" y="1096639"/>
            <a:chExt cx="7796080" cy="5095464"/>
          </a:xfrm>
        </p:grpSpPr>
        <p:sp>
          <p:nvSpPr>
            <p:cNvPr id="51204" name="CuadroTexto 1"/>
            <p:cNvSpPr txBox="1">
              <a:spLocks noChangeArrowheads="1"/>
            </p:cNvSpPr>
            <p:nvPr/>
          </p:nvSpPr>
          <p:spPr bwMode="auto">
            <a:xfrm rot="-5400000">
              <a:off x="529233" y="1327600"/>
              <a:ext cx="642805" cy="246221"/>
            </a:xfrm>
            <a:prstGeom prst="rect">
              <a:avLst/>
            </a:prstGeom>
            <a:solidFill>
              <a:srgbClr val="68B4FF"/>
            </a:solidFill>
            <a:ln>
              <a:noFill/>
            </a:ln>
          </p:spPr>
          <p:txBody>
            <a:bodyPr wrap="none" lIns="0" tIns="0" rIns="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600" dirty="0">
                  <a:solidFill>
                    <a:schemeClr val="tx1"/>
                  </a:solidFill>
                </a:rPr>
                <a:t>Espacio</a:t>
              </a:r>
            </a:p>
          </p:txBody>
        </p:sp>
        <p:sp>
          <p:nvSpPr>
            <p:cNvPr id="51205" name="CuadroTexto 2"/>
            <p:cNvSpPr txBox="1">
              <a:spLocks noChangeArrowheads="1"/>
            </p:cNvSpPr>
            <p:nvPr/>
          </p:nvSpPr>
          <p:spPr bwMode="auto">
            <a:xfrm>
              <a:off x="1374210" y="1120920"/>
              <a:ext cx="847989" cy="98488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none" lIns="0" tIns="0" rIns="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/>
              <a:r>
                <a:rPr lang="es-MX" altLang="es-MX" sz="1600" dirty="0">
                  <a:solidFill>
                    <a:schemeClr val="tx1"/>
                  </a:solidFill>
                </a:rPr>
                <a:t>Radiación </a:t>
              </a:r>
            </a:p>
            <a:p>
              <a:pPr algn="ctr"/>
              <a:r>
                <a:rPr lang="es-MX" altLang="es-MX" sz="1600" dirty="0">
                  <a:solidFill>
                    <a:schemeClr val="tx1"/>
                  </a:solidFill>
                </a:rPr>
                <a:t>Solar </a:t>
              </a:r>
            </a:p>
            <a:p>
              <a:pPr algn="ctr"/>
              <a:r>
                <a:rPr lang="es-MX" altLang="es-MX" sz="1600" dirty="0">
                  <a:solidFill>
                    <a:schemeClr val="tx1"/>
                  </a:solidFill>
                </a:rPr>
                <a:t>entrante</a:t>
              </a:r>
            </a:p>
            <a:p>
              <a:pPr algn="ctr"/>
              <a:r>
                <a:rPr lang="es-MX" altLang="es-MX" sz="1600" dirty="0">
                  <a:solidFill>
                    <a:schemeClr val="tx1"/>
                  </a:solidFill>
                </a:rPr>
                <a:t>+100%</a:t>
              </a:r>
            </a:p>
          </p:txBody>
        </p:sp>
        <p:sp>
          <p:nvSpPr>
            <p:cNvPr id="51206" name="CuadroTexto 3"/>
            <p:cNvSpPr txBox="1">
              <a:spLocks noChangeArrowheads="1"/>
            </p:cNvSpPr>
            <p:nvPr/>
          </p:nvSpPr>
          <p:spPr bwMode="auto">
            <a:xfrm>
              <a:off x="2640890" y="1099838"/>
              <a:ext cx="748144" cy="6394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normAutofit lnSpcReduction="10000"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/>
              <a:r>
                <a:rPr lang="es-MX" altLang="es-MX" sz="1050" dirty="0">
                  <a:solidFill>
                    <a:schemeClr val="tx1"/>
                  </a:solidFill>
                </a:rPr>
                <a:t>Difusa y </a:t>
              </a:r>
            </a:p>
            <a:p>
              <a:pPr algn="ctr"/>
              <a:r>
                <a:rPr lang="es-MX" altLang="es-MX" sz="1050" dirty="0">
                  <a:solidFill>
                    <a:schemeClr val="tx1"/>
                  </a:solidFill>
                </a:rPr>
                <a:t>dispersa por partículas de aire</a:t>
              </a:r>
            </a:p>
          </p:txBody>
        </p:sp>
        <p:sp>
          <p:nvSpPr>
            <p:cNvPr id="51207" name="CuadroTexto 6"/>
            <p:cNvSpPr txBox="1">
              <a:spLocks noChangeArrowheads="1"/>
            </p:cNvSpPr>
            <p:nvPr/>
          </p:nvSpPr>
          <p:spPr bwMode="auto">
            <a:xfrm>
              <a:off x="3427401" y="1096639"/>
              <a:ext cx="719372" cy="6490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norm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/>
              <a:r>
                <a:rPr lang="es-MX" altLang="es-MX" sz="1100" dirty="0">
                  <a:solidFill>
                    <a:schemeClr val="tx1"/>
                  </a:solidFill>
                </a:rPr>
                <a:t>Radiación  reflejada por las nubes</a:t>
              </a:r>
            </a:p>
          </p:txBody>
        </p:sp>
        <p:sp>
          <p:nvSpPr>
            <p:cNvPr id="51208" name="CuadroTexto 7"/>
            <p:cNvSpPr txBox="1">
              <a:spLocks noChangeArrowheads="1"/>
            </p:cNvSpPr>
            <p:nvPr/>
          </p:nvSpPr>
          <p:spPr bwMode="auto">
            <a:xfrm>
              <a:off x="4226702" y="1109428"/>
              <a:ext cx="892020" cy="6618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norm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/>
              <a:r>
                <a:rPr lang="es-MX" altLang="es-MX" sz="1100" dirty="0">
                  <a:solidFill>
                    <a:schemeClr val="tx1"/>
                  </a:solidFill>
                </a:rPr>
                <a:t>Radiación  solar reflejada por la tierra y el agua</a:t>
              </a:r>
            </a:p>
          </p:txBody>
        </p:sp>
        <p:sp>
          <p:nvSpPr>
            <p:cNvPr id="51209" name="CuadroTexto 8"/>
            <p:cNvSpPr txBox="1">
              <a:spLocks noChangeArrowheads="1"/>
            </p:cNvSpPr>
            <p:nvPr/>
          </p:nvSpPr>
          <p:spPr bwMode="auto">
            <a:xfrm>
              <a:off x="5224229" y="1103034"/>
              <a:ext cx="645835" cy="671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normAutofit fontScale="92500" lnSpcReduction="10000"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/>
              <a:r>
                <a:rPr lang="es-MX" altLang="es-MX" sz="1000" dirty="0">
                  <a:solidFill>
                    <a:schemeClr val="tx1"/>
                  </a:solidFill>
                </a:rPr>
                <a:t>Radiación  terrestre perdida directamente al espacio</a:t>
              </a:r>
            </a:p>
          </p:txBody>
        </p:sp>
        <p:sp>
          <p:nvSpPr>
            <p:cNvPr id="51210" name="CuadroTexto 4"/>
            <p:cNvSpPr txBox="1">
              <a:spLocks noChangeArrowheads="1"/>
            </p:cNvSpPr>
            <p:nvPr/>
          </p:nvSpPr>
          <p:spPr bwMode="auto">
            <a:xfrm>
              <a:off x="6281738" y="1509713"/>
              <a:ext cx="1931987" cy="400050"/>
            </a:xfrm>
            <a:prstGeom prst="rect">
              <a:avLst/>
            </a:prstGeom>
            <a:solidFill>
              <a:srgbClr val="6BF7DE"/>
            </a:solidFill>
            <a:ln>
              <a:noFill/>
            </a:ln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/>
              <a:r>
                <a:rPr lang="es-MX" altLang="es-MX" sz="1000" dirty="0">
                  <a:solidFill>
                    <a:schemeClr val="tx1"/>
                  </a:solidFill>
                </a:rPr>
                <a:t>Radiación perdida en el espacio desde la tierra  en la atmosfera </a:t>
              </a:r>
            </a:p>
          </p:txBody>
        </p:sp>
        <p:sp>
          <p:nvSpPr>
            <p:cNvPr id="51211" name="CuadroTexto 5"/>
            <p:cNvSpPr txBox="1">
              <a:spLocks noChangeArrowheads="1"/>
            </p:cNvSpPr>
            <p:nvPr/>
          </p:nvSpPr>
          <p:spPr bwMode="auto">
            <a:xfrm>
              <a:off x="6836193" y="1221706"/>
              <a:ext cx="622286" cy="246221"/>
            </a:xfrm>
            <a:prstGeom prst="rect">
              <a:avLst/>
            </a:prstGeom>
            <a:solidFill>
              <a:srgbClr val="6BF7DE"/>
            </a:solidFill>
            <a:ln>
              <a:noFill/>
            </a:ln>
          </p:spPr>
          <p:txBody>
            <a:bodyPr wrap="none" tIns="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600" dirty="0">
                  <a:solidFill>
                    <a:schemeClr val="tx1"/>
                  </a:solidFill>
                </a:rPr>
                <a:t>- 60%</a:t>
              </a:r>
            </a:p>
          </p:txBody>
        </p:sp>
        <p:sp>
          <p:nvSpPr>
            <p:cNvPr id="51212" name="CuadroTexto 9"/>
            <p:cNvSpPr txBox="1">
              <a:spLocks noChangeArrowheads="1"/>
            </p:cNvSpPr>
            <p:nvPr/>
          </p:nvSpPr>
          <p:spPr bwMode="auto">
            <a:xfrm rot="-5400000">
              <a:off x="150865" y="3497541"/>
              <a:ext cx="1433406" cy="369332"/>
            </a:xfrm>
            <a:prstGeom prst="rect">
              <a:avLst/>
            </a:prstGeom>
            <a:solidFill>
              <a:srgbClr val="CEFFFF"/>
            </a:solidFill>
            <a:ln>
              <a:noFill/>
            </a:ln>
          </p:spPr>
          <p:txBody>
            <a:bodyPr wrap="none" tIns="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2400" dirty="0">
                  <a:solidFill>
                    <a:schemeClr val="tx1"/>
                  </a:solidFill>
                </a:rPr>
                <a:t>Atmósfera</a:t>
              </a:r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1853623" y="3750687"/>
              <a:ext cx="400751" cy="215444"/>
            </a:xfrm>
            <a:prstGeom prst="rect">
              <a:avLst/>
            </a:prstGeom>
            <a:solidFill>
              <a:srgbClr val="EEF5FB"/>
            </a:solidFill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s-MX" sz="1400" dirty="0">
                  <a:solidFill>
                    <a:schemeClr val="tx1"/>
                  </a:solidFill>
                </a:rPr>
                <a:t>Polvo</a:t>
              </a:r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2868613" y="3417888"/>
              <a:ext cx="633412" cy="307975"/>
            </a:xfrm>
            <a:prstGeom prst="rect">
              <a:avLst/>
            </a:prstGeom>
            <a:solidFill>
              <a:srgbClr val="DEDEE7"/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1400" dirty="0">
                  <a:solidFill>
                    <a:schemeClr val="tx1"/>
                  </a:solidFill>
                </a:rPr>
                <a:t>Nubes</a:t>
              </a:r>
            </a:p>
          </p:txBody>
        </p:sp>
        <p:sp>
          <p:nvSpPr>
            <p:cNvPr id="15" name="CuadroTexto 14"/>
            <p:cNvSpPr txBox="1"/>
            <p:nvPr/>
          </p:nvSpPr>
          <p:spPr>
            <a:xfrm>
              <a:off x="4557204" y="3098307"/>
              <a:ext cx="1337570" cy="852256"/>
            </a:xfrm>
            <a:prstGeom prst="rect">
              <a:avLst/>
            </a:prstGeom>
            <a:solidFill>
              <a:srgbClr val="D6DEDE"/>
            </a:solidFill>
          </p:spPr>
          <p:txBody>
            <a:bodyPr lIns="0" tIns="0" rIns="0" bIns="0">
              <a:normAutofit/>
            </a:bodyPr>
            <a:lstStyle/>
            <a:p>
              <a:pPr algn="ctr">
                <a:defRPr/>
              </a:pPr>
              <a:r>
                <a:rPr lang="es-MX" sz="1200" dirty="0">
                  <a:solidFill>
                    <a:schemeClr val="tx1"/>
                  </a:solidFill>
                </a:rPr>
                <a:t>Radiación solar</a:t>
              </a:r>
            </a:p>
            <a:p>
              <a:pPr algn="ctr">
                <a:defRPr/>
              </a:pPr>
              <a:r>
                <a:rPr lang="es-MX" sz="1200" dirty="0">
                  <a:solidFill>
                    <a:schemeClr val="tx1"/>
                  </a:solidFill>
                </a:rPr>
                <a:t>absorbida por nubes y por la humedad atmosférica</a:t>
              </a:r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6400800" y="2925440"/>
              <a:ext cx="1128613" cy="5051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lIns="0" tIns="0" rIns="0" bIns="0">
              <a:normAutofit lnSpcReduction="10000"/>
            </a:bodyPr>
            <a:lstStyle/>
            <a:p>
              <a:pPr algn="ctr">
                <a:defRPr/>
              </a:pPr>
              <a:r>
                <a:rPr lang="es-MX" sz="1200" dirty="0">
                  <a:solidFill>
                    <a:schemeClr val="tx1"/>
                  </a:solidFill>
                </a:rPr>
                <a:t>Conducción y convección a la atmósfera</a:t>
              </a:r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7561383" y="2976595"/>
              <a:ext cx="917599" cy="119575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>
              <a:normAutofit/>
            </a:bodyPr>
            <a:lstStyle/>
            <a:p>
              <a:pPr algn="ctr">
                <a:defRPr/>
              </a:pPr>
              <a:endParaRPr lang="es-MX" sz="12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es-MX" sz="1200" dirty="0">
                  <a:solidFill>
                    <a:schemeClr val="tx1"/>
                  </a:solidFill>
                </a:rPr>
                <a:t>Liberación de calor latente a</a:t>
              </a:r>
            </a:p>
            <a:p>
              <a:pPr algn="ctr">
                <a:defRPr/>
              </a:pPr>
              <a:r>
                <a:rPr lang="es-MX" sz="1200" dirty="0">
                  <a:solidFill>
                    <a:schemeClr val="tx1"/>
                  </a:solidFill>
                </a:rPr>
                <a:t> la atmósfera debido a la condensación</a:t>
              </a:r>
            </a:p>
          </p:txBody>
        </p:sp>
        <p:sp>
          <p:nvSpPr>
            <p:cNvPr id="51218" name="CuadroTexto 17"/>
            <p:cNvSpPr txBox="1">
              <a:spLocks noChangeArrowheads="1"/>
            </p:cNvSpPr>
            <p:nvPr/>
          </p:nvSpPr>
          <p:spPr bwMode="auto">
            <a:xfrm rot="-5400000">
              <a:off x="563506" y="5689804"/>
              <a:ext cx="608995" cy="338554"/>
            </a:xfrm>
            <a:prstGeom prst="rect">
              <a:avLst/>
            </a:prstGeom>
            <a:solidFill>
              <a:srgbClr val="BDEF10"/>
            </a:solidFill>
            <a:ln>
              <a:noFill/>
            </a:ln>
          </p:spPr>
          <p:txBody>
            <a:bodyPr wrap="none" lIns="72000" rIns="7200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600" dirty="0">
                  <a:solidFill>
                    <a:schemeClr val="tx1"/>
                  </a:solidFill>
                </a:rPr>
                <a:t>Tierra</a:t>
              </a:r>
            </a:p>
          </p:txBody>
        </p:sp>
        <p:sp>
          <p:nvSpPr>
            <p:cNvPr id="51219" name="CuadroTexto 12"/>
            <p:cNvSpPr txBox="1">
              <a:spLocks noChangeArrowheads="1"/>
            </p:cNvSpPr>
            <p:nvPr/>
          </p:nvSpPr>
          <p:spPr bwMode="auto">
            <a:xfrm>
              <a:off x="1152809" y="5503847"/>
              <a:ext cx="781616" cy="6882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72000" rIns="14400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/>
              <a:r>
                <a:rPr lang="es-MX" altLang="es-MX" sz="1000" dirty="0">
                  <a:solidFill>
                    <a:schemeClr val="tx1"/>
                  </a:solidFill>
                </a:rPr>
                <a:t>Radiación solar</a:t>
              </a:r>
            </a:p>
            <a:p>
              <a:pPr algn="ctr"/>
              <a:r>
                <a:rPr lang="es-MX" altLang="es-MX" sz="1000" dirty="0">
                  <a:solidFill>
                    <a:schemeClr val="tx1"/>
                  </a:solidFill>
                </a:rPr>
                <a:t>directa a la Tierra</a:t>
              </a:r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2067208" y="5495453"/>
              <a:ext cx="829901" cy="6940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72000" rIns="0" bIns="72000">
              <a:normAutofit/>
            </a:bodyPr>
            <a:lstStyle/>
            <a:p>
              <a:pPr algn="ctr">
                <a:defRPr/>
              </a:pPr>
              <a:r>
                <a:rPr lang="es-MX" sz="1050" dirty="0">
                  <a:solidFill>
                    <a:schemeClr val="tx1"/>
                  </a:solidFill>
                </a:rPr>
                <a:t>Radiación solar</a:t>
              </a:r>
            </a:p>
            <a:p>
              <a:pPr algn="ctr">
                <a:defRPr/>
              </a:pPr>
              <a:r>
                <a:rPr lang="es-MX" sz="1050" dirty="0">
                  <a:solidFill>
                    <a:schemeClr val="tx1"/>
                  </a:solidFill>
                </a:rPr>
                <a:t>difusa y dispersa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5"/>
          <p:cNvSpPr txBox="1">
            <a:spLocks noChangeArrowheads="1"/>
          </p:cNvSpPr>
          <p:nvPr/>
        </p:nvSpPr>
        <p:spPr bwMode="auto">
          <a:xfrm>
            <a:off x="6413500" y="558800"/>
            <a:ext cx="243840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n-US" altLang="es-MX" sz="3200">
                <a:solidFill>
                  <a:schemeClr val="tx1"/>
                </a:solidFill>
                <a:latin typeface="Arial" panose="020B0604020202020204" pitchFamily="34" charset="0"/>
              </a:rPr>
              <a:t>The </a:t>
            </a:r>
          </a:p>
          <a:p>
            <a:pPr algn="ctr" eaLnBrk="1" hangingPunct="1"/>
            <a:r>
              <a:rPr lang="en-US" altLang="es-MX" sz="3200">
                <a:solidFill>
                  <a:schemeClr val="tx1"/>
                </a:solidFill>
                <a:latin typeface="Arial" panose="020B0604020202020204" pitchFamily="34" charset="0"/>
              </a:rPr>
              <a:t>Earth’s </a:t>
            </a:r>
          </a:p>
          <a:p>
            <a:pPr algn="ctr" eaLnBrk="1" hangingPunct="1"/>
            <a:r>
              <a:rPr lang="en-US" altLang="es-MX" sz="3200">
                <a:solidFill>
                  <a:schemeClr val="tx1"/>
                </a:solidFill>
                <a:latin typeface="Arial" panose="020B0604020202020204" pitchFamily="34" charset="0"/>
              </a:rPr>
              <a:t>Heat </a:t>
            </a:r>
          </a:p>
          <a:p>
            <a:pPr algn="ctr" eaLnBrk="1" hangingPunct="1"/>
            <a:r>
              <a:rPr lang="en-US" altLang="es-MX" sz="3200">
                <a:solidFill>
                  <a:schemeClr val="tx1"/>
                </a:solidFill>
                <a:latin typeface="Arial" panose="020B0604020202020204" pitchFamily="34" charset="0"/>
              </a:rPr>
              <a:t>Balance</a:t>
            </a:r>
          </a:p>
        </p:txBody>
      </p:sp>
      <p:sp>
        <p:nvSpPr>
          <p:cNvPr id="52227" name="Text Box 8"/>
          <p:cNvSpPr txBox="1">
            <a:spLocks noChangeArrowheads="1"/>
          </p:cNvSpPr>
          <p:nvPr/>
        </p:nvSpPr>
        <p:spPr bwMode="auto">
          <a:xfrm>
            <a:off x="6337300" y="2935288"/>
            <a:ext cx="2514600" cy="308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n-US" altLang="es-MX">
                <a:solidFill>
                  <a:schemeClr val="tx1"/>
                </a:solidFill>
                <a:latin typeface="Arial" panose="020B0604020202020204" pitchFamily="34" charset="0"/>
              </a:rPr>
              <a:t>Any change in this equation will cause the </a:t>
            </a:r>
          </a:p>
          <a:p>
            <a:pPr algn="ctr" eaLnBrk="1" hangingPunct="1"/>
            <a:r>
              <a:rPr lang="en-US" altLang="es-MX">
                <a:solidFill>
                  <a:schemeClr val="tx1"/>
                </a:solidFill>
                <a:latin typeface="Arial" panose="020B0604020202020204" pitchFamily="34" charset="0"/>
              </a:rPr>
              <a:t>earth to either</a:t>
            </a:r>
          </a:p>
          <a:p>
            <a:pPr algn="ctr" eaLnBrk="1" hangingPunct="1"/>
            <a:r>
              <a:rPr lang="en-US" altLang="es-MX">
                <a:solidFill>
                  <a:schemeClr val="tx1"/>
                </a:solidFill>
                <a:latin typeface="Arial" panose="020B0604020202020204" pitchFamily="34" charset="0"/>
              </a:rPr>
              <a:t>warm or cool.</a:t>
            </a:r>
            <a:r>
              <a:rPr lang="en-US" altLang="es-MX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52228" name="Picture 8" descr="U4_sld-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Text Box 10"/>
          <p:cNvSpPr txBox="1">
            <a:spLocks noChangeArrowheads="1"/>
          </p:cNvSpPr>
          <p:nvPr/>
        </p:nvSpPr>
        <p:spPr bwMode="auto">
          <a:xfrm>
            <a:off x="845167" y="90488"/>
            <a:ext cx="36150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dirty="0"/>
              <a:t>Radiación solar entrante</a:t>
            </a:r>
          </a:p>
        </p:txBody>
      </p:sp>
      <p:sp>
        <p:nvSpPr>
          <p:cNvPr id="52230" name="Text Box 11"/>
          <p:cNvSpPr txBox="1">
            <a:spLocks noChangeArrowheads="1"/>
          </p:cNvSpPr>
          <p:nvPr/>
        </p:nvSpPr>
        <p:spPr bwMode="auto">
          <a:xfrm>
            <a:off x="241300" y="3708400"/>
            <a:ext cx="15906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dirty="0"/>
              <a:t>Radiación</a:t>
            </a:r>
          </a:p>
          <a:p>
            <a:pPr eaLnBrk="1" hangingPunct="1"/>
            <a:r>
              <a:rPr lang="es-MX" altLang="es-MX" dirty="0"/>
              <a:t>terrestre</a:t>
            </a:r>
          </a:p>
          <a:p>
            <a:pPr eaLnBrk="1" hangingPunct="1"/>
            <a:r>
              <a:rPr lang="es-MX" altLang="es-MX" dirty="0"/>
              <a:t>saliente </a:t>
            </a:r>
          </a:p>
        </p:txBody>
      </p:sp>
      <p:sp>
        <p:nvSpPr>
          <p:cNvPr id="52231" name="Line 15"/>
          <p:cNvSpPr>
            <a:spLocks noChangeShapeType="1"/>
          </p:cNvSpPr>
          <p:nvPr/>
        </p:nvSpPr>
        <p:spPr bwMode="auto">
          <a:xfrm flipH="1">
            <a:off x="1287463" y="3513138"/>
            <a:ext cx="838200" cy="0"/>
          </a:xfrm>
          <a:prstGeom prst="line">
            <a:avLst/>
          </a:prstGeom>
          <a:noFill/>
          <a:ln w="76200" cmpd="tri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232" name="Line 17"/>
          <p:cNvSpPr>
            <a:spLocks noChangeShapeType="1"/>
          </p:cNvSpPr>
          <p:nvPr/>
        </p:nvSpPr>
        <p:spPr bwMode="auto">
          <a:xfrm>
            <a:off x="403225" y="396875"/>
            <a:ext cx="1974850" cy="1485900"/>
          </a:xfrm>
          <a:prstGeom prst="line">
            <a:avLst/>
          </a:prstGeom>
          <a:noFill/>
          <a:ln w="76200" cmpd="tri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2233" name="Text Box 19"/>
          <p:cNvSpPr txBox="1">
            <a:spLocks noChangeArrowheads="1"/>
          </p:cNvSpPr>
          <p:nvPr/>
        </p:nvSpPr>
        <p:spPr bwMode="auto">
          <a:xfrm>
            <a:off x="25277" y="5791200"/>
            <a:ext cx="278313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rgbClr val="FFFF00"/>
                </a:solidFill>
              </a:rPr>
              <a:t>Radiación solar </a:t>
            </a:r>
          </a:p>
          <a:p>
            <a:pPr algn="ctr" eaLnBrk="1" hangingPunct="1"/>
            <a:r>
              <a:rPr lang="es-MX" altLang="es-MX" sz="3200" dirty="0">
                <a:solidFill>
                  <a:srgbClr val="FFFF00"/>
                </a:solidFill>
              </a:rPr>
              <a:t>entrante</a:t>
            </a:r>
          </a:p>
        </p:txBody>
      </p:sp>
      <p:sp>
        <p:nvSpPr>
          <p:cNvPr id="52234" name="Text Box 20"/>
          <p:cNvSpPr txBox="1">
            <a:spLocks noChangeArrowheads="1"/>
          </p:cNvSpPr>
          <p:nvPr/>
        </p:nvSpPr>
        <p:spPr bwMode="auto">
          <a:xfrm>
            <a:off x="3967163" y="5791200"/>
            <a:ext cx="358775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sz="3200" dirty="0">
                <a:solidFill>
                  <a:srgbClr val="FFFF00"/>
                </a:solidFill>
              </a:rPr>
              <a:t>Radiación terrestre</a:t>
            </a:r>
          </a:p>
          <a:p>
            <a:pPr eaLnBrk="1" hangingPunct="1"/>
            <a:r>
              <a:rPr lang="es-MX" altLang="es-MX" sz="3200" dirty="0">
                <a:solidFill>
                  <a:srgbClr val="FFFF00"/>
                </a:solidFill>
              </a:rPr>
              <a:t>saliente </a:t>
            </a:r>
          </a:p>
        </p:txBody>
      </p:sp>
      <p:sp>
        <p:nvSpPr>
          <p:cNvPr id="52235" name="Text Box 21"/>
          <p:cNvSpPr txBox="1">
            <a:spLocks noChangeArrowheads="1"/>
          </p:cNvSpPr>
          <p:nvPr/>
        </p:nvSpPr>
        <p:spPr bwMode="auto">
          <a:xfrm>
            <a:off x="2916238" y="5484813"/>
            <a:ext cx="828675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n-US" altLang="es-MX" sz="10600" b="0">
                <a:solidFill>
                  <a:srgbClr val="FFFF00"/>
                </a:solidFill>
              </a:rPr>
              <a:t>=</a:t>
            </a:r>
          </a:p>
        </p:txBody>
      </p:sp>
      <p:sp>
        <p:nvSpPr>
          <p:cNvPr id="52236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r" eaLnBrk="1" hangingPunct="1"/>
            <a:r>
              <a:rPr lang="en-US" altLang="es-MX" sz="1000" b="0" dirty="0">
                <a:solidFill>
                  <a:srgbClr val="DDDDDD"/>
                </a:solidFill>
                <a:latin typeface="Arial" panose="020B0604020202020204" pitchFamily="34" charset="0"/>
              </a:rPr>
              <a:t>4-</a:t>
            </a:r>
            <a:fld id="{A28BE499-01A6-440D-971A-AF8B01AC5B5F}" type="slidenum">
              <a:rPr lang="en-US" altLang="es-MX" sz="1000" b="0" smtClean="0">
                <a:solidFill>
                  <a:srgbClr val="DDDDDD"/>
                </a:solidFill>
                <a:latin typeface="Arial" panose="020B0604020202020204" pitchFamily="34" charset="0"/>
              </a:rPr>
              <a:pPr algn="r" eaLnBrk="1" hangingPunct="1"/>
              <a:t>35</a:t>
            </a:fld>
            <a:r>
              <a:rPr lang="en-US" altLang="es-MX" sz="1000" b="0" dirty="0">
                <a:solidFill>
                  <a:srgbClr val="DDDDDD"/>
                </a:solidFill>
                <a:latin typeface="Arial" panose="020B0604020202020204" pitchFamily="34" charset="0"/>
              </a:rPr>
              <a:t>-S290-PE</a:t>
            </a:r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5486400" y="1371600"/>
            <a:ext cx="36576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Las regiones polares</a:t>
            </a:r>
          </a:p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pierden mas calor del que ganan.</a:t>
            </a:r>
            <a:endParaRPr lang="es-MX" altLang="es-MX" sz="36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53251" name="Picture 7" descr="238 - Global Heat Loss &amp; Ga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41400"/>
            <a:ext cx="5105400" cy="5334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5486400" y="3429000"/>
            <a:ext cx="36576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endParaRPr lang="es-MX" altLang="es-MX" sz="32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Los trópicos ganan mas calor del que pierden.</a:t>
            </a:r>
          </a:p>
        </p:txBody>
      </p:sp>
      <p:sp>
        <p:nvSpPr>
          <p:cNvPr id="38921" name="Line 9"/>
          <p:cNvSpPr>
            <a:spLocks noChangeShapeType="1"/>
          </p:cNvSpPr>
          <p:nvPr/>
        </p:nvSpPr>
        <p:spPr bwMode="auto">
          <a:xfrm flipH="1" flipV="1">
            <a:off x="2895600" y="1270000"/>
            <a:ext cx="2438400" cy="838200"/>
          </a:xfrm>
          <a:prstGeom prst="line">
            <a:avLst/>
          </a:prstGeom>
          <a:noFill/>
          <a:ln w="120650">
            <a:solidFill>
              <a:srgbClr val="93C9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8922" name="Line 10"/>
          <p:cNvSpPr>
            <a:spLocks noChangeShapeType="1"/>
          </p:cNvSpPr>
          <p:nvPr/>
        </p:nvSpPr>
        <p:spPr bwMode="auto">
          <a:xfrm flipH="1">
            <a:off x="2819400" y="2413000"/>
            <a:ext cx="2514600" cy="3505200"/>
          </a:xfrm>
          <a:prstGeom prst="line">
            <a:avLst/>
          </a:prstGeom>
          <a:noFill/>
          <a:ln w="120650">
            <a:solidFill>
              <a:srgbClr val="53AD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8923" name="Line 11"/>
          <p:cNvSpPr>
            <a:spLocks noChangeShapeType="1"/>
          </p:cNvSpPr>
          <p:nvPr/>
        </p:nvSpPr>
        <p:spPr bwMode="auto">
          <a:xfrm flipH="1" flipV="1">
            <a:off x="2895600" y="3556000"/>
            <a:ext cx="2514600" cy="838200"/>
          </a:xfrm>
          <a:prstGeom prst="line">
            <a:avLst/>
          </a:prstGeom>
          <a:noFill/>
          <a:ln w="12065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256" name="Text Box 14"/>
          <p:cNvSpPr txBox="1">
            <a:spLocks noChangeArrowheads="1"/>
          </p:cNvSpPr>
          <p:nvPr/>
        </p:nvSpPr>
        <p:spPr bwMode="auto">
          <a:xfrm>
            <a:off x="609600" y="385763"/>
            <a:ext cx="7924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rgbClr val="000066"/>
                </a:solidFill>
                <a:latin typeface="Arial" panose="020B0604020202020204" pitchFamily="34" charset="0"/>
              </a:rPr>
              <a:t>Distribución latitudinal de calor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/>
      <p:bldP spid="3892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457200" y="784225"/>
            <a:ext cx="826225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rgbClr val="000066"/>
                </a:solidFill>
                <a:latin typeface="Arial" panose="020B0604020202020204" pitchFamily="34" charset="0"/>
              </a:rPr>
              <a:t>Factores que afectan la temperatura terrestre y la atmósfera baja</a:t>
            </a:r>
          </a:p>
        </p:txBody>
      </p:sp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762000" y="2590800"/>
            <a:ext cx="7475538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23888" indent="-623888">
              <a:tabLst>
                <a:tab pos="623888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23888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23888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23888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23888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30000"/>
              </a:spcAft>
              <a:buFontTx/>
              <a:buChar char="•"/>
            </a:pPr>
            <a:r>
              <a:rPr lang="es-MX" altLang="es-MX" dirty="0">
                <a:solidFill>
                  <a:schemeClr val="tx1"/>
                </a:solidFill>
                <a:latin typeface="Arial" panose="020B0604020202020204" pitchFamily="34" charset="0"/>
              </a:rPr>
              <a:t>Ángulo solar y duración.</a:t>
            </a:r>
          </a:p>
          <a:p>
            <a:pPr eaLnBrk="1" hangingPunct="1">
              <a:spcBef>
                <a:spcPct val="20000"/>
              </a:spcBef>
              <a:spcAft>
                <a:spcPct val="30000"/>
              </a:spcAft>
              <a:buFontTx/>
              <a:buChar char="•"/>
            </a:pPr>
            <a:r>
              <a:rPr lang="es-MX" altLang="es-MX" dirty="0">
                <a:solidFill>
                  <a:schemeClr val="tx1"/>
                </a:solidFill>
                <a:latin typeface="Arial" panose="020B0604020202020204" pitchFamily="34" charset="0"/>
              </a:rPr>
              <a:t>Humedad atmosférica y contaminantes del aire</a:t>
            </a:r>
          </a:p>
          <a:p>
            <a:pPr eaLnBrk="1" hangingPunct="1">
              <a:spcBef>
                <a:spcPct val="20000"/>
              </a:spcBef>
              <a:spcAft>
                <a:spcPct val="30000"/>
              </a:spcAft>
              <a:buFontTx/>
              <a:buChar char="•"/>
            </a:pPr>
            <a:r>
              <a:rPr lang="es-MX" altLang="es-MX" dirty="0">
                <a:solidFill>
                  <a:schemeClr val="tx1"/>
                </a:solidFill>
                <a:latin typeface="Arial" panose="020B0604020202020204" pitchFamily="34" charset="0"/>
              </a:rPr>
              <a:t>Características del terreno y la vegetación</a:t>
            </a:r>
            <a:endParaRPr lang="en-US" altLang="es-MX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4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4" descr="The Seasons 200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1038" y="1060450"/>
            <a:ext cx="7864475" cy="5311775"/>
          </a:xfrm>
          <a:solidFill>
            <a:schemeClr val="bg1"/>
          </a:solidFill>
          <a:ln w="19050" cap="flat" algn="ctr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5299" name="Text Box 6"/>
          <p:cNvSpPr txBox="1">
            <a:spLocks noChangeArrowheads="1"/>
          </p:cNvSpPr>
          <p:nvPr/>
        </p:nvSpPr>
        <p:spPr bwMode="auto">
          <a:xfrm>
            <a:off x="0" y="381000"/>
            <a:ext cx="914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600" dirty="0">
                <a:solidFill>
                  <a:srgbClr val="000066"/>
                </a:solidFill>
              </a:rPr>
              <a:t>Las estaciones en el hemisferio norte</a:t>
            </a:r>
          </a:p>
        </p:txBody>
      </p:sp>
      <p:sp>
        <p:nvSpPr>
          <p:cNvPr id="185351" name="Line 7"/>
          <p:cNvSpPr>
            <a:spLocks noChangeShapeType="1"/>
          </p:cNvSpPr>
          <p:nvPr/>
        </p:nvSpPr>
        <p:spPr bwMode="auto">
          <a:xfrm flipH="1">
            <a:off x="2362200" y="3124200"/>
            <a:ext cx="2057400" cy="762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85352" name="Line 8"/>
          <p:cNvSpPr>
            <a:spLocks noChangeShapeType="1"/>
          </p:cNvSpPr>
          <p:nvPr/>
        </p:nvSpPr>
        <p:spPr bwMode="auto">
          <a:xfrm>
            <a:off x="4724400" y="3124200"/>
            <a:ext cx="2057400" cy="1524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85353" name="Line 9"/>
          <p:cNvSpPr>
            <a:spLocks noChangeShapeType="1"/>
          </p:cNvSpPr>
          <p:nvPr/>
        </p:nvSpPr>
        <p:spPr bwMode="auto">
          <a:xfrm flipH="1" flipV="1">
            <a:off x="4495800" y="2286000"/>
            <a:ext cx="76200" cy="7620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99558B1D-7318-4EB6-98FD-A01214299911}"/>
              </a:ext>
            </a:extLst>
          </p:cNvPr>
          <p:cNvGrpSpPr/>
          <p:nvPr/>
        </p:nvGrpSpPr>
        <p:grpSpPr>
          <a:xfrm>
            <a:off x="766763" y="1044121"/>
            <a:ext cx="7596979" cy="3216951"/>
            <a:chOff x="766763" y="1044121"/>
            <a:chExt cx="7596979" cy="3216951"/>
          </a:xfrm>
        </p:grpSpPr>
        <p:sp>
          <p:nvSpPr>
            <p:cNvPr id="55304" name="CuadroTexto 1"/>
            <p:cNvSpPr txBox="1">
              <a:spLocks noChangeArrowheads="1"/>
            </p:cNvSpPr>
            <p:nvPr/>
          </p:nvSpPr>
          <p:spPr bwMode="auto">
            <a:xfrm>
              <a:off x="766763" y="1917700"/>
              <a:ext cx="1231427" cy="430887"/>
            </a:xfrm>
            <a:prstGeom prst="rect">
              <a:avLst/>
            </a:prstGeom>
            <a:solidFill>
              <a:srgbClr val="272D4E"/>
            </a:solidFill>
            <a:ln>
              <a:noFill/>
            </a:ln>
          </p:spPr>
          <p:txBody>
            <a:bodyPr wrap="none" tIns="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b="0" dirty="0"/>
                <a:t>Invierno</a:t>
              </a:r>
            </a:p>
          </p:txBody>
        </p:sp>
        <p:sp>
          <p:nvSpPr>
            <p:cNvPr id="55305" name="CuadroTexto 8"/>
            <p:cNvSpPr txBox="1">
              <a:spLocks noChangeArrowheads="1"/>
            </p:cNvSpPr>
            <p:nvPr/>
          </p:nvSpPr>
          <p:spPr bwMode="auto">
            <a:xfrm>
              <a:off x="3865110" y="1044121"/>
              <a:ext cx="1313180" cy="430887"/>
            </a:xfrm>
            <a:prstGeom prst="rect">
              <a:avLst/>
            </a:prstGeom>
            <a:solidFill>
              <a:srgbClr val="272D4E"/>
            </a:solidFill>
            <a:ln>
              <a:noFill/>
            </a:ln>
          </p:spPr>
          <p:txBody>
            <a:bodyPr wrap="none" tIns="0" bIns="0">
              <a:spAutoFit/>
            </a:bodyPr>
            <a:lstStyle>
              <a:defPPr>
                <a:defRPr lang="en-US"/>
              </a:defPPr>
              <a:lvl1pPr>
                <a:defRPr b="0"/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s-MX" altLang="es-MX" dirty="0"/>
                <a:t>  Otoño  </a:t>
              </a:r>
            </a:p>
          </p:txBody>
        </p:sp>
        <p:sp>
          <p:nvSpPr>
            <p:cNvPr id="55306" name="CuadroTexto 9"/>
            <p:cNvSpPr txBox="1">
              <a:spLocks noChangeArrowheads="1"/>
            </p:cNvSpPr>
            <p:nvPr/>
          </p:nvSpPr>
          <p:spPr bwMode="auto">
            <a:xfrm>
              <a:off x="7246257" y="2056720"/>
              <a:ext cx="1117485" cy="430887"/>
            </a:xfrm>
            <a:prstGeom prst="rect">
              <a:avLst/>
            </a:prstGeom>
            <a:solidFill>
              <a:srgbClr val="272D4E"/>
            </a:solidFill>
            <a:ln>
              <a:noFill/>
            </a:ln>
          </p:spPr>
          <p:txBody>
            <a:bodyPr wrap="none" tIns="0" bIns="0">
              <a:spAutoFit/>
            </a:bodyPr>
            <a:lstStyle>
              <a:defPPr>
                <a:defRPr lang="en-US"/>
              </a:defPPr>
              <a:lvl1pPr>
                <a:defRPr b="0"/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s-MX" altLang="es-MX" dirty="0"/>
                <a:t>Verano</a:t>
              </a:r>
            </a:p>
          </p:txBody>
        </p:sp>
        <p:sp>
          <p:nvSpPr>
            <p:cNvPr id="55307" name="CuadroTexto 10"/>
            <p:cNvSpPr txBox="1">
              <a:spLocks noChangeArrowheads="1"/>
            </p:cNvSpPr>
            <p:nvPr/>
          </p:nvSpPr>
          <p:spPr bwMode="auto">
            <a:xfrm>
              <a:off x="3824288" y="3830185"/>
              <a:ext cx="1526380" cy="430887"/>
            </a:xfrm>
            <a:prstGeom prst="rect">
              <a:avLst/>
            </a:prstGeom>
            <a:solidFill>
              <a:srgbClr val="45566B"/>
            </a:solidFill>
            <a:ln>
              <a:noFill/>
            </a:ln>
          </p:spPr>
          <p:txBody>
            <a:bodyPr wrap="none" tIns="0" bIns="0">
              <a:spAutoFit/>
            </a:bodyPr>
            <a:lstStyle>
              <a:defPPr>
                <a:defRPr lang="en-US"/>
              </a:defPPr>
              <a:lvl1pPr>
                <a:defRPr b="0"/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s-MX" altLang="es-MX" dirty="0"/>
                <a:t>Primavera</a:t>
              </a:r>
            </a:p>
          </p:txBody>
        </p:sp>
      </p:grpSp>
      <p:sp>
        <p:nvSpPr>
          <p:cNvPr id="3" name="CuadroTexto 2"/>
          <p:cNvSpPr txBox="1"/>
          <p:nvPr/>
        </p:nvSpPr>
        <p:spPr>
          <a:xfrm>
            <a:off x="4339546" y="2167392"/>
            <a:ext cx="440826" cy="161583"/>
          </a:xfrm>
          <a:prstGeom prst="rect">
            <a:avLst/>
          </a:prstGeom>
          <a:solidFill>
            <a:srgbClr val="1D9322"/>
          </a:solidFill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s-MX" sz="1050" dirty="0"/>
              <a:t>Ecuador</a:t>
            </a:r>
          </a:p>
        </p:txBody>
      </p:sp>
      <p:sp>
        <p:nvSpPr>
          <p:cNvPr id="185354" name="Line 10"/>
          <p:cNvSpPr>
            <a:spLocks noChangeShapeType="1"/>
          </p:cNvSpPr>
          <p:nvPr/>
        </p:nvSpPr>
        <p:spPr bwMode="auto">
          <a:xfrm flipH="1">
            <a:off x="4572000" y="3276600"/>
            <a:ext cx="0" cy="6096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5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5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5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5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5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5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5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5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5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5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5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5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5167313" y="402768"/>
            <a:ext cx="3733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rgbClr val="000066"/>
                </a:solidFill>
              </a:rPr>
              <a:t>El ángulo solar y la duración</a:t>
            </a:r>
          </a:p>
        </p:txBody>
      </p:sp>
      <p:sp>
        <p:nvSpPr>
          <p:cNvPr id="56323" name="Text Box 4"/>
          <p:cNvSpPr txBox="1">
            <a:spLocks noChangeArrowheads="1"/>
          </p:cNvSpPr>
          <p:nvPr/>
        </p:nvSpPr>
        <p:spPr bwMode="auto">
          <a:xfrm>
            <a:off x="4772025" y="1409697"/>
            <a:ext cx="4371975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dirty="0">
                <a:solidFill>
                  <a:schemeClr val="tx1"/>
                </a:solidFill>
              </a:rPr>
              <a:t>El ángulo solar, la duración de la luz de día, la pendiente, la exposición, y la forma del terreno, afectan la cantidad de radiación solar que choca en un punto de la superficie terrestre. </a:t>
            </a:r>
          </a:p>
        </p:txBody>
      </p:sp>
      <p:sp>
        <p:nvSpPr>
          <p:cNvPr id="160775" name="Text Box 7"/>
          <p:cNvSpPr txBox="1">
            <a:spLocks noChangeArrowheads="1"/>
          </p:cNvSpPr>
          <p:nvPr/>
        </p:nvSpPr>
        <p:spPr bwMode="auto">
          <a:xfrm>
            <a:off x="4767943" y="4838242"/>
            <a:ext cx="437605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700" dirty="0">
                <a:solidFill>
                  <a:schemeClr val="tx1"/>
                </a:solidFill>
              </a:rPr>
              <a:t>Básicamente, cuanto mas alto sea el ángulo solar y de mayor duración la luz de día, mayor será el calentamiento solar. </a:t>
            </a:r>
          </a:p>
        </p:txBody>
      </p:sp>
      <p:pic>
        <p:nvPicPr>
          <p:cNvPr id="56325" name="Picture 9" descr="solar_ang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474663"/>
            <a:ext cx="4371975" cy="5884862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D68571A9-247C-49EC-8899-2730BBC10EBB}"/>
              </a:ext>
            </a:extLst>
          </p:cNvPr>
          <p:cNvGrpSpPr/>
          <p:nvPr/>
        </p:nvGrpSpPr>
        <p:grpSpPr>
          <a:xfrm>
            <a:off x="520700" y="604838"/>
            <a:ext cx="4164239" cy="5637014"/>
            <a:chOff x="520700" y="604838"/>
            <a:chExt cx="4164239" cy="5637014"/>
          </a:xfrm>
        </p:grpSpPr>
        <p:sp>
          <p:nvSpPr>
            <p:cNvPr id="2" name="CuadroTexto 1"/>
            <p:cNvSpPr txBox="1"/>
            <p:nvPr/>
          </p:nvSpPr>
          <p:spPr>
            <a:xfrm>
              <a:off x="609600" y="604838"/>
              <a:ext cx="3325586" cy="461665"/>
            </a:xfrm>
            <a:prstGeom prst="rect">
              <a:avLst/>
            </a:prstGeom>
            <a:solidFill>
              <a:srgbClr val="000040"/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s-MX" sz="2400" dirty="0"/>
                <a:t>   Angulo solar y latitud   </a:t>
              </a:r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1964192" y="1089025"/>
              <a:ext cx="2224087" cy="400050"/>
            </a:xfrm>
            <a:prstGeom prst="rect">
              <a:avLst/>
            </a:prstGeom>
            <a:solidFill>
              <a:srgbClr val="000041"/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000" dirty="0"/>
                <a:t>   Ángulo solar corto</a:t>
              </a: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520700" y="1782763"/>
              <a:ext cx="2484976" cy="400110"/>
            </a:xfrm>
            <a:prstGeom prst="rect">
              <a:avLst/>
            </a:prstGeom>
            <a:solidFill>
              <a:srgbClr val="030038"/>
            </a:solidFill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defRPr sz="2000"/>
              </a:lvl1pPr>
            </a:lstStyle>
            <a:p>
              <a:r>
                <a:rPr lang="es-MX" dirty="0"/>
                <a:t>Rayos solares directos</a:t>
              </a:r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673100" y="2750912"/>
              <a:ext cx="1342034" cy="276999"/>
            </a:xfrm>
            <a:prstGeom prst="rect">
              <a:avLst/>
            </a:prstGeom>
            <a:solidFill>
              <a:srgbClr val="000339"/>
            </a:solidFill>
          </p:spPr>
          <p:txBody>
            <a:bodyPr wrap="none" tIns="0" bIns="0">
              <a:spAutoFit/>
            </a:bodyPr>
            <a:lstStyle/>
            <a:p>
              <a:pPr>
                <a:defRPr/>
              </a:pPr>
              <a:r>
                <a:rPr lang="es-MX" sz="1800" dirty="0"/>
                <a:t>Ángulo solar</a:t>
              </a:r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1026661" y="3088821"/>
              <a:ext cx="795411" cy="276999"/>
            </a:xfrm>
            <a:prstGeom prst="rect">
              <a:avLst/>
            </a:prstGeom>
            <a:solidFill>
              <a:srgbClr val="000339"/>
            </a:solidFill>
          </p:spPr>
          <p:txBody>
            <a:bodyPr wrap="none" tIns="0" bIns="0">
              <a:spAutoFit/>
            </a:bodyPr>
            <a:lstStyle>
              <a:defPPr>
                <a:defRPr lang="en-US"/>
              </a:defPPr>
              <a:lvl1pPr>
                <a:defRPr sz="1800"/>
              </a:lvl1pPr>
            </a:lstStyle>
            <a:p>
              <a:r>
                <a:rPr lang="es-MX" dirty="0"/>
                <a:t>amplio</a:t>
              </a:r>
            </a:p>
          </p:txBody>
        </p:sp>
        <p:sp>
          <p:nvSpPr>
            <p:cNvPr id="56331" name="CuadroTexto 10"/>
            <p:cNvSpPr txBox="1">
              <a:spLocks noChangeArrowheads="1"/>
            </p:cNvSpPr>
            <p:nvPr/>
          </p:nvSpPr>
          <p:spPr bwMode="auto">
            <a:xfrm>
              <a:off x="530225" y="3490913"/>
              <a:ext cx="1681163" cy="368300"/>
            </a:xfrm>
            <a:prstGeom prst="rect">
              <a:avLst/>
            </a:prstGeom>
            <a:solidFill>
              <a:srgbClr val="FEF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800" dirty="0">
                  <a:solidFill>
                    <a:schemeClr val="tx1"/>
                  </a:solidFill>
                </a:rPr>
                <a:t>Ángulos Solares</a:t>
              </a:r>
            </a:p>
          </p:txBody>
        </p:sp>
        <p:sp>
          <p:nvSpPr>
            <p:cNvPr id="56332" name="CuadroTexto 2"/>
            <p:cNvSpPr txBox="1">
              <a:spLocks noChangeArrowheads="1"/>
            </p:cNvSpPr>
            <p:nvPr/>
          </p:nvSpPr>
          <p:spPr bwMode="auto">
            <a:xfrm>
              <a:off x="3712029" y="3526292"/>
              <a:ext cx="938213" cy="307975"/>
            </a:xfrm>
            <a:prstGeom prst="rect">
              <a:avLst/>
            </a:prstGeom>
            <a:solidFill>
              <a:srgbClr val="FEFFD6"/>
            </a:solidFill>
            <a:ln>
              <a:noFill/>
            </a:ln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400" dirty="0">
                  <a:solidFill>
                    <a:schemeClr val="tx1"/>
                  </a:solidFill>
                </a:rPr>
                <a:t>Rayo solar</a:t>
              </a:r>
            </a:p>
          </p:txBody>
        </p:sp>
        <p:sp>
          <p:nvSpPr>
            <p:cNvPr id="56333" name="CuadroTexto 3"/>
            <p:cNvSpPr txBox="1">
              <a:spLocks noChangeArrowheads="1"/>
            </p:cNvSpPr>
            <p:nvPr/>
          </p:nvSpPr>
          <p:spPr bwMode="auto">
            <a:xfrm>
              <a:off x="530225" y="5692775"/>
              <a:ext cx="969963" cy="307975"/>
            </a:xfrm>
            <a:prstGeom prst="rect">
              <a:avLst/>
            </a:prstGeom>
            <a:solidFill>
              <a:srgbClr val="66572F"/>
            </a:solidFill>
            <a:ln>
              <a:noFill/>
            </a:ln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r"/>
              <a:r>
                <a:rPr lang="es-MX" altLang="es-MX" sz="1400"/>
                <a:t>Exposición</a:t>
              </a:r>
            </a:p>
          </p:txBody>
        </p:sp>
        <p:sp>
          <p:nvSpPr>
            <p:cNvPr id="56334" name="CuadroTexto 13"/>
            <p:cNvSpPr txBox="1">
              <a:spLocks noChangeArrowheads="1"/>
            </p:cNvSpPr>
            <p:nvPr/>
          </p:nvSpPr>
          <p:spPr bwMode="auto">
            <a:xfrm>
              <a:off x="1210003" y="5934075"/>
              <a:ext cx="636714" cy="307777"/>
            </a:xfrm>
            <a:prstGeom prst="rect">
              <a:avLst/>
            </a:prstGeom>
            <a:solidFill>
              <a:srgbClr val="66572F"/>
            </a:solidFill>
            <a:ln>
              <a:noFill/>
            </a:ln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r"/>
              <a:r>
                <a:rPr lang="es-MX" altLang="es-MX" sz="1400" dirty="0"/>
                <a:t> norte </a:t>
              </a:r>
            </a:p>
          </p:txBody>
        </p:sp>
        <p:sp>
          <p:nvSpPr>
            <p:cNvPr id="56335" name="CuadroTexto 14"/>
            <p:cNvSpPr txBox="1">
              <a:spLocks noChangeArrowheads="1"/>
            </p:cNvSpPr>
            <p:nvPr/>
          </p:nvSpPr>
          <p:spPr bwMode="auto">
            <a:xfrm>
              <a:off x="3717710" y="5566909"/>
              <a:ext cx="967229" cy="324498"/>
            </a:xfrm>
            <a:prstGeom prst="rect">
              <a:avLst/>
            </a:prstGeom>
            <a:solidFill>
              <a:srgbClr val="665634"/>
            </a:solidFill>
            <a:ln>
              <a:noFill/>
            </a:ln>
          </p:spPr>
          <p:txBody>
            <a:bodyPr wrap="none" lIns="36000" tIns="72000" rIns="144000" bIns="3600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r"/>
              <a:r>
                <a:rPr lang="es-MX" altLang="es-MX" sz="1400" dirty="0"/>
                <a:t>Exposición</a:t>
              </a:r>
            </a:p>
          </p:txBody>
        </p:sp>
        <p:sp>
          <p:nvSpPr>
            <p:cNvPr id="56336" name="CuadroTexto 15"/>
            <p:cNvSpPr txBox="1">
              <a:spLocks noChangeArrowheads="1"/>
            </p:cNvSpPr>
            <p:nvPr/>
          </p:nvSpPr>
          <p:spPr bwMode="auto">
            <a:xfrm>
              <a:off x="3639295" y="5842227"/>
              <a:ext cx="663964" cy="307777"/>
            </a:xfrm>
            <a:prstGeom prst="rect">
              <a:avLst/>
            </a:prstGeom>
            <a:solidFill>
              <a:srgbClr val="665634"/>
            </a:solidFill>
            <a:ln>
              <a:noFill/>
            </a:ln>
          </p:spPr>
          <p:txBody>
            <a:bodyPr wrap="none">
              <a:spAutoFit/>
            </a:bodyPr>
            <a:lstStyle>
              <a:defPPr>
                <a:defRPr lang="en-US"/>
              </a:defPPr>
              <a:lvl1pPr algn="r">
                <a:defRPr sz="1400">
                  <a:solidFill>
                    <a:schemeClr val="tx1"/>
                  </a:solidFill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s-MX" altLang="es-MX" dirty="0">
                  <a:solidFill>
                    <a:schemeClr val="bg1"/>
                  </a:solidFill>
                </a:rPr>
                <a:t>  sur    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0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MX" altLang="es-MX" noProof="0" dirty="0"/>
              <a:t>Nuestra atmósfera</a:t>
            </a:r>
          </a:p>
        </p:txBody>
      </p:sp>
      <p:pic>
        <p:nvPicPr>
          <p:cNvPr id="20483" name="Picture 2" descr="World with Stars Photo"/>
          <p:cNvPicPr>
            <a:picLocks noGrp="1" noChangeAspect="1" noChangeArrowheads="1"/>
          </p:cNvPicPr>
          <p:nvPr>
            <p:ph sz="half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4988" y="1903413"/>
            <a:ext cx="4038600" cy="3965575"/>
          </a:xfrm>
          <a:ln w="19050" cap="flat" algn="ctr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484" name="Rectangle 11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722438"/>
            <a:ext cx="4004733" cy="4525962"/>
          </a:xfrm>
        </p:spPr>
        <p:txBody>
          <a:bodyPr/>
          <a:lstStyle/>
          <a:p>
            <a:pPr>
              <a:spcBef>
                <a:spcPct val="60000"/>
              </a:spcBef>
            </a:pPr>
            <a:r>
              <a:rPr lang="es-MX" altLang="es-MX" b="1" noProof="0" dirty="0"/>
              <a:t>Circundando la tierra hay una capa de gases unida a ella por gravedad.</a:t>
            </a:r>
          </a:p>
          <a:p>
            <a:pPr>
              <a:spcBef>
                <a:spcPct val="60000"/>
              </a:spcBef>
            </a:pPr>
            <a:r>
              <a:rPr lang="es-MX" altLang="es-MX" b="1" noProof="0" dirty="0"/>
              <a:t>Similar a sus océanos, la atmósfera esta en constante movimiento.</a:t>
            </a:r>
          </a:p>
        </p:txBody>
      </p:sp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6"/>
          <p:cNvSpPr txBox="1">
            <a:spLocks noChangeArrowheads="1"/>
          </p:cNvSpPr>
          <p:nvPr/>
        </p:nvSpPr>
        <p:spPr bwMode="auto">
          <a:xfrm>
            <a:off x="6939643" y="1513115"/>
            <a:ext cx="2204357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Cambio estacional</a:t>
            </a:r>
          </a:p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en el ángulo solar</a:t>
            </a:r>
          </a:p>
          <a:p>
            <a:pPr algn="ctr" eaLnBrk="1" hangingPunct="1"/>
            <a:endParaRPr lang="es-MX" altLang="es-MX" sz="3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A 40</a:t>
            </a:r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º</a:t>
            </a:r>
          </a:p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latitud norte</a:t>
            </a:r>
          </a:p>
        </p:txBody>
      </p:sp>
      <p:pic>
        <p:nvPicPr>
          <p:cNvPr id="57347" name="Picture 11" descr="Solar Angle by Season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582613"/>
            <a:ext cx="6553200" cy="5818187"/>
          </a:xfrm>
          <a:solidFill>
            <a:schemeClr val="bg1"/>
          </a:solidFill>
          <a:ln w="19050" cap="flat" algn="ctr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7348" name="CuadroTexto 1"/>
          <p:cNvSpPr txBox="1">
            <a:spLocks noChangeArrowheads="1"/>
          </p:cNvSpPr>
          <p:nvPr/>
        </p:nvSpPr>
        <p:spPr bwMode="auto">
          <a:xfrm>
            <a:off x="4177699" y="841375"/>
            <a:ext cx="1404552" cy="5232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/>
            <a:r>
              <a:rPr lang="es-MX" altLang="es-MX" sz="1400" b="0" dirty="0">
                <a:solidFill>
                  <a:schemeClr val="tx1"/>
                </a:solidFill>
              </a:rPr>
              <a:t>21 de junio</a:t>
            </a:r>
          </a:p>
          <a:p>
            <a:pPr algn="ctr"/>
            <a:r>
              <a:rPr lang="es-MX" altLang="es-MX" sz="1400" b="0" dirty="0">
                <a:solidFill>
                  <a:schemeClr val="tx1"/>
                </a:solidFill>
              </a:rPr>
              <a:t>solsticio de verano</a:t>
            </a:r>
          </a:p>
        </p:txBody>
      </p:sp>
      <p:sp>
        <p:nvSpPr>
          <p:cNvPr id="57349" name="CuadroTexto 4"/>
          <p:cNvSpPr txBox="1">
            <a:spLocks noChangeArrowheads="1"/>
          </p:cNvSpPr>
          <p:nvPr/>
        </p:nvSpPr>
        <p:spPr bwMode="auto">
          <a:xfrm>
            <a:off x="3990955" y="1364797"/>
            <a:ext cx="2550699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/>
            <a:r>
              <a:rPr lang="es-MX" altLang="es-MX" sz="1600" dirty="0">
                <a:solidFill>
                  <a:srgbClr val="002060"/>
                </a:solidFill>
              </a:rPr>
              <a:t>73.5° arriba del horizonte sur</a:t>
            </a:r>
          </a:p>
          <a:p>
            <a:pPr algn="ctr"/>
            <a:r>
              <a:rPr lang="es-MX" altLang="es-MX" sz="1600" dirty="0">
                <a:solidFill>
                  <a:srgbClr val="002060"/>
                </a:solidFill>
              </a:rPr>
              <a:t>al medio día solar</a:t>
            </a:r>
          </a:p>
        </p:txBody>
      </p:sp>
      <p:sp>
        <p:nvSpPr>
          <p:cNvPr id="57350" name="CuadroTexto 5"/>
          <p:cNvSpPr txBox="1">
            <a:spLocks noChangeArrowheads="1"/>
          </p:cNvSpPr>
          <p:nvPr/>
        </p:nvSpPr>
        <p:spPr bwMode="auto">
          <a:xfrm>
            <a:off x="1271109" y="1105353"/>
            <a:ext cx="2364750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/>
            <a:r>
              <a:rPr lang="es-MX" altLang="es-MX" sz="1600" dirty="0">
                <a:solidFill>
                  <a:srgbClr val="002060"/>
                </a:solidFill>
              </a:rPr>
              <a:t>50° arriba del horizonte sur</a:t>
            </a:r>
          </a:p>
        </p:txBody>
      </p:sp>
      <p:sp>
        <p:nvSpPr>
          <p:cNvPr id="57351" name="CuadroTexto 6"/>
          <p:cNvSpPr txBox="1">
            <a:spLocks noChangeArrowheads="1"/>
          </p:cNvSpPr>
          <p:nvPr/>
        </p:nvSpPr>
        <p:spPr bwMode="auto">
          <a:xfrm>
            <a:off x="1343578" y="641350"/>
            <a:ext cx="2315057" cy="5232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/>
            <a:r>
              <a:rPr lang="es-MX" altLang="es-MX" sz="1400" b="0" dirty="0">
                <a:solidFill>
                  <a:schemeClr val="tx1"/>
                </a:solidFill>
              </a:rPr>
              <a:t>21 de marzo y 21 de sept</a:t>
            </a:r>
          </a:p>
          <a:p>
            <a:pPr algn="ctr"/>
            <a:r>
              <a:rPr lang="es-MX" altLang="es-MX" sz="1400" b="0" dirty="0">
                <a:solidFill>
                  <a:schemeClr val="tx1"/>
                </a:solidFill>
              </a:rPr>
              <a:t>equinoccio de primavera y otoño</a:t>
            </a:r>
          </a:p>
        </p:txBody>
      </p:sp>
      <p:sp>
        <p:nvSpPr>
          <p:cNvPr id="57352" name="CuadroTexto 7"/>
          <p:cNvSpPr txBox="1">
            <a:spLocks noChangeArrowheads="1"/>
          </p:cNvSpPr>
          <p:nvPr/>
        </p:nvSpPr>
        <p:spPr bwMode="auto">
          <a:xfrm>
            <a:off x="469900" y="1597025"/>
            <a:ext cx="1501775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/>
            <a:r>
              <a:rPr lang="es-MX" altLang="es-MX" sz="1400" b="0">
                <a:solidFill>
                  <a:schemeClr val="tx1"/>
                </a:solidFill>
              </a:rPr>
              <a:t>21 de Diciembre</a:t>
            </a:r>
          </a:p>
          <a:p>
            <a:pPr algn="ctr"/>
            <a:r>
              <a:rPr lang="es-MX" altLang="es-MX" sz="1400" b="0">
                <a:solidFill>
                  <a:schemeClr val="tx1"/>
                </a:solidFill>
              </a:rPr>
              <a:t>Solsticio de Invierno</a:t>
            </a:r>
          </a:p>
        </p:txBody>
      </p:sp>
      <p:sp>
        <p:nvSpPr>
          <p:cNvPr id="57353" name="CuadroTexto 8"/>
          <p:cNvSpPr txBox="1">
            <a:spLocks noChangeArrowheads="1"/>
          </p:cNvSpPr>
          <p:nvPr/>
        </p:nvSpPr>
        <p:spPr bwMode="auto">
          <a:xfrm>
            <a:off x="375970" y="2120900"/>
            <a:ext cx="2130959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/>
            <a:r>
              <a:rPr lang="es-MX" altLang="es-MX" sz="1600" dirty="0">
                <a:solidFill>
                  <a:srgbClr val="002060"/>
                </a:solidFill>
              </a:rPr>
              <a:t>26.5° arriba del horizonte </a:t>
            </a:r>
          </a:p>
          <a:p>
            <a:pPr algn="ctr"/>
            <a:r>
              <a:rPr lang="es-MX" altLang="es-MX" sz="1600" dirty="0">
                <a:solidFill>
                  <a:srgbClr val="002060"/>
                </a:solidFill>
              </a:rPr>
              <a:t>sur al medio día solar</a:t>
            </a:r>
          </a:p>
        </p:txBody>
      </p:sp>
      <p:sp>
        <p:nvSpPr>
          <p:cNvPr id="57354" name="CuadroTexto 2"/>
          <p:cNvSpPr txBox="1">
            <a:spLocks noChangeArrowheads="1"/>
          </p:cNvSpPr>
          <p:nvPr/>
        </p:nvSpPr>
        <p:spPr bwMode="auto">
          <a:xfrm>
            <a:off x="407458" y="3639609"/>
            <a:ext cx="950913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1400" dirty="0">
                <a:solidFill>
                  <a:srgbClr val="C00000"/>
                </a:solidFill>
              </a:rPr>
              <a:t>Angulo solar bajo</a:t>
            </a:r>
          </a:p>
        </p:txBody>
      </p:sp>
      <p:sp>
        <p:nvSpPr>
          <p:cNvPr id="57355" name="CuadroTexto 3"/>
          <p:cNvSpPr txBox="1">
            <a:spLocks noChangeArrowheads="1"/>
          </p:cNvSpPr>
          <p:nvPr/>
        </p:nvSpPr>
        <p:spPr bwMode="auto">
          <a:xfrm>
            <a:off x="1770063" y="3600450"/>
            <a:ext cx="8636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1400">
                <a:solidFill>
                  <a:schemeClr val="accent2"/>
                </a:solidFill>
              </a:rPr>
              <a:t>Horizonte</a:t>
            </a:r>
          </a:p>
        </p:txBody>
      </p:sp>
      <p:sp>
        <p:nvSpPr>
          <p:cNvPr id="57356" name="CuadroTexto 12"/>
          <p:cNvSpPr txBox="1">
            <a:spLocks noChangeArrowheads="1"/>
          </p:cNvSpPr>
          <p:nvPr/>
        </p:nvSpPr>
        <p:spPr bwMode="auto">
          <a:xfrm>
            <a:off x="3579813" y="3676650"/>
            <a:ext cx="633412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1400">
                <a:solidFill>
                  <a:schemeClr val="accent2"/>
                </a:solidFill>
              </a:rPr>
              <a:t>Ocaso</a:t>
            </a:r>
          </a:p>
        </p:txBody>
      </p:sp>
      <p:sp>
        <p:nvSpPr>
          <p:cNvPr id="57357" name="CuadroTexto 13"/>
          <p:cNvSpPr txBox="1">
            <a:spLocks noChangeArrowheads="1"/>
          </p:cNvSpPr>
          <p:nvPr/>
        </p:nvSpPr>
        <p:spPr bwMode="auto">
          <a:xfrm>
            <a:off x="4447495" y="3503385"/>
            <a:ext cx="633412" cy="522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accent2"/>
                </a:solidFill>
              </a:rPr>
              <a:t>Ocaso</a:t>
            </a:r>
          </a:p>
          <a:p>
            <a:pPr algn="ctr"/>
            <a:r>
              <a:rPr lang="es-MX" altLang="es-MX" sz="1400" dirty="0">
                <a:solidFill>
                  <a:schemeClr val="accent2"/>
                </a:solidFill>
              </a:rPr>
              <a:t>oeste</a:t>
            </a:r>
          </a:p>
        </p:txBody>
      </p:sp>
      <p:sp>
        <p:nvSpPr>
          <p:cNvPr id="57358" name="CuadroTexto 14"/>
          <p:cNvSpPr txBox="1">
            <a:spLocks noChangeArrowheads="1"/>
          </p:cNvSpPr>
          <p:nvPr/>
        </p:nvSpPr>
        <p:spPr bwMode="auto">
          <a:xfrm>
            <a:off x="5451475" y="3903663"/>
            <a:ext cx="633413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1400">
                <a:solidFill>
                  <a:schemeClr val="accent2"/>
                </a:solidFill>
              </a:rPr>
              <a:t>Ocaso</a:t>
            </a:r>
          </a:p>
        </p:txBody>
      </p:sp>
      <p:sp>
        <p:nvSpPr>
          <p:cNvPr id="57359" name="CuadroTexto 15"/>
          <p:cNvSpPr txBox="1">
            <a:spLocks noChangeArrowheads="1"/>
          </p:cNvSpPr>
          <p:nvPr/>
        </p:nvSpPr>
        <p:spPr bwMode="auto">
          <a:xfrm>
            <a:off x="334963" y="4745038"/>
            <a:ext cx="429926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1400" dirty="0">
                <a:solidFill>
                  <a:schemeClr val="accent2"/>
                </a:solidFill>
              </a:rPr>
              <a:t>Sur</a:t>
            </a:r>
          </a:p>
        </p:txBody>
      </p:sp>
      <p:sp>
        <p:nvSpPr>
          <p:cNvPr id="57360" name="CuadroTexto 16"/>
          <p:cNvSpPr txBox="1">
            <a:spLocks noChangeArrowheads="1"/>
          </p:cNvSpPr>
          <p:nvPr/>
        </p:nvSpPr>
        <p:spPr bwMode="auto">
          <a:xfrm>
            <a:off x="6269038" y="4745038"/>
            <a:ext cx="569912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1400">
                <a:solidFill>
                  <a:schemeClr val="accent2"/>
                </a:solidFill>
              </a:rPr>
              <a:t>Norte</a:t>
            </a:r>
          </a:p>
        </p:txBody>
      </p:sp>
      <p:sp>
        <p:nvSpPr>
          <p:cNvPr id="57361" name="CuadroTexto 17"/>
          <p:cNvSpPr txBox="1">
            <a:spLocks noChangeArrowheads="1"/>
          </p:cNvSpPr>
          <p:nvPr/>
        </p:nvSpPr>
        <p:spPr bwMode="auto">
          <a:xfrm>
            <a:off x="4713968" y="4533674"/>
            <a:ext cx="1506631" cy="307777"/>
          </a:xfrm>
          <a:prstGeom prst="rect">
            <a:avLst/>
          </a:prstGeom>
          <a:solidFill>
            <a:srgbClr val="DDF959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1400" dirty="0">
                <a:solidFill>
                  <a:schemeClr val="accent2"/>
                </a:solidFill>
              </a:rPr>
              <a:t>A 40° Latitud norte</a:t>
            </a:r>
          </a:p>
        </p:txBody>
      </p:sp>
      <p:sp>
        <p:nvSpPr>
          <p:cNvPr id="57362" name="CuadroTexto 18"/>
          <p:cNvSpPr txBox="1">
            <a:spLocks noChangeArrowheads="1"/>
          </p:cNvSpPr>
          <p:nvPr/>
        </p:nvSpPr>
        <p:spPr bwMode="auto">
          <a:xfrm>
            <a:off x="511175" y="5551488"/>
            <a:ext cx="863600" cy="3063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1400">
                <a:solidFill>
                  <a:schemeClr val="accent2"/>
                </a:solidFill>
              </a:rPr>
              <a:t>Horizonte</a:t>
            </a:r>
          </a:p>
        </p:txBody>
      </p:sp>
      <p:sp>
        <p:nvSpPr>
          <p:cNvPr id="57363" name="CuadroTexto 19"/>
          <p:cNvSpPr txBox="1">
            <a:spLocks noChangeArrowheads="1"/>
          </p:cNvSpPr>
          <p:nvPr/>
        </p:nvSpPr>
        <p:spPr bwMode="auto">
          <a:xfrm>
            <a:off x="2368550" y="5857875"/>
            <a:ext cx="89535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1400">
                <a:solidFill>
                  <a:schemeClr val="accent2"/>
                </a:solidFill>
              </a:rPr>
              <a:t>Amanecer</a:t>
            </a:r>
          </a:p>
        </p:txBody>
      </p:sp>
      <p:sp>
        <p:nvSpPr>
          <p:cNvPr id="57364" name="CuadroTexto 20"/>
          <p:cNvSpPr txBox="1">
            <a:spLocks noChangeArrowheads="1"/>
          </p:cNvSpPr>
          <p:nvPr/>
        </p:nvSpPr>
        <p:spPr bwMode="auto">
          <a:xfrm>
            <a:off x="3438525" y="5857875"/>
            <a:ext cx="895350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/>
            <a:r>
              <a:rPr lang="es-MX" altLang="es-MX" sz="1400" dirty="0">
                <a:solidFill>
                  <a:schemeClr val="accent2"/>
                </a:solidFill>
              </a:rPr>
              <a:t>Amanecer</a:t>
            </a:r>
          </a:p>
          <a:p>
            <a:pPr algn="ctr"/>
            <a:r>
              <a:rPr lang="es-MX" altLang="es-MX" sz="1400" dirty="0">
                <a:solidFill>
                  <a:schemeClr val="accent2"/>
                </a:solidFill>
              </a:rPr>
              <a:t>este</a:t>
            </a:r>
          </a:p>
        </p:txBody>
      </p:sp>
      <p:sp>
        <p:nvSpPr>
          <p:cNvPr id="57365" name="CuadroTexto 21"/>
          <p:cNvSpPr txBox="1">
            <a:spLocks noChangeArrowheads="1"/>
          </p:cNvSpPr>
          <p:nvPr/>
        </p:nvSpPr>
        <p:spPr bwMode="auto">
          <a:xfrm>
            <a:off x="4779963" y="5778500"/>
            <a:ext cx="89535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1400">
                <a:solidFill>
                  <a:schemeClr val="accent2"/>
                </a:solidFill>
              </a:rPr>
              <a:t>Amanecer</a:t>
            </a:r>
          </a:p>
        </p:txBody>
      </p:sp>
      <p:sp>
        <p:nvSpPr>
          <p:cNvPr id="57366" name="CuadroTexto 22"/>
          <p:cNvSpPr txBox="1">
            <a:spLocks noChangeArrowheads="1"/>
          </p:cNvSpPr>
          <p:nvPr/>
        </p:nvSpPr>
        <p:spPr bwMode="auto">
          <a:xfrm>
            <a:off x="4814359" y="2497138"/>
            <a:ext cx="1182688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1400" dirty="0">
                <a:solidFill>
                  <a:srgbClr val="C00000"/>
                </a:solidFill>
              </a:rPr>
              <a:t>Angulo solar directo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7955DAA2-719A-4E06-83DE-FF18E6C7CEF9}"/>
              </a:ext>
            </a:extLst>
          </p:cNvPr>
          <p:cNvSpPr txBox="1"/>
          <p:nvPr/>
        </p:nvSpPr>
        <p:spPr>
          <a:xfrm>
            <a:off x="1657391" y="1395739"/>
            <a:ext cx="1600118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002060"/>
                </a:solidFill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al medio día solar</a:t>
            </a:r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6"/>
          <p:cNvSpPr txBox="1">
            <a:spLocks noChangeArrowheads="1"/>
          </p:cNvSpPr>
          <p:nvPr/>
        </p:nvSpPr>
        <p:spPr bwMode="auto">
          <a:xfrm>
            <a:off x="0" y="441325"/>
            <a:ext cx="91440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800" dirty="0">
                <a:solidFill>
                  <a:srgbClr val="000066"/>
                </a:solidFill>
              </a:rPr>
              <a:t>Humedad atmosférica y contaminantes del aire</a:t>
            </a:r>
            <a:endParaRPr lang="en-US" altLang="es-MX" sz="3800" dirty="0">
              <a:solidFill>
                <a:srgbClr val="000066"/>
              </a:solidFill>
            </a:endParaRPr>
          </a:p>
        </p:txBody>
      </p:sp>
      <p:sp>
        <p:nvSpPr>
          <p:cNvPr id="58372" name="Text Box 13"/>
          <p:cNvSpPr txBox="1">
            <a:spLocks noChangeArrowheads="1"/>
          </p:cNvSpPr>
          <p:nvPr/>
        </p:nvSpPr>
        <p:spPr bwMode="auto">
          <a:xfrm>
            <a:off x="5105400" y="1447800"/>
            <a:ext cx="3905250" cy="46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dirty="0">
                <a:solidFill>
                  <a:schemeClr val="tx1"/>
                </a:solidFill>
              </a:rPr>
              <a:t>Las nubes, el vapor de agua y los contaminantes del aire absorben, reflejan y dispersan tanto la radiación solar como la terrestre. </a:t>
            </a:r>
          </a:p>
          <a:p>
            <a:pPr algn="ctr" eaLnBrk="1" hangingPunct="1">
              <a:lnSpc>
                <a:spcPct val="60000"/>
              </a:lnSpc>
            </a:pPr>
            <a:endParaRPr lang="es-MX" altLang="es-MX" dirty="0">
              <a:solidFill>
                <a:schemeClr val="tx1"/>
              </a:solidFill>
            </a:endParaRPr>
          </a:p>
          <a:p>
            <a:pPr algn="ctr" eaLnBrk="1" hangingPunct="1">
              <a:lnSpc>
                <a:spcPct val="90000"/>
              </a:lnSpc>
            </a:pPr>
            <a:r>
              <a:rPr lang="es-MX" altLang="es-MX" dirty="0">
                <a:solidFill>
                  <a:schemeClr val="tx1"/>
                </a:solidFill>
              </a:rPr>
              <a:t>Su presencia y cantidad afectan significativamente la temperatura de la superficie terrestre y de su atmósfera.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091C4082-077D-4612-A747-16D269AE5948}"/>
              </a:ext>
            </a:extLst>
          </p:cNvPr>
          <p:cNvGrpSpPr/>
          <p:nvPr/>
        </p:nvGrpSpPr>
        <p:grpSpPr>
          <a:xfrm>
            <a:off x="305117" y="1295400"/>
            <a:ext cx="4647565" cy="4953000"/>
            <a:chOff x="305117" y="1295400"/>
            <a:chExt cx="4647565" cy="4953000"/>
          </a:xfrm>
        </p:grpSpPr>
        <p:pic>
          <p:nvPicPr>
            <p:cNvPr id="58371" name="Picture 1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05117" y="1295400"/>
              <a:ext cx="4647565" cy="4953000"/>
            </a:xfrm>
            <a:prstGeom prst="rect">
              <a:avLst/>
            </a:prstGeom>
            <a:solidFill>
              <a:srgbClr val="8DA2AB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58373" name="Elipse 1"/>
            <p:cNvSpPr>
              <a:spLocks noChangeArrowheads="1"/>
            </p:cNvSpPr>
            <p:nvPr/>
          </p:nvSpPr>
          <p:spPr bwMode="auto">
            <a:xfrm>
              <a:off x="1553937" y="1493612"/>
              <a:ext cx="585105" cy="473075"/>
            </a:xfrm>
            <a:prstGeom prst="ellipse">
              <a:avLst/>
            </a:prstGeom>
            <a:noFill/>
            <a:ln w="9525" algn="ctr">
              <a:noFill/>
              <a:round/>
              <a:headEnd/>
              <a:tailEnd/>
            </a:ln>
          </p:spPr>
          <p:txBody>
            <a:bodyPr/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/>
              <a:r>
                <a:rPr lang="es-MX" altLang="es-MX" sz="1200" dirty="0">
                  <a:solidFill>
                    <a:schemeClr val="accent2"/>
                  </a:solidFill>
                </a:rPr>
                <a:t>Sol</a:t>
              </a:r>
              <a:endParaRPr lang="es-MX" altLang="es-MX" sz="1100" dirty="0">
                <a:solidFill>
                  <a:schemeClr val="accent2"/>
                </a:solidFill>
              </a:endParaRPr>
            </a:p>
          </p:txBody>
        </p:sp>
        <p:sp>
          <p:nvSpPr>
            <p:cNvPr id="3" name="CuadroTexto 2"/>
            <p:cNvSpPr txBox="1"/>
            <p:nvPr/>
          </p:nvSpPr>
          <p:spPr>
            <a:xfrm>
              <a:off x="3709761" y="3127148"/>
              <a:ext cx="828675" cy="4000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000" dirty="0"/>
                <a:t>Nubes</a:t>
              </a:r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1208088" y="4133850"/>
              <a:ext cx="741723" cy="307777"/>
            </a:xfrm>
            <a:prstGeom prst="rect">
              <a:avLst/>
            </a:prstGeom>
            <a:noFill/>
          </p:spPr>
          <p:txBody>
            <a:bodyPr wrap="none" lIns="144000" tIns="0" rIns="0" bIns="0">
              <a:spAutoFit/>
            </a:bodyPr>
            <a:lstStyle/>
            <a:p>
              <a:pPr>
                <a:defRPr/>
              </a:pPr>
              <a:r>
                <a:rPr lang="es-MX" sz="2000" dirty="0">
                  <a:solidFill>
                    <a:schemeClr val="tx1"/>
                  </a:solidFill>
                </a:rPr>
                <a:t>Humo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loudy and Clear Nights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965200"/>
            <a:ext cx="8610600" cy="3898900"/>
          </a:xfrm>
        </p:spPr>
      </p:pic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195943" y="330200"/>
            <a:ext cx="90186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sz="4000" dirty="0">
                <a:solidFill>
                  <a:srgbClr val="000066"/>
                </a:solidFill>
                <a:latin typeface="Arial" panose="020B0604020202020204" pitchFamily="34" charset="0"/>
              </a:rPr>
              <a:t>Pérdida de calor durante la noche</a:t>
            </a:r>
          </a:p>
        </p:txBody>
      </p:sp>
      <p:sp>
        <p:nvSpPr>
          <p:cNvPr id="165892" name="AutoShape 4"/>
          <p:cNvSpPr>
            <a:spLocks noChangeArrowheads="1"/>
          </p:cNvSpPr>
          <p:nvPr/>
        </p:nvSpPr>
        <p:spPr bwMode="auto">
          <a:xfrm rot="-5400000">
            <a:off x="190500" y="2755900"/>
            <a:ext cx="1143000" cy="304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E12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s-MX"/>
          </a:p>
        </p:txBody>
      </p:sp>
      <p:sp>
        <p:nvSpPr>
          <p:cNvPr id="165893" name="AutoShape 5"/>
          <p:cNvSpPr>
            <a:spLocks noChangeArrowheads="1"/>
          </p:cNvSpPr>
          <p:nvPr/>
        </p:nvSpPr>
        <p:spPr bwMode="auto">
          <a:xfrm rot="-5400000">
            <a:off x="1104900" y="2679700"/>
            <a:ext cx="1447800" cy="304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E12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s-MX"/>
          </a:p>
        </p:txBody>
      </p:sp>
      <p:sp>
        <p:nvSpPr>
          <p:cNvPr id="165894" name="AutoShape 6"/>
          <p:cNvSpPr>
            <a:spLocks noChangeArrowheads="1"/>
          </p:cNvSpPr>
          <p:nvPr/>
        </p:nvSpPr>
        <p:spPr bwMode="auto">
          <a:xfrm rot="-5400000">
            <a:off x="1950243" y="2824957"/>
            <a:ext cx="1738313" cy="304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E12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s-MX"/>
          </a:p>
        </p:txBody>
      </p:sp>
      <p:sp>
        <p:nvSpPr>
          <p:cNvPr id="165895" name="AutoShape 7"/>
          <p:cNvSpPr>
            <a:spLocks noChangeArrowheads="1"/>
          </p:cNvSpPr>
          <p:nvPr/>
        </p:nvSpPr>
        <p:spPr bwMode="auto">
          <a:xfrm rot="-5400000">
            <a:off x="3276600" y="2641600"/>
            <a:ext cx="1371600" cy="304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E12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s-MX"/>
          </a:p>
        </p:txBody>
      </p:sp>
      <p:sp>
        <p:nvSpPr>
          <p:cNvPr id="165896" name="AutoShape 8"/>
          <p:cNvSpPr>
            <a:spLocks noChangeArrowheads="1"/>
          </p:cNvSpPr>
          <p:nvPr/>
        </p:nvSpPr>
        <p:spPr bwMode="auto">
          <a:xfrm rot="5400000">
            <a:off x="609600" y="2717800"/>
            <a:ext cx="1371600" cy="304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CE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s-MX"/>
          </a:p>
        </p:txBody>
      </p:sp>
      <p:sp>
        <p:nvSpPr>
          <p:cNvPr id="165897" name="AutoShape 9"/>
          <p:cNvSpPr>
            <a:spLocks noChangeArrowheads="1"/>
          </p:cNvSpPr>
          <p:nvPr/>
        </p:nvSpPr>
        <p:spPr bwMode="auto">
          <a:xfrm rot="5400000">
            <a:off x="1493043" y="2748757"/>
            <a:ext cx="1585913" cy="304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D1FE2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s-MX"/>
          </a:p>
        </p:txBody>
      </p:sp>
      <p:sp>
        <p:nvSpPr>
          <p:cNvPr id="165898" name="AutoShape 10"/>
          <p:cNvSpPr>
            <a:spLocks noChangeArrowheads="1"/>
          </p:cNvSpPr>
          <p:nvPr/>
        </p:nvSpPr>
        <p:spPr bwMode="auto">
          <a:xfrm rot="5400000">
            <a:off x="2705100" y="2755900"/>
            <a:ext cx="1447800" cy="304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D1FE2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s-MX"/>
          </a:p>
        </p:txBody>
      </p:sp>
      <p:sp>
        <p:nvSpPr>
          <p:cNvPr id="165899" name="Text Box 11"/>
          <p:cNvSpPr txBox="1">
            <a:spLocks noChangeArrowheads="1"/>
          </p:cNvSpPr>
          <p:nvPr/>
        </p:nvSpPr>
        <p:spPr bwMode="auto">
          <a:xfrm>
            <a:off x="389467" y="4921780"/>
            <a:ext cx="4054475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Las noches nubladas tienden de a ser </a:t>
            </a:r>
            <a:r>
              <a:rPr lang="es-MX" altLang="es-MX" sz="2200" u="sng" dirty="0">
                <a:solidFill>
                  <a:schemeClr val="tx1"/>
                </a:solidFill>
                <a:latin typeface="Arial" panose="020B0604020202020204" pitchFamily="34" charset="0"/>
              </a:rPr>
              <a:t>más </a:t>
            </a:r>
            <a:r>
              <a:rPr lang="es-MX" altLang="es-MX" sz="2200" u="sng" dirty="0" err="1">
                <a:solidFill>
                  <a:schemeClr val="tx1"/>
                </a:solidFill>
                <a:latin typeface="Arial" panose="020B0604020202020204" pitchFamily="34" charset="0"/>
              </a:rPr>
              <a:t>calidas</a:t>
            </a:r>
            <a:r>
              <a:rPr lang="es-MX" altLang="es-MX" sz="2200" dirty="0">
                <a:solidFill>
                  <a:schemeClr val="tx1"/>
                </a:solidFill>
                <a:latin typeface="Arial" panose="020B0604020202020204" pitchFamily="34" charset="0"/>
              </a:rPr>
              <a:t> que noches despejadas debido al efecto aislante de la cobertura de nubes</a:t>
            </a:r>
          </a:p>
        </p:txBody>
      </p:sp>
      <p:sp>
        <p:nvSpPr>
          <p:cNvPr id="165900" name="Text Box 12"/>
          <p:cNvSpPr txBox="1">
            <a:spLocks noChangeArrowheads="1"/>
          </p:cNvSpPr>
          <p:nvPr/>
        </p:nvSpPr>
        <p:spPr bwMode="auto">
          <a:xfrm>
            <a:off x="4693179" y="4988274"/>
            <a:ext cx="4281488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2100" dirty="0">
                <a:solidFill>
                  <a:schemeClr val="tx1"/>
                </a:solidFill>
                <a:latin typeface="Arial" panose="020B0604020202020204" pitchFamily="34" charset="0"/>
              </a:rPr>
              <a:t>Las noches despejadas tienden a ser más frescas que noches nubladas porque se permite que el calor terrestre escape libremente hacia el espacio. </a:t>
            </a:r>
          </a:p>
        </p:txBody>
      </p:sp>
      <p:sp>
        <p:nvSpPr>
          <p:cNvPr id="165901" name="AutoShape 13"/>
          <p:cNvSpPr>
            <a:spLocks noChangeArrowheads="1"/>
          </p:cNvSpPr>
          <p:nvPr/>
        </p:nvSpPr>
        <p:spPr bwMode="auto">
          <a:xfrm rot="-5400000">
            <a:off x="4419600" y="2794000"/>
            <a:ext cx="1524000" cy="304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E12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s-MX"/>
          </a:p>
        </p:txBody>
      </p:sp>
      <p:sp>
        <p:nvSpPr>
          <p:cNvPr id="165902" name="AutoShape 14"/>
          <p:cNvSpPr>
            <a:spLocks noChangeArrowheads="1"/>
          </p:cNvSpPr>
          <p:nvPr/>
        </p:nvSpPr>
        <p:spPr bwMode="auto">
          <a:xfrm rot="-5400000">
            <a:off x="4953000" y="2565400"/>
            <a:ext cx="1676400" cy="304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E12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s-MX"/>
          </a:p>
        </p:txBody>
      </p:sp>
      <p:sp>
        <p:nvSpPr>
          <p:cNvPr id="165903" name="AutoShape 15"/>
          <p:cNvSpPr>
            <a:spLocks noChangeArrowheads="1"/>
          </p:cNvSpPr>
          <p:nvPr/>
        </p:nvSpPr>
        <p:spPr bwMode="auto">
          <a:xfrm rot="-5400000">
            <a:off x="5410200" y="2565400"/>
            <a:ext cx="1981200" cy="304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E12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s-MX"/>
          </a:p>
        </p:txBody>
      </p:sp>
      <p:sp>
        <p:nvSpPr>
          <p:cNvPr id="165904" name="AutoShape 16"/>
          <p:cNvSpPr>
            <a:spLocks noChangeArrowheads="1"/>
          </p:cNvSpPr>
          <p:nvPr/>
        </p:nvSpPr>
        <p:spPr bwMode="auto">
          <a:xfrm rot="-5400000">
            <a:off x="6057900" y="2527300"/>
            <a:ext cx="2057400" cy="304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E12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s-MX"/>
          </a:p>
        </p:txBody>
      </p:sp>
      <p:sp>
        <p:nvSpPr>
          <p:cNvPr id="165905" name="AutoShape 17"/>
          <p:cNvSpPr>
            <a:spLocks noChangeArrowheads="1"/>
          </p:cNvSpPr>
          <p:nvPr/>
        </p:nvSpPr>
        <p:spPr bwMode="auto">
          <a:xfrm rot="-5400000">
            <a:off x="6819900" y="2755900"/>
            <a:ext cx="1905000" cy="304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E12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s-MX"/>
          </a:p>
        </p:txBody>
      </p:sp>
      <p:sp>
        <p:nvSpPr>
          <p:cNvPr id="165906" name="AutoShape 18"/>
          <p:cNvSpPr>
            <a:spLocks noChangeArrowheads="1"/>
          </p:cNvSpPr>
          <p:nvPr/>
        </p:nvSpPr>
        <p:spPr bwMode="auto">
          <a:xfrm rot="-5400000">
            <a:off x="7543800" y="2870200"/>
            <a:ext cx="1676400" cy="304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E12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s-MX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5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5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5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5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5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5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5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5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5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5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5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5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65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5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65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9" grpId="0"/>
      <p:bldP spid="16590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4"/>
          <p:cNvSpPr txBox="1">
            <a:spLocks noChangeArrowheads="1"/>
          </p:cNvSpPr>
          <p:nvPr/>
        </p:nvSpPr>
        <p:spPr bwMode="auto">
          <a:xfrm>
            <a:off x="161925" y="1813454"/>
            <a:ext cx="4376208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31775" indent="-231775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just" eaLnBrk="1" hangingPunct="1">
              <a:buFontTx/>
              <a:buChar char="•"/>
            </a:pPr>
            <a:r>
              <a:rPr lang="es-MX" altLang="es-MX" dirty="0">
                <a:solidFill>
                  <a:schemeClr val="tx1"/>
                </a:solidFill>
                <a:latin typeface="Arial" panose="020B0604020202020204" pitchFamily="34" charset="0"/>
              </a:rPr>
              <a:t>Influyen en la cantidad de energía calórica absorbida y reflejada por el terreno y la vegetación.</a:t>
            </a:r>
          </a:p>
          <a:p>
            <a:pPr algn="just" eaLnBrk="1" hangingPunct="1">
              <a:buFontTx/>
              <a:buChar char="•"/>
            </a:pPr>
            <a:endParaRPr lang="es-MX" altLang="es-MX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just" eaLnBrk="1" hangingPunct="1">
              <a:buFontTx/>
              <a:buChar char="•"/>
            </a:pPr>
            <a:r>
              <a:rPr lang="es-MX" altLang="es-MX" dirty="0">
                <a:solidFill>
                  <a:schemeClr val="tx1"/>
                </a:solidFill>
                <a:latin typeface="Arial" panose="020B0604020202020204" pitchFamily="34" charset="0"/>
              </a:rPr>
              <a:t>Su efecto en la temperatura del aire superficial puede ser bastante notable.</a:t>
            </a:r>
          </a:p>
        </p:txBody>
      </p:sp>
      <p:sp>
        <p:nvSpPr>
          <p:cNvPr id="60419" name="Text Box 5"/>
          <p:cNvSpPr txBox="1">
            <a:spLocks noChangeArrowheads="1"/>
          </p:cNvSpPr>
          <p:nvPr/>
        </p:nvSpPr>
        <p:spPr bwMode="auto">
          <a:xfrm>
            <a:off x="1127125" y="423863"/>
            <a:ext cx="184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endParaRPr lang="es-MX" altLang="es-MX" sz="3600">
              <a:latin typeface="Arial" panose="020B0604020202020204" pitchFamily="34" charset="0"/>
            </a:endParaRPr>
          </a:p>
        </p:txBody>
      </p:sp>
      <p:sp>
        <p:nvSpPr>
          <p:cNvPr id="60420" name="Text Box 6"/>
          <p:cNvSpPr txBox="1">
            <a:spLocks noChangeArrowheads="1"/>
          </p:cNvSpPr>
          <p:nvPr/>
        </p:nvSpPr>
        <p:spPr bwMode="auto">
          <a:xfrm>
            <a:off x="0" y="485775"/>
            <a:ext cx="91440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4000" dirty="0">
                <a:solidFill>
                  <a:srgbClr val="000066"/>
                </a:solidFill>
                <a:latin typeface="Arial" panose="020B0604020202020204" pitchFamily="34" charset="0"/>
              </a:rPr>
              <a:t>Propiedades superficiales del terreno y la vegetación.</a:t>
            </a:r>
          </a:p>
        </p:txBody>
      </p:sp>
      <p:pic>
        <p:nvPicPr>
          <p:cNvPr id="60421" name="Picture 8" descr="U4_sl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588" y="2111375"/>
            <a:ext cx="4197350" cy="3900488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4"/>
          <p:cNvSpPr txBox="1">
            <a:spLocks noChangeArrowheads="1"/>
          </p:cNvSpPr>
          <p:nvPr/>
        </p:nvSpPr>
        <p:spPr bwMode="auto">
          <a:xfrm>
            <a:off x="200025" y="609600"/>
            <a:ext cx="84963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4000" dirty="0">
                <a:solidFill>
                  <a:srgbClr val="000066"/>
                </a:solidFill>
                <a:latin typeface="Arial" panose="020B0604020202020204" pitchFamily="34" charset="0"/>
              </a:rPr>
              <a:t>Propiedades superficiales del terreno y la vegetación</a:t>
            </a:r>
          </a:p>
        </p:txBody>
      </p:sp>
      <p:sp>
        <p:nvSpPr>
          <p:cNvPr id="61443" name="Text Box 9"/>
          <p:cNvSpPr txBox="1">
            <a:spLocks noChangeArrowheads="1"/>
          </p:cNvSpPr>
          <p:nvPr/>
        </p:nvSpPr>
        <p:spPr bwMode="auto">
          <a:xfrm>
            <a:off x="1984375" y="2787650"/>
            <a:ext cx="5176838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04813" indent="-404813">
              <a:tabLst>
                <a:tab pos="231775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231775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231775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231775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231775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1775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1775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1775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1775" algn="l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Color y textura</a:t>
            </a:r>
          </a:p>
          <a:p>
            <a:pPr eaLnBrk="1" hangingPunct="1">
              <a:buFontTx/>
              <a:buChar char="•"/>
            </a:pPr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Transparencia</a:t>
            </a:r>
          </a:p>
          <a:p>
            <a:pPr eaLnBrk="1" hangingPunct="1">
              <a:buFontTx/>
              <a:buChar char="•"/>
            </a:pPr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Conductividad</a:t>
            </a:r>
          </a:p>
          <a:p>
            <a:pPr eaLnBrk="1" hangingPunct="1">
              <a:buFontTx/>
              <a:buChar char="•"/>
            </a:pPr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Calor específico</a:t>
            </a:r>
          </a:p>
          <a:p>
            <a:pPr eaLnBrk="1" hangingPunct="1">
              <a:buFontTx/>
              <a:buChar char="•"/>
            </a:pPr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Evaporación</a:t>
            </a:r>
          </a:p>
          <a:p>
            <a:pPr eaLnBrk="1" hangingPunct="1">
              <a:buFontTx/>
              <a:buChar char="•"/>
            </a:pPr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Condensación</a:t>
            </a:r>
          </a:p>
        </p:txBody>
      </p:sp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8" name="Line 4"/>
          <p:cNvSpPr>
            <a:spLocks noChangeShapeType="1"/>
          </p:cNvSpPr>
          <p:nvPr/>
        </p:nvSpPr>
        <p:spPr bwMode="auto">
          <a:xfrm flipH="1">
            <a:off x="762000" y="1828800"/>
            <a:ext cx="838200" cy="2514600"/>
          </a:xfrm>
          <a:prstGeom prst="line">
            <a:avLst/>
          </a:prstGeom>
          <a:noFill/>
          <a:ln w="9525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4389" name="Line 5"/>
          <p:cNvSpPr>
            <a:spLocks noChangeShapeType="1"/>
          </p:cNvSpPr>
          <p:nvPr/>
        </p:nvSpPr>
        <p:spPr bwMode="auto">
          <a:xfrm>
            <a:off x="1676400" y="1905000"/>
            <a:ext cx="1447800" cy="1981200"/>
          </a:xfrm>
          <a:prstGeom prst="line">
            <a:avLst/>
          </a:prstGeom>
          <a:noFill/>
          <a:ln w="9525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4390" name="Line 6"/>
          <p:cNvSpPr>
            <a:spLocks noChangeShapeType="1"/>
          </p:cNvSpPr>
          <p:nvPr/>
        </p:nvSpPr>
        <p:spPr bwMode="auto">
          <a:xfrm flipH="1">
            <a:off x="1600200" y="1905000"/>
            <a:ext cx="0" cy="2286000"/>
          </a:xfrm>
          <a:prstGeom prst="line">
            <a:avLst/>
          </a:prstGeom>
          <a:noFill/>
          <a:ln w="9525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4391" name="Line 7"/>
          <p:cNvSpPr>
            <a:spLocks noChangeShapeType="1"/>
          </p:cNvSpPr>
          <p:nvPr/>
        </p:nvSpPr>
        <p:spPr bwMode="auto">
          <a:xfrm>
            <a:off x="1676400" y="1905000"/>
            <a:ext cx="381000" cy="2209800"/>
          </a:xfrm>
          <a:prstGeom prst="line">
            <a:avLst/>
          </a:prstGeom>
          <a:noFill/>
          <a:ln w="9525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4392" name="Line 8"/>
          <p:cNvSpPr>
            <a:spLocks noChangeShapeType="1"/>
          </p:cNvSpPr>
          <p:nvPr/>
        </p:nvSpPr>
        <p:spPr bwMode="auto">
          <a:xfrm>
            <a:off x="1676400" y="1905000"/>
            <a:ext cx="1066800" cy="2286000"/>
          </a:xfrm>
          <a:prstGeom prst="line">
            <a:avLst/>
          </a:prstGeom>
          <a:noFill/>
          <a:ln w="9525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4393" name="Line 9"/>
          <p:cNvSpPr>
            <a:spLocks noChangeShapeType="1"/>
          </p:cNvSpPr>
          <p:nvPr/>
        </p:nvSpPr>
        <p:spPr bwMode="auto">
          <a:xfrm>
            <a:off x="1676400" y="1828800"/>
            <a:ext cx="1828800" cy="1676400"/>
          </a:xfrm>
          <a:prstGeom prst="line">
            <a:avLst/>
          </a:prstGeom>
          <a:noFill/>
          <a:ln w="9525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4394" name="Line 10"/>
          <p:cNvSpPr>
            <a:spLocks noChangeShapeType="1"/>
          </p:cNvSpPr>
          <p:nvPr/>
        </p:nvSpPr>
        <p:spPr bwMode="auto">
          <a:xfrm>
            <a:off x="1676400" y="1828800"/>
            <a:ext cx="2133600" cy="1066800"/>
          </a:xfrm>
          <a:prstGeom prst="line">
            <a:avLst/>
          </a:prstGeom>
          <a:noFill/>
          <a:ln w="9525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4395" name="Line 11"/>
          <p:cNvSpPr>
            <a:spLocks noChangeShapeType="1"/>
          </p:cNvSpPr>
          <p:nvPr/>
        </p:nvSpPr>
        <p:spPr bwMode="auto">
          <a:xfrm>
            <a:off x="1676400" y="1828800"/>
            <a:ext cx="2819400" cy="381000"/>
          </a:xfrm>
          <a:prstGeom prst="line">
            <a:avLst/>
          </a:prstGeom>
          <a:noFill/>
          <a:ln w="9525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62477" name="Text Box 16"/>
          <p:cNvSpPr txBox="1">
            <a:spLocks noChangeArrowheads="1"/>
          </p:cNvSpPr>
          <p:nvPr/>
        </p:nvSpPr>
        <p:spPr bwMode="auto">
          <a:xfrm>
            <a:off x="6045200" y="762000"/>
            <a:ext cx="2936875" cy="4918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s-MX" altLang="es-MX" b="0" dirty="0">
                <a:solidFill>
                  <a:schemeClr val="tx1"/>
                </a:solidFill>
                <a:latin typeface="Arial" panose="020B0604020202020204" pitchFamily="34" charset="0"/>
              </a:rPr>
              <a:t>La diferencia en la temperatura del aire superficial puede ser bastante grande debido a esta propiedad, tal como los 15 grados de diferencia entre la costa y un acantilado rocoso solo a 32 km de distancia.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D9AF02FD-2FC1-4773-8B5C-4B0B958C5F6C}"/>
              </a:ext>
            </a:extLst>
          </p:cNvPr>
          <p:cNvGrpSpPr/>
          <p:nvPr/>
        </p:nvGrpSpPr>
        <p:grpSpPr>
          <a:xfrm>
            <a:off x="269748" y="533400"/>
            <a:ext cx="5632704" cy="5869596"/>
            <a:chOff x="269748" y="533400"/>
            <a:chExt cx="5632704" cy="5869596"/>
          </a:xfrm>
        </p:grpSpPr>
        <p:pic>
          <p:nvPicPr>
            <p:cNvPr id="62466" name="Picture 1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69748" y="533400"/>
              <a:ext cx="5632704" cy="586740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2476" name="Oval 14"/>
            <p:cNvSpPr>
              <a:spLocks noChangeArrowheads="1"/>
            </p:cNvSpPr>
            <p:nvPr/>
          </p:nvSpPr>
          <p:spPr bwMode="auto">
            <a:xfrm>
              <a:off x="1447800" y="1600200"/>
              <a:ext cx="381000" cy="457200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/>
              <a:endParaRPr lang="es-MX" altLang="es-MX" sz="3200"/>
            </a:p>
          </p:txBody>
        </p:sp>
        <p:sp>
          <p:nvSpPr>
            <p:cNvPr id="2" name="CuadroTexto 1"/>
            <p:cNvSpPr txBox="1"/>
            <p:nvPr/>
          </p:nvSpPr>
          <p:spPr>
            <a:xfrm>
              <a:off x="440192" y="4372203"/>
              <a:ext cx="673100" cy="4000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000" dirty="0">
                  <a:solidFill>
                    <a:srgbClr val="FF0000"/>
                  </a:solidFill>
                </a:rPr>
                <a:t>20°C</a:t>
              </a:r>
            </a:p>
          </p:txBody>
        </p:sp>
        <p:sp>
          <p:nvSpPr>
            <p:cNvPr id="15" name="CuadroTexto 14"/>
            <p:cNvSpPr txBox="1"/>
            <p:nvPr/>
          </p:nvSpPr>
          <p:spPr>
            <a:xfrm>
              <a:off x="1209449" y="4208689"/>
              <a:ext cx="673100" cy="4000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000" dirty="0">
                  <a:solidFill>
                    <a:srgbClr val="FF0000"/>
                  </a:solidFill>
                </a:rPr>
                <a:t>21°C</a:t>
              </a:r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1771650" y="4081463"/>
              <a:ext cx="673100" cy="4000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000" dirty="0">
                  <a:solidFill>
                    <a:srgbClr val="FF0000"/>
                  </a:solidFill>
                </a:rPr>
                <a:t>26°C</a:t>
              </a:r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2505756" y="4174672"/>
              <a:ext cx="673100" cy="4000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000" dirty="0">
                  <a:solidFill>
                    <a:srgbClr val="FF0000"/>
                  </a:solidFill>
                </a:rPr>
                <a:t>34°C</a:t>
              </a:r>
            </a:p>
          </p:txBody>
        </p:sp>
        <p:sp>
          <p:nvSpPr>
            <p:cNvPr id="18" name="CuadroTexto 17"/>
            <p:cNvSpPr txBox="1"/>
            <p:nvPr/>
          </p:nvSpPr>
          <p:spPr>
            <a:xfrm>
              <a:off x="3074081" y="3812041"/>
              <a:ext cx="673100" cy="4000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000" dirty="0">
                  <a:solidFill>
                    <a:srgbClr val="FF0000"/>
                  </a:solidFill>
                </a:rPr>
                <a:t>36°C</a:t>
              </a:r>
            </a:p>
          </p:txBody>
        </p:sp>
        <p:sp>
          <p:nvSpPr>
            <p:cNvPr id="19" name="CuadroTexto 18"/>
            <p:cNvSpPr txBox="1"/>
            <p:nvPr/>
          </p:nvSpPr>
          <p:spPr>
            <a:xfrm>
              <a:off x="3396343" y="3392260"/>
              <a:ext cx="674688" cy="4000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000" dirty="0">
                  <a:solidFill>
                    <a:srgbClr val="FF0000"/>
                  </a:solidFill>
                </a:rPr>
                <a:t>27°C</a:t>
              </a:r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4424363" y="1962150"/>
              <a:ext cx="557212" cy="4000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000" dirty="0">
                  <a:solidFill>
                    <a:srgbClr val="FF0000"/>
                  </a:solidFill>
                </a:rPr>
                <a:t>8°C</a:t>
              </a:r>
            </a:p>
          </p:txBody>
        </p:sp>
        <p:sp>
          <p:nvSpPr>
            <p:cNvPr id="22" name="CuadroTexto 21"/>
            <p:cNvSpPr txBox="1"/>
            <p:nvPr/>
          </p:nvSpPr>
          <p:spPr>
            <a:xfrm>
              <a:off x="5106988" y="2608263"/>
              <a:ext cx="661987" cy="4000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000" dirty="0">
                  <a:solidFill>
                    <a:srgbClr val="FF0000"/>
                  </a:solidFill>
                </a:rPr>
                <a:t>11°C</a:t>
              </a:r>
            </a:p>
          </p:txBody>
        </p:sp>
        <p:sp>
          <p:nvSpPr>
            <p:cNvPr id="23" name="CuadroTexto 22"/>
            <p:cNvSpPr txBox="1"/>
            <p:nvPr/>
          </p:nvSpPr>
          <p:spPr>
            <a:xfrm>
              <a:off x="5222875" y="3086100"/>
              <a:ext cx="674688" cy="4000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000" dirty="0">
                  <a:solidFill>
                    <a:srgbClr val="FF0000"/>
                  </a:solidFill>
                </a:rPr>
                <a:t>17°C</a:t>
              </a:r>
            </a:p>
          </p:txBody>
        </p:sp>
        <p:sp>
          <p:nvSpPr>
            <p:cNvPr id="24" name="CuadroTexto 23"/>
            <p:cNvSpPr txBox="1"/>
            <p:nvPr/>
          </p:nvSpPr>
          <p:spPr>
            <a:xfrm>
              <a:off x="3233738" y="4899025"/>
              <a:ext cx="673100" cy="4000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000" dirty="0">
                  <a:solidFill>
                    <a:srgbClr val="FF0000"/>
                  </a:solidFill>
                </a:rPr>
                <a:t>27°C</a:t>
              </a:r>
            </a:p>
          </p:txBody>
        </p:sp>
        <p:sp>
          <p:nvSpPr>
            <p:cNvPr id="3" name="CuadroTexto 2"/>
            <p:cNvSpPr txBox="1"/>
            <p:nvPr/>
          </p:nvSpPr>
          <p:spPr>
            <a:xfrm>
              <a:off x="1776413" y="4610100"/>
              <a:ext cx="528637" cy="2762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1200" dirty="0">
                  <a:solidFill>
                    <a:schemeClr val="tx1"/>
                  </a:solidFill>
                </a:rPr>
                <a:t>Pasto</a:t>
              </a:r>
            </a:p>
          </p:txBody>
        </p:sp>
        <p:sp>
          <p:nvSpPr>
            <p:cNvPr id="26" name="CuadroTexto 25"/>
            <p:cNvSpPr txBox="1"/>
            <p:nvPr/>
          </p:nvSpPr>
          <p:spPr>
            <a:xfrm>
              <a:off x="2444750" y="4614863"/>
              <a:ext cx="711200" cy="4619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1200" dirty="0">
                  <a:solidFill>
                    <a:schemeClr val="tx1"/>
                  </a:solidFill>
                </a:rPr>
                <a:t>Suelo </a:t>
              </a:r>
            </a:p>
            <a:p>
              <a:pPr>
                <a:defRPr/>
              </a:pPr>
              <a:r>
                <a:rPr lang="es-MX" sz="1200" dirty="0">
                  <a:solidFill>
                    <a:schemeClr val="tx1"/>
                  </a:solidFill>
                </a:rPr>
                <a:t>desnudo</a:t>
              </a:r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3205163" y="4279900"/>
              <a:ext cx="830262" cy="4619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1200" dirty="0">
                  <a:solidFill>
                    <a:schemeClr val="tx1"/>
                  </a:solidFill>
                </a:rPr>
                <a:t>Acantilado</a:t>
              </a:r>
            </a:p>
            <a:p>
              <a:pPr>
                <a:defRPr/>
              </a:pPr>
              <a:r>
                <a:rPr lang="es-MX" sz="1200" dirty="0">
                  <a:solidFill>
                    <a:schemeClr val="tx1"/>
                  </a:solidFill>
                </a:rPr>
                <a:t>rocoso</a:t>
              </a:r>
            </a:p>
          </p:txBody>
        </p:sp>
        <p:sp>
          <p:nvSpPr>
            <p:cNvPr id="28" name="CuadroTexto 27"/>
            <p:cNvSpPr txBox="1"/>
            <p:nvPr/>
          </p:nvSpPr>
          <p:spPr>
            <a:xfrm>
              <a:off x="317500" y="4921250"/>
              <a:ext cx="534988" cy="3079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1400" dirty="0">
                  <a:solidFill>
                    <a:schemeClr val="tx1"/>
                  </a:solidFill>
                </a:rPr>
                <a:t>Lago</a:t>
              </a:r>
            </a:p>
          </p:txBody>
        </p:sp>
        <p:sp>
          <p:nvSpPr>
            <p:cNvPr id="29" name="CuadroTexto 28"/>
            <p:cNvSpPr txBox="1"/>
            <p:nvPr/>
          </p:nvSpPr>
          <p:spPr>
            <a:xfrm>
              <a:off x="1719263" y="5181600"/>
              <a:ext cx="765175" cy="3079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1400" dirty="0">
                  <a:solidFill>
                    <a:schemeClr val="tx1"/>
                  </a:solidFill>
                </a:rPr>
                <a:t>Pantano</a:t>
              </a:r>
            </a:p>
          </p:txBody>
        </p:sp>
        <p:sp>
          <p:nvSpPr>
            <p:cNvPr id="30" name="CuadroTexto 29"/>
            <p:cNvSpPr txBox="1"/>
            <p:nvPr/>
          </p:nvSpPr>
          <p:spPr>
            <a:xfrm>
              <a:off x="3875088" y="4849813"/>
              <a:ext cx="544512" cy="27781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1200" dirty="0">
                  <a:solidFill>
                    <a:schemeClr val="tx1"/>
                  </a:solidFill>
                </a:rPr>
                <a:t>Arena</a:t>
              </a:r>
            </a:p>
          </p:txBody>
        </p:sp>
        <p:sp>
          <p:nvSpPr>
            <p:cNvPr id="31" name="CuadroTexto 30"/>
            <p:cNvSpPr txBox="1"/>
            <p:nvPr/>
          </p:nvSpPr>
          <p:spPr>
            <a:xfrm>
              <a:off x="4171950" y="5607050"/>
              <a:ext cx="735013" cy="3079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1400" dirty="0">
                  <a:solidFill>
                    <a:schemeClr val="tx1"/>
                  </a:solidFill>
                </a:rPr>
                <a:t>Pastizal</a:t>
              </a:r>
            </a:p>
          </p:txBody>
        </p:sp>
        <p:sp>
          <p:nvSpPr>
            <p:cNvPr id="4" name="CuadroTexto 3"/>
            <p:cNvSpPr txBox="1"/>
            <p:nvPr/>
          </p:nvSpPr>
          <p:spPr>
            <a:xfrm>
              <a:off x="2057400" y="5919559"/>
              <a:ext cx="466725" cy="4619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400" b="0" dirty="0">
                  <a:solidFill>
                    <a:schemeClr val="tx1"/>
                  </a:solidFill>
                </a:rPr>
                <a:t>16</a:t>
              </a:r>
            </a:p>
          </p:txBody>
        </p:sp>
        <p:sp>
          <p:nvSpPr>
            <p:cNvPr id="33" name="CuadroTexto 32"/>
            <p:cNvSpPr txBox="1"/>
            <p:nvPr/>
          </p:nvSpPr>
          <p:spPr>
            <a:xfrm>
              <a:off x="3382963" y="5929538"/>
              <a:ext cx="466725" cy="4603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400" b="0" dirty="0">
                  <a:solidFill>
                    <a:schemeClr val="tx1"/>
                  </a:solidFill>
                </a:rPr>
                <a:t>32</a:t>
              </a:r>
            </a:p>
          </p:txBody>
        </p:sp>
        <p:sp>
          <p:nvSpPr>
            <p:cNvPr id="34" name="CuadroTexto 33"/>
            <p:cNvSpPr txBox="1"/>
            <p:nvPr/>
          </p:nvSpPr>
          <p:spPr>
            <a:xfrm>
              <a:off x="4835525" y="5906180"/>
              <a:ext cx="944563" cy="4619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400" b="0" dirty="0">
                  <a:solidFill>
                    <a:schemeClr val="tx1"/>
                  </a:solidFill>
                </a:rPr>
                <a:t>48 km </a:t>
              </a:r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893990" y="553810"/>
              <a:ext cx="1743075" cy="9233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es-MX" sz="1800" dirty="0">
                  <a:solidFill>
                    <a:srgbClr val="CC0000"/>
                  </a:solidFill>
                  <a:latin typeface="Arial" panose="020B0604020202020204" pitchFamily="34" charset="0"/>
                </a:rPr>
                <a:t>Fuente de energía de la Tierra</a:t>
              </a: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4FE6B898-AAAF-4AE4-A80A-FF8C754151B2}"/>
                </a:ext>
              </a:extLst>
            </p:cNvPr>
            <p:cNvSpPr txBox="1"/>
            <p:nvPr/>
          </p:nvSpPr>
          <p:spPr>
            <a:xfrm>
              <a:off x="838200" y="5941331"/>
              <a:ext cx="325730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400" b="0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3623206" y="2770188"/>
              <a:ext cx="673100" cy="4000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000" dirty="0">
                  <a:solidFill>
                    <a:srgbClr val="FF0000"/>
                  </a:solidFill>
                </a:rPr>
                <a:t>21°C</a:t>
              </a:r>
            </a:p>
          </p:txBody>
        </p:sp>
      </p:grpSp>
      <p:sp>
        <p:nvSpPr>
          <p:cNvPr id="37" name="Line 4">
            <a:extLst>
              <a:ext uri="{FF2B5EF4-FFF2-40B4-BE49-F238E27FC236}">
                <a16:creationId xmlns:a16="http://schemas.microsoft.com/office/drawing/2014/main" id="{ECF9D1F6-26CE-4247-A93D-99020B30074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28136" y="1845736"/>
            <a:ext cx="838200" cy="2514600"/>
          </a:xfrm>
          <a:prstGeom prst="line">
            <a:avLst/>
          </a:prstGeom>
          <a:noFill/>
          <a:ln w="9525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8" name="Line 5">
            <a:extLst>
              <a:ext uri="{FF2B5EF4-FFF2-40B4-BE49-F238E27FC236}">
                <a16:creationId xmlns:a16="http://schemas.microsoft.com/office/drawing/2014/main" id="{502A3B03-09DF-4D07-A1B0-BE7C5816FF1B}"/>
              </a:ext>
            </a:extLst>
          </p:cNvPr>
          <p:cNvSpPr>
            <a:spLocks noChangeShapeType="1"/>
          </p:cNvSpPr>
          <p:nvPr/>
        </p:nvSpPr>
        <p:spPr bwMode="auto">
          <a:xfrm>
            <a:off x="1642536" y="1921936"/>
            <a:ext cx="1447800" cy="1981200"/>
          </a:xfrm>
          <a:prstGeom prst="line">
            <a:avLst/>
          </a:prstGeom>
          <a:noFill/>
          <a:ln w="9525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9" name="Line 6">
            <a:extLst>
              <a:ext uri="{FF2B5EF4-FFF2-40B4-BE49-F238E27FC236}">
                <a16:creationId xmlns:a16="http://schemas.microsoft.com/office/drawing/2014/main" id="{41B31321-3F24-4916-B993-2F465E0C1B0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66336" y="1921936"/>
            <a:ext cx="0" cy="2286000"/>
          </a:xfrm>
          <a:prstGeom prst="line">
            <a:avLst/>
          </a:prstGeom>
          <a:noFill/>
          <a:ln w="9525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0" name="Line 7">
            <a:extLst>
              <a:ext uri="{FF2B5EF4-FFF2-40B4-BE49-F238E27FC236}">
                <a16:creationId xmlns:a16="http://schemas.microsoft.com/office/drawing/2014/main" id="{1B19CE91-1383-4D69-8580-1D691356C582}"/>
              </a:ext>
            </a:extLst>
          </p:cNvPr>
          <p:cNvSpPr>
            <a:spLocks noChangeShapeType="1"/>
          </p:cNvSpPr>
          <p:nvPr/>
        </p:nvSpPr>
        <p:spPr bwMode="auto">
          <a:xfrm>
            <a:off x="1642536" y="1921936"/>
            <a:ext cx="381000" cy="2209800"/>
          </a:xfrm>
          <a:prstGeom prst="line">
            <a:avLst/>
          </a:prstGeom>
          <a:noFill/>
          <a:ln w="9525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" name="Line 8">
            <a:extLst>
              <a:ext uri="{FF2B5EF4-FFF2-40B4-BE49-F238E27FC236}">
                <a16:creationId xmlns:a16="http://schemas.microsoft.com/office/drawing/2014/main" id="{CF7BFE83-5CDB-464D-B70F-D7E9905BE505}"/>
              </a:ext>
            </a:extLst>
          </p:cNvPr>
          <p:cNvSpPr>
            <a:spLocks noChangeShapeType="1"/>
          </p:cNvSpPr>
          <p:nvPr/>
        </p:nvSpPr>
        <p:spPr bwMode="auto">
          <a:xfrm>
            <a:off x="1642536" y="1921936"/>
            <a:ext cx="1066800" cy="2286000"/>
          </a:xfrm>
          <a:prstGeom prst="line">
            <a:avLst/>
          </a:prstGeom>
          <a:noFill/>
          <a:ln w="9525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" name="Line 9">
            <a:extLst>
              <a:ext uri="{FF2B5EF4-FFF2-40B4-BE49-F238E27FC236}">
                <a16:creationId xmlns:a16="http://schemas.microsoft.com/office/drawing/2014/main" id="{4A300ACF-E188-4B67-A2A2-96101B3B885D}"/>
              </a:ext>
            </a:extLst>
          </p:cNvPr>
          <p:cNvSpPr>
            <a:spLocks noChangeShapeType="1"/>
          </p:cNvSpPr>
          <p:nvPr/>
        </p:nvSpPr>
        <p:spPr bwMode="auto">
          <a:xfrm>
            <a:off x="1642536" y="1845736"/>
            <a:ext cx="1828800" cy="1676400"/>
          </a:xfrm>
          <a:prstGeom prst="line">
            <a:avLst/>
          </a:prstGeom>
          <a:noFill/>
          <a:ln w="9525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3" name="Line 10">
            <a:extLst>
              <a:ext uri="{FF2B5EF4-FFF2-40B4-BE49-F238E27FC236}">
                <a16:creationId xmlns:a16="http://schemas.microsoft.com/office/drawing/2014/main" id="{886BC2EC-C35B-4D27-9911-2F5CFA5CEA63}"/>
              </a:ext>
            </a:extLst>
          </p:cNvPr>
          <p:cNvSpPr>
            <a:spLocks noChangeShapeType="1"/>
          </p:cNvSpPr>
          <p:nvPr/>
        </p:nvSpPr>
        <p:spPr bwMode="auto">
          <a:xfrm>
            <a:off x="1642536" y="1845736"/>
            <a:ext cx="2133600" cy="1066800"/>
          </a:xfrm>
          <a:prstGeom prst="line">
            <a:avLst/>
          </a:prstGeom>
          <a:noFill/>
          <a:ln w="9525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4" name="Line 11">
            <a:extLst>
              <a:ext uri="{FF2B5EF4-FFF2-40B4-BE49-F238E27FC236}">
                <a16:creationId xmlns:a16="http://schemas.microsoft.com/office/drawing/2014/main" id="{9B5617A1-61AD-415E-9CF9-2FDD993B5B7D}"/>
              </a:ext>
            </a:extLst>
          </p:cNvPr>
          <p:cNvSpPr>
            <a:spLocks noChangeShapeType="1"/>
          </p:cNvSpPr>
          <p:nvPr/>
        </p:nvSpPr>
        <p:spPr bwMode="auto">
          <a:xfrm>
            <a:off x="1642536" y="1845736"/>
            <a:ext cx="2819400" cy="381000"/>
          </a:xfrm>
          <a:prstGeom prst="line">
            <a:avLst/>
          </a:prstGeom>
          <a:noFill/>
          <a:ln w="9525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4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4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4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44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4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4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4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4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600" y="993076"/>
            <a:ext cx="6019800" cy="5357622"/>
          </a:xfrm>
          <a:noFill/>
        </p:spPr>
      </p:pic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0" y="342900"/>
            <a:ext cx="914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600" dirty="0">
                <a:solidFill>
                  <a:srgbClr val="000066"/>
                </a:solidFill>
              </a:rPr>
              <a:t> </a:t>
            </a:r>
            <a:r>
              <a:rPr lang="es-MX" altLang="es-MX" sz="4000" dirty="0">
                <a:solidFill>
                  <a:srgbClr val="000066"/>
                </a:solidFill>
                <a:latin typeface="Arial" panose="020B0604020202020204" pitchFamily="34" charset="0"/>
              </a:rPr>
              <a:t>Color y textura</a:t>
            </a:r>
            <a:r>
              <a:rPr lang="es-MX" altLang="es-MX" sz="3600" dirty="0">
                <a:solidFill>
                  <a:srgbClr val="000066"/>
                </a:solidFill>
              </a:rPr>
              <a:t> </a:t>
            </a:r>
            <a:r>
              <a:rPr lang="es-MX" altLang="es-MX" sz="3200" dirty="0">
                <a:solidFill>
                  <a:srgbClr val="000066"/>
                </a:solidFill>
              </a:rPr>
              <a:t> </a:t>
            </a:r>
            <a:endParaRPr lang="es-MX" altLang="es-MX" sz="3600" dirty="0">
              <a:solidFill>
                <a:srgbClr val="000066"/>
              </a:solidFill>
            </a:endParaRP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6096000" y="990603"/>
            <a:ext cx="304800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Los materiales de textura rugosa, irregular y de color oscuro son </a:t>
            </a:r>
            <a:r>
              <a:rPr lang="es-MX" altLang="es-MX" sz="2400" u="sng" dirty="0">
                <a:solidFill>
                  <a:schemeClr val="tx1"/>
                </a:solidFill>
                <a:latin typeface="Arial" panose="020B0604020202020204" pitchFamily="34" charset="0"/>
              </a:rPr>
              <a:t>buenos absorbentes</a:t>
            </a:r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 de radiación solar.  </a:t>
            </a:r>
          </a:p>
          <a:p>
            <a:pPr algn="ctr" eaLnBrk="1" hangingPunct="1"/>
            <a:endParaRPr lang="es-MX" altLang="es-MX" sz="24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 eaLnBrk="1" hangingPunct="1"/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Mientras que materiales lisos, relativamente uniformes y de color claro son </a:t>
            </a:r>
            <a:r>
              <a:rPr lang="es-MX" altLang="es-MX" sz="2400" u="sng" dirty="0">
                <a:solidFill>
                  <a:schemeClr val="tx1"/>
                </a:solidFill>
                <a:latin typeface="Arial" panose="020B0604020202020204" pitchFamily="34" charset="0"/>
              </a:rPr>
              <a:t>buenos </a:t>
            </a:r>
            <a:r>
              <a:rPr lang="es-MX" altLang="es-MX" sz="2400" u="sng" dirty="0" err="1">
                <a:solidFill>
                  <a:schemeClr val="tx1"/>
                </a:solidFill>
                <a:latin typeface="Arial" panose="020B0604020202020204" pitchFamily="34" charset="0"/>
              </a:rPr>
              <a:t>reflejectores</a:t>
            </a:r>
            <a:r>
              <a:rPr lang="es-MX" altLang="es-MX" sz="2400" u="sng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de radiación solar.</a:t>
            </a:r>
            <a:r>
              <a:rPr lang="es-MX" altLang="es-MX" sz="2400" dirty="0">
                <a:latin typeface="Arial" panose="020B0604020202020204" pitchFamily="34" charset="0"/>
              </a:rPr>
              <a:t> 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F29C940C-3CC3-49EB-A8A5-BC3BE1A11CE5}"/>
              </a:ext>
            </a:extLst>
          </p:cNvPr>
          <p:cNvGrpSpPr/>
          <p:nvPr/>
        </p:nvGrpSpPr>
        <p:grpSpPr>
          <a:xfrm>
            <a:off x="192088" y="1168400"/>
            <a:ext cx="5551713" cy="5042127"/>
            <a:chOff x="192088" y="1168400"/>
            <a:chExt cx="5551713" cy="5042127"/>
          </a:xfrm>
        </p:grpSpPr>
        <p:sp>
          <p:nvSpPr>
            <p:cNvPr id="63493" name="CuadroTexto 1"/>
            <p:cNvSpPr txBox="1">
              <a:spLocks noChangeArrowheads="1"/>
            </p:cNvSpPr>
            <p:nvPr/>
          </p:nvSpPr>
          <p:spPr bwMode="auto">
            <a:xfrm>
              <a:off x="3214688" y="1168400"/>
              <a:ext cx="642937" cy="52387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dirty="0">
                  <a:solidFill>
                    <a:srgbClr val="FF0000"/>
                  </a:solidFill>
                </a:rPr>
                <a:t>Sol</a:t>
              </a:r>
            </a:p>
          </p:txBody>
        </p:sp>
        <p:sp>
          <p:nvSpPr>
            <p:cNvPr id="3" name="CuadroTexto 2"/>
            <p:cNvSpPr txBox="1"/>
            <p:nvPr/>
          </p:nvSpPr>
          <p:spPr>
            <a:xfrm>
              <a:off x="192088" y="4764088"/>
              <a:ext cx="860425" cy="4619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400" dirty="0">
                  <a:solidFill>
                    <a:schemeClr val="tx1"/>
                  </a:solidFill>
                </a:rPr>
                <a:t>Nieve</a:t>
              </a:r>
            </a:p>
          </p:txBody>
        </p:sp>
        <p:sp>
          <p:nvSpPr>
            <p:cNvPr id="63495" name="CuadroTexto 7"/>
            <p:cNvSpPr txBox="1">
              <a:spLocks noChangeArrowheads="1"/>
            </p:cNvSpPr>
            <p:nvPr/>
          </p:nvSpPr>
          <p:spPr bwMode="auto">
            <a:xfrm>
              <a:off x="1324203" y="5401809"/>
              <a:ext cx="985837" cy="522287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dirty="0">
                  <a:solidFill>
                    <a:schemeClr val="tx1"/>
                  </a:solidFill>
                </a:rPr>
                <a:t>Pasto</a:t>
              </a:r>
            </a:p>
          </p:txBody>
        </p:sp>
        <p:sp>
          <p:nvSpPr>
            <p:cNvPr id="63496" name="CuadroTexto 8"/>
            <p:cNvSpPr txBox="1">
              <a:spLocks noChangeArrowheads="1"/>
            </p:cNvSpPr>
            <p:nvPr/>
          </p:nvSpPr>
          <p:spPr bwMode="auto">
            <a:xfrm>
              <a:off x="3061154" y="5521552"/>
              <a:ext cx="919163" cy="522287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dirty="0">
                  <a:solidFill>
                    <a:schemeClr val="tx1"/>
                  </a:solidFill>
                </a:rPr>
                <a:t>Agua</a:t>
              </a:r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4626882" y="5750152"/>
              <a:ext cx="901700" cy="4603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400" dirty="0">
                  <a:solidFill>
                    <a:schemeClr val="tx1"/>
                  </a:solidFill>
                </a:rPr>
                <a:t>Arena</a:t>
              </a:r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3746046" y="4430713"/>
              <a:ext cx="1125538" cy="4619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400" dirty="0">
                  <a:solidFill>
                    <a:schemeClr val="tx1"/>
                  </a:solidFill>
                </a:rPr>
                <a:t>Árboles</a:t>
              </a:r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4940526" y="4062416"/>
              <a:ext cx="803275" cy="4619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MX" sz="2400" dirty="0">
                  <a:solidFill>
                    <a:schemeClr val="tx1"/>
                  </a:solidFill>
                </a:rPr>
                <a:t>Roca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4"/>
          <p:cNvSpPr txBox="1">
            <a:spLocks noChangeArrowheads="1"/>
          </p:cNvSpPr>
          <p:nvPr/>
        </p:nvSpPr>
        <p:spPr bwMode="auto">
          <a:xfrm>
            <a:off x="458788" y="658813"/>
            <a:ext cx="914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n-US" altLang="es-MX" sz="4000" dirty="0">
                <a:solidFill>
                  <a:srgbClr val="000066"/>
                </a:solidFill>
                <a:latin typeface="Arial" panose="020B0604020202020204" pitchFamily="34" charset="0"/>
              </a:rPr>
              <a:t>Albedo</a:t>
            </a:r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287338" y="1371600"/>
            <a:ext cx="8575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 eaLnBrk="0" hangingPunct="0"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 eaLnBrk="0" hangingPunct="0"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 eaLnBrk="0" hangingPunct="0"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 eaLnBrk="0" hangingPunct="0"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defRPr/>
            </a:pPr>
            <a:r>
              <a:rPr lang="es-MX" altLang="es-MX" sz="2800" dirty="0">
                <a:solidFill>
                  <a:schemeClr val="tx1"/>
                </a:solidFill>
                <a:latin typeface="Arial" panose="020B0604020202020204" pitchFamily="34" charset="0"/>
              </a:rPr>
              <a:t>Se refiere a la capacidad de una sustancia para reflejar luz y energía calórica.</a:t>
            </a:r>
            <a:endParaRPr lang="en-US" altLang="es-MX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854075" y="2438400"/>
            <a:ext cx="7612063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just" eaLnBrk="1" hangingPunct="1"/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Materiales de textura rugosa y de color oscuro, tales como corteza de árboles, acantilado rocoso, granito, un campo labrado recientemente, un dosel de bosque, y la superficie de un lago en un ángulo solar </a:t>
            </a:r>
            <a:r>
              <a:rPr lang="es-MX" altLang="es-MX" sz="2400" u="sng" dirty="0">
                <a:solidFill>
                  <a:schemeClr val="tx1"/>
                </a:solidFill>
                <a:latin typeface="Arial" panose="020B0604020202020204" pitchFamily="34" charset="0"/>
              </a:rPr>
              <a:t>directo</a:t>
            </a:r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, tienen un </a:t>
            </a:r>
            <a:r>
              <a:rPr lang="es-MX" altLang="es-MX" sz="2400" u="sng" dirty="0">
                <a:solidFill>
                  <a:schemeClr val="tx1"/>
                </a:solidFill>
                <a:latin typeface="Arial" panose="020B0604020202020204" pitchFamily="34" charset="0"/>
              </a:rPr>
              <a:t>albedo bajo</a:t>
            </a:r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. </a:t>
            </a:r>
          </a:p>
        </p:txBody>
      </p:sp>
      <p:sp>
        <p:nvSpPr>
          <p:cNvPr id="101383" name="Text Box 7"/>
          <p:cNvSpPr txBox="1">
            <a:spLocks noChangeArrowheads="1"/>
          </p:cNvSpPr>
          <p:nvPr/>
        </p:nvSpPr>
        <p:spPr bwMode="auto">
          <a:xfrm>
            <a:off x="847725" y="4745038"/>
            <a:ext cx="7648575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just" eaLnBrk="1" hangingPunct="1"/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Materiales lisos y de color claro, tales como un campo nevado, suelo arenoso y la superficie de un lago en un ángulo solar </a:t>
            </a:r>
            <a:r>
              <a:rPr lang="es-MX" altLang="es-MX" sz="2400" u="sng" dirty="0">
                <a:solidFill>
                  <a:schemeClr val="tx1"/>
                </a:solidFill>
                <a:latin typeface="Arial" panose="020B0604020202020204" pitchFamily="34" charset="0"/>
              </a:rPr>
              <a:t>bajo</a:t>
            </a:r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, tienen un </a:t>
            </a:r>
            <a:r>
              <a:rPr lang="es-MX" altLang="es-MX" sz="2400" u="sng" dirty="0">
                <a:solidFill>
                  <a:schemeClr val="tx1"/>
                </a:solidFill>
                <a:latin typeface="Arial" panose="020B0604020202020204" pitchFamily="34" charset="0"/>
              </a:rPr>
              <a:t>albedo  alto</a:t>
            </a:r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  <a:endParaRPr lang="es-MX" altLang="es-MX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1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2" grpId="0"/>
      <p:bldP spid="10138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4" descr="Transparency 200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0188" y="1384300"/>
            <a:ext cx="5303837" cy="5002213"/>
          </a:xfrm>
        </p:spPr>
      </p:pic>
      <p:sp>
        <p:nvSpPr>
          <p:cNvPr id="65539" name="Text Box 6"/>
          <p:cNvSpPr txBox="1">
            <a:spLocks noChangeArrowheads="1"/>
          </p:cNvSpPr>
          <p:nvPr/>
        </p:nvSpPr>
        <p:spPr bwMode="auto">
          <a:xfrm>
            <a:off x="2816225" y="441325"/>
            <a:ext cx="36623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n-US" altLang="es-MX" sz="4000">
                <a:solidFill>
                  <a:srgbClr val="000066"/>
                </a:solidFill>
                <a:latin typeface="Arial" panose="020B0604020202020204" pitchFamily="34" charset="0"/>
              </a:rPr>
              <a:t>Transparencia</a:t>
            </a:r>
          </a:p>
        </p:txBody>
      </p:sp>
      <p:sp>
        <p:nvSpPr>
          <p:cNvPr id="65540" name="Text Box 7"/>
          <p:cNvSpPr txBox="1">
            <a:spLocks noChangeArrowheads="1"/>
          </p:cNvSpPr>
          <p:nvPr/>
        </p:nvSpPr>
        <p:spPr bwMode="auto">
          <a:xfrm>
            <a:off x="5707063" y="1444625"/>
            <a:ext cx="3286125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just" eaLnBrk="1" hangingPunct="1">
              <a:lnSpc>
                <a:spcPct val="90000"/>
              </a:lnSpc>
            </a:pPr>
            <a:r>
              <a:rPr lang="es-MX" altLang="es-MX" sz="2400" b="0" dirty="0">
                <a:solidFill>
                  <a:schemeClr val="tx1"/>
                </a:solidFill>
                <a:latin typeface="Arial" panose="020B0604020202020204" pitchFamily="34" charset="0"/>
              </a:rPr>
              <a:t>Afecta la distribución de luz y energía calórica a través de una sustancia. </a:t>
            </a:r>
          </a:p>
        </p:txBody>
      </p:sp>
      <p:sp>
        <p:nvSpPr>
          <p:cNvPr id="65541" name="Text Box 8"/>
          <p:cNvSpPr txBox="1">
            <a:spLocks noChangeArrowheads="1"/>
          </p:cNvSpPr>
          <p:nvPr/>
        </p:nvSpPr>
        <p:spPr bwMode="auto">
          <a:xfrm>
            <a:off x="5707063" y="2867025"/>
            <a:ext cx="338137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just" eaLnBrk="1" hangingPunct="1">
              <a:lnSpc>
                <a:spcPct val="90000"/>
              </a:lnSpc>
            </a:pPr>
            <a:r>
              <a:rPr lang="es-MX" altLang="es-MX" sz="2400" b="0" dirty="0">
                <a:solidFill>
                  <a:schemeClr val="tx1"/>
                </a:solidFill>
                <a:latin typeface="Arial" panose="020B0604020202020204" pitchFamily="34" charset="0"/>
              </a:rPr>
              <a:t>El agua permite que la  radiación solar se distribuya a una mayor profundidad que en el suelo y la roca.</a:t>
            </a:r>
          </a:p>
        </p:txBody>
      </p:sp>
      <p:sp>
        <p:nvSpPr>
          <p:cNvPr id="65542" name="Rectangle 9"/>
          <p:cNvSpPr>
            <a:spLocks noChangeArrowheads="1"/>
          </p:cNvSpPr>
          <p:nvPr/>
        </p:nvSpPr>
        <p:spPr bwMode="auto">
          <a:xfrm>
            <a:off x="5697538" y="4724400"/>
            <a:ext cx="3305175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just" eaLnBrk="1" hangingPunct="1">
              <a:lnSpc>
                <a:spcPct val="90000"/>
              </a:lnSpc>
            </a:pPr>
            <a:r>
              <a:rPr lang="es-MX" altLang="es-MX" sz="2400" b="0" dirty="0">
                <a:solidFill>
                  <a:schemeClr val="tx1"/>
                </a:solidFill>
                <a:latin typeface="Arial" panose="020B0604020202020204" pitchFamily="34" charset="0"/>
              </a:rPr>
              <a:t>El suelo concentrará ese calor dentro de la capa superior.</a:t>
            </a:r>
          </a:p>
        </p:txBody>
      </p:sp>
      <p:sp>
        <p:nvSpPr>
          <p:cNvPr id="65543" name="CuadroTexto 1"/>
          <p:cNvSpPr txBox="1">
            <a:spLocks noChangeArrowheads="1"/>
          </p:cNvSpPr>
          <p:nvPr/>
        </p:nvSpPr>
        <p:spPr bwMode="auto">
          <a:xfrm rot="-5400000">
            <a:off x="406400" y="2125663"/>
            <a:ext cx="1471613" cy="369887"/>
          </a:xfrm>
          <a:prstGeom prst="rect">
            <a:avLst/>
          </a:prstGeom>
          <a:solidFill>
            <a:srgbClr val="FFFFD7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1800" dirty="0">
                <a:solidFill>
                  <a:schemeClr val="tx1"/>
                </a:solidFill>
              </a:rPr>
              <a:t>Rayos solares</a:t>
            </a:r>
          </a:p>
        </p:txBody>
      </p:sp>
      <p:sp>
        <p:nvSpPr>
          <p:cNvPr id="65544" name="CuadroTexto 7"/>
          <p:cNvSpPr txBox="1">
            <a:spLocks noChangeArrowheads="1"/>
          </p:cNvSpPr>
          <p:nvPr/>
        </p:nvSpPr>
        <p:spPr bwMode="auto">
          <a:xfrm rot="-5400000">
            <a:off x="4319588" y="2498725"/>
            <a:ext cx="1471612" cy="369888"/>
          </a:xfrm>
          <a:prstGeom prst="rect">
            <a:avLst/>
          </a:prstGeom>
          <a:solidFill>
            <a:srgbClr val="FFFFD7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1800" dirty="0">
                <a:solidFill>
                  <a:schemeClr val="tx1"/>
                </a:solidFill>
              </a:rPr>
              <a:t>Rayos solares</a:t>
            </a:r>
          </a:p>
        </p:txBody>
      </p:sp>
      <p:sp>
        <p:nvSpPr>
          <p:cNvPr id="65545" name="CuadroTexto 8"/>
          <p:cNvSpPr txBox="1">
            <a:spLocks noChangeArrowheads="1"/>
          </p:cNvSpPr>
          <p:nvPr/>
        </p:nvSpPr>
        <p:spPr bwMode="auto">
          <a:xfrm rot="-5400000">
            <a:off x="3085307" y="2563019"/>
            <a:ext cx="1473200" cy="369887"/>
          </a:xfrm>
          <a:prstGeom prst="rect">
            <a:avLst/>
          </a:prstGeom>
          <a:solidFill>
            <a:srgbClr val="FFFFD7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1800" dirty="0">
                <a:solidFill>
                  <a:schemeClr val="tx1"/>
                </a:solidFill>
              </a:rPr>
              <a:t>Rayos solares</a:t>
            </a:r>
          </a:p>
        </p:txBody>
      </p:sp>
      <p:sp>
        <p:nvSpPr>
          <p:cNvPr id="65546" name="CuadroTexto 9"/>
          <p:cNvSpPr txBox="1">
            <a:spLocks noChangeArrowheads="1"/>
          </p:cNvSpPr>
          <p:nvPr/>
        </p:nvSpPr>
        <p:spPr bwMode="auto">
          <a:xfrm rot="-5400000">
            <a:off x="1701800" y="2243138"/>
            <a:ext cx="1471613" cy="369887"/>
          </a:xfrm>
          <a:prstGeom prst="rect">
            <a:avLst/>
          </a:prstGeom>
          <a:solidFill>
            <a:srgbClr val="FFFFD7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1800" dirty="0">
                <a:solidFill>
                  <a:schemeClr val="tx1"/>
                </a:solidFill>
              </a:rPr>
              <a:t>Rayos solares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95671" y="4653643"/>
            <a:ext cx="2250616" cy="361398"/>
          </a:xfrm>
          <a:prstGeom prst="rect">
            <a:avLst/>
          </a:prstGeom>
          <a:solidFill>
            <a:srgbClr val="2D1F00"/>
          </a:solidFill>
        </p:spPr>
        <p:txBody>
          <a:bodyPr wrap="none" lIns="0" tIns="0" rIns="0" bIns="0" anchor="ctr" anchorCtr="0">
            <a:normAutofit fontScale="77500" lnSpcReduction="20000"/>
          </a:bodyPr>
          <a:lstStyle/>
          <a:p>
            <a:pPr>
              <a:defRPr/>
            </a:pPr>
            <a:r>
              <a:rPr lang="es-MX" sz="3600" dirty="0"/>
              <a:t>Suelo y roca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4143375" y="3910013"/>
            <a:ext cx="1073150" cy="522287"/>
          </a:xfrm>
          <a:prstGeom prst="rect">
            <a:avLst/>
          </a:prstGeom>
          <a:solidFill>
            <a:srgbClr val="ECF9FF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dirty="0">
                <a:solidFill>
                  <a:schemeClr val="accent2"/>
                </a:solidFill>
              </a:rPr>
              <a:t> Agua </a:t>
            </a:r>
          </a:p>
        </p:txBody>
      </p:sp>
    </p:spTree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Conduction - 200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8000" y="1268413"/>
            <a:ext cx="5481638" cy="4973637"/>
          </a:xfrm>
        </p:spPr>
      </p:pic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2943225" y="441325"/>
            <a:ext cx="3743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n-US" altLang="es-MX" sz="4000">
                <a:solidFill>
                  <a:srgbClr val="000066"/>
                </a:solidFill>
                <a:latin typeface="Arial" panose="020B0604020202020204" pitchFamily="34" charset="0"/>
              </a:rPr>
              <a:t>Conductividad</a:t>
            </a: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6181725" y="2109788"/>
            <a:ext cx="274955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dirty="0">
                <a:solidFill>
                  <a:schemeClr val="tx1"/>
                </a:solidFill>
              </a:rPr>
              <a:t>La transferencia de calor entre moléculas en contacto unas con otras.</a:t>
            </a:r>
            <a:endParaRPr lang="en-US" altLang="es-MX" dirty="0">
              <a:solidFill>
                <a:schemeClr val="tx1"/>
              </a:solidFill>
            </a:endParaRPr>
          </a:p>
        </p:txBody>
      </p:sp>
      <p:sp>
        <p:nvSpPr>
          <p:cNvPr id="162821" name="Line 5"/>
          <p:cNvSpPr>
            <a:spLocks noChangeShapeType="1"/>
          </p:cNvSpPr>
          <p:nvPr/>
        </p:nvSpPr>
        <p:spPr bwMode="auto">
          <a:xfrm flipV="1">
            <a:off x="1828800" y="3200400"/>
            <a:ext cx="762000" cy="152400"/>
          </a:xfrm>
          <a:prstGeom prst="line">
            <a:avLst/>
          </a:prstGeom>
          <a:noFill/>
          <a:ln w="82550">
            <a:solidFill>
              <a:srgbClr val="FF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ED98125D-7719-4420-9CAC-EACEA59AA328}"/>
              </a:ext>
            </a:extLst>
          </p:cNvPr>
          <p:cNvGrpSpPr/>
          <p:nvPr/>
        </p:nvGrpSpPr>
        <p:grpSpPr>
          <a:xfrm>
            <a:off x="800100" y="2137833"/>
            <a:ext cx="4913313" cy="3696230"/>
            <a:chOff x="800100" y="2137833"/>
            <a:chExt cx="4913313" cy="3696230"/>
          </a:xfrm>
        </p:grpSpPr>
        <p:sp>
          <p:nvSpPr>
            <p:cNvPr id="66566" name="CuadroTexto 1"/>
            <p:cNvSpPr txBox="1">
              <a:spLocks noChangeArrowheads="1"/>
            </p:cNvSpPr>
            <p:nvPr/>
          </p:nvSpPr>
          <p:spPr bwMode="auto">
            <a:xfrm>
              <a:off x="1828800" y="5126038"/>
              <a:ext cx="1235075" cy="708025"/>
            </a:xfrm>
            <a:prstGeom prst="rect">
              <a:avLst/>
            </a:prstGeom>
            <a:solidFill>
              <a:srgbClr val="F2F2EA"/>
            </a:solidFill>
            <a:ln>
              <a:noFill/>
            </a:ln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2000" dirty="0">
                  <a:solidFill>
                    <a:schemeClr val="tx1"/>
                  </a:solidFill>
                </a:rPr>
                <a:t>Fuente de </a:t>
              </a:r>
            </a:p>
            <a:p>
              <a:r>
                <a:rPr lang="es-MX" altLang="es-MX" sz="2000" dirty="0">
                  <a:solidFill>
                    <a:schemeClr val="tx1"/>
                  </a:solidFill>
                </a:rPr>
                <a:t>calor</a:t>
              </a:r>
            </a:p>
          </p:txBody>
        </p:sp>
        <p:sp>
          <p:nvSpPr>
            <p:cNvPr id="66567" name="CuadroTexto 6"/>
            <p:cNvSpPr txBox="1">
              <a:spLocks noChangeArrowheads="1"/>
            </p:cNvSpPr>
            <p:nvPr/>
          </p:nvSpPr>
          <p:spPr bwMode="auto">
            <a:xfrm>
              <a:off x="800100" y="2789238"/>
              <a:ext cx="1003300" cy="400050"/>
            </a:xfrm>
            <a:prstGeom prst="rect">
              <a:avLst/>
            </a:prstGeom>
            <a:solidFill>
              <a:srgbClr val="F2F2EA"/>
            </a:solidFill>
            <a:ln>
              <a:noFill/>
            </a:ln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2000" dirty="0">
                  <a:solidFill>
                    <a:schemeClr val="tx1"/>
                  </a:solidFill>
                </a:rPr>
                <a:t>Caliente</a:t>
              </a:r>
            </a:p>
          </p:txBody>
        </p:sp>
        <p:sp>
          <p:nvSpPr>
            <p:cNvPr id="66568" name="CuadroTexto 7"/>
            <p:cNvSpPr txBox="1">
              <a:spLocks noChangeArrowheads="1"/>
            </p:cNvSpPr>
            <p:nvPr/>
          </p:nvSpPr>
          <p:spPr bwMode="auto">
            <a:xfrm>
              <a:off x="1787299" y="2137833"/>
              <a:ext cx="2870979" cy="400110"/>
            </a:xfrm>
            <a:prstGeom prst="rect">
              <a:avLst/>
            </a:prstGeom>
            <a:solidFill>
              <a:srgbClr val="F2F2EA"/>
            </a:solidFill>
            <a:ln>
              <a:noFill/>
            </a:ln>
          </p:spPr>
          <p:txBody>
            <a:bodyPr wrap="none" lIns="0" r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2000" dirty="0">
                  <a:solidFill>
                    <a:schemeClr val="tx1"/>
                  </a:solidFill>
                </a:rPr>
                <a:t>Dirección de la transferencia</a:t>
              </a:r>
            </a:p>
          </p:txBody>
        </p:sp>
        <p:sp>
          <p:nvSpPr>
            <p:cNvPr id="66569" name="CuadroTexto 8"/>
            <p:cNvSpPr txBox="1">
              <a:spLocks noChangeArrowheads="1"/>
            </p:cNvSpPr>
            <p:nvPr/>
          </p:nvSpPr>
          <p:spPr bwMode="auto">
            <a:xfrm>
              <a:off x="5132388" y="2151063"/>
              <a:ext cx="581025" cy="400050"/>
            </a:xfrm>
            <a:prstGeom prst="rect">
              <a:avLst/>
            </a:prstGeom>
            <a:solidFill>
              <a:srgbClr val="F2F2EA"/>
            </a:solidFill>
            <a:ln>
              <a:noFill/>
            </a:ln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2000" dirty="0">
                  <a:solidFill>
                    <a:schemeClr val="tx1"/>
                  </a:solidFill>
                </a:rPr>
                <a:t>Frío</a:t>
              </a:r>
            </a:p>
          </p:txBody>
        </p:sp>
        <p:sp>
          <p:nvSpPr>
            <p:cNvPr id="66570" name="CuadroTexto 9"/>
            <p:cNvSpPr txBox="1">
              <a:spLocks noChangeArrowheads="1"/>
            </p:cNvSpPr>
            <p:nvPr/>
          </p:nvSpPr>
          <p:spPr bwMode="auto">
            <a:xfrm>
              <a:off x="3227388" y="3681413"/>
              <a:ext cx="1644650" cy="400050"/>
            </a:xfrm>
            <a:prstGeom prst="rect">
              <a:avLst/>
            </a:prstGeom>
            <a:solidFill>
              <a:srgbClr val="F2F2EA"/>
            </a:solidFill>
            <a:ln>
              <a:noFill/>
            </a:ln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2000" dirty="0">
                  <a:solidFill>
                    <a:schemeClr val="tx1"/>
                  </a:solidFill>
                </a:rPr>
                <a:t>Barra de metal</a:t>
              </a:r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4FF5D15E-61BD-41B5-BA90-024C4982735B}"/>
                </a:ext>
              </a:extLst>
            </p:cNvPr>
            <p:cNvSpPr txBox="1"/>
            <p:nvPr/>
          </p:nvSpPr>
          <p:spPr>
            <a:xfrm>
              <a:off x="1888065" y="2456191"/>
              <a:ext cx="1334986" cy="400110"/>
            </a:xfrm>
            <a:prstGeom prst="rect">
              <a:avLst/>
            </a:prstGeom>
            <a:solidFill>
              <a:srgbClr val="F2F2EA"/>
            </a:solidFill>
            <a:ln>
              <a:noFill/>
            </a:ln>
          </p:spPr>
          <p:txBody>
            <a:bodyPr wrap="none" lIns="252000" rIns="216000">
              <a:spAutoFit/>
            </a:bodyPr>
            <a:lstStyle>
              <a:defPPr>
                <a:defRPr lang="en-US"/>
              </a:defPPr>
              <a:lvl1pPr>
                <a:defRPr sz="2000">
                  <a:solidFill>
                    <a:schemeClr val="tx1"/>
                  </a:solidFill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s-MX" altLang="es-MX" dirty="0"/>
                <a:t> de calor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66 -0.01111 L 0.29166 -0.06667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Thin Atmosphere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219200"/>
            <a:ext cx="8305800" cy="3429000"/>
          </a:xfrm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219200" y="441325"/>
            <a:ext cx="6629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rgbClr val="000066"/>
                </a:solidFill>
                <a:latin typeface="Arial" panose="020B0604020202020204" pitchFamily="34" charset="0"/>
              </a:rPr>
              <a:t>Nuestra “delgada” atmósfera 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33363" y="4676775"/>
            <a:ext cx="86868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La atmósfera se extiende cientos de kilómetros por encima de la superficie de la tierra.</a:t>
            </a:r>
            <a:r>
              <a:rPr lang="en-US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 Sin embargo, </a:t>
            </a:r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comparada con el diámetro de la tierra de casi 12,800 kilómetros, nuestra atmósfera es bastante delgada</a:t>
            </a:r>
            <a:r>
              <a:rPr lang="en-US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. </a:t>
            </a:r>
          </a:p>
        </p:txBody>
      </p:sp>
      <p:sp>
        <p:nvSpPr>
          <p:cNvPr id="146437" name="Line 5"/>
          <p:cNvSpPr>
            <a:spLocks noChangeShapeType="1"/>
          </p:cNvSpPr>
          <p:nvPr/>
        </p:nvSpPr>
        <p:spPr bwMode="auto">
          <a:xfrm>
            <a:off x="1066800" y="2057400"/>
            <a:ext cx="228600" cy="762000"/>
          </a:xfrm>
          <a:prstGeom prst="line">
            <a:avLst/>
          </a:prstGeom>
          <a:noFill/>
          <a:ln w="155575">
            <a:solidFill>
              <a:schemeClr val="bg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6438" name="Line 6"/>
          <p:cNvSpPr>
            <a:spLocks noChangeShapeType="1"/>
          </p:cNvSpPr>
          <p:nvPr/>
        </p:nvSpPr>
        <p:spPr bwMode="auto">
          <a:xfrm>
            <a:off x="2819400" y="1752600"/>
            <a:ext cx="76200" cy="762000"/>
          </a:xfrm>
          <a:prstGeom prst="line">
            <a:avLst/>
          </a:prstGeom>
          <a:noFill/>
          <a:ln w="155575">
            <a:solidFill>
              <a:schemeClr val="bg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6439" name="Line 7"/>
          <p:cNvSpPr>
            <a:spLocks noChangeShapeType="1"/>
          </p:cNvSpPr>
          <p:nvPr/>
        </p:nvSpPr>
        <p:spPr bwMode="auto">
          <a:xfrm flipH="1">
            <a:off x="4648200" y="1676400"/>
            <a:ext cx="0" cy="762000"/>
          </a:xfrm>
          <a:prstGeom prst="line">
            <a:avLst/>
          </a:prstGeom>
          <a:noFill/>
          <a:ln w="155575">
            <a:solidFill>
              <a:schemeClr val="bg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6440" name="Line 8"/>
          <p:cNvSpPr>
            <a:spLocks noChangeShapeType="1"/>
          </p:cNvSpPr>
          <p:nvPr/>
        </p:nvSpPr>
        <p:spPr bwMode="auto">
          <a:xfrm flipH="1">
            <a:off x="8077200" y="2133600"/>
            <a:ext cx="228600" cy="762000"/>
          </a:xfrm>
          <a:prstGeom prst="line">
            <a:avLst/>
          </a:prstGeom>
          <a:noFill/>
          <a:ln w="155575">
            <a:solidFill>
              <a:schemeClr val="bg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6441" name="Line 9"/>
          <p:cNvSpPr>
            <a:spLocks noChangeShapeType="1"/>
          </p:cNvSpPr>
          <p:nvPr/>
        </p:nvSpPr>
        <p:spPr bwMode="auto">
          <a:xfrm flipH="1">
            <a:off x="6248400" y="1828800"/>
            <a:ext cx="152400" cy="762000"/>
          </a:xfrm>
          <a:prstGeom prst="line">
            <a:avLst/>
          </a:prstGeom>
          <a:noFill/>
          <a:ln w="155575">
            <a:solidFill>
              <a:schemeClr val="bg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6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6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6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6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3"/>
          <p:cNvSpPr txBox="1">
            <a:spLocks noChangeArrowheads="1"/>
          </p:cNvSpPr>
          <p:nvPr/>
        </p:nvSpPr>
        <p:spPr bwMode="auto">
          <a:xfrm>
            <a:off x="3101975" y="661988"/>
            <a:ext cx="504336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sz="4000" dirty="0">
                <a:solidFill>
                  <a:srgbClr val="000066"/>
                </a:solidFill>
              </a:rPr>
              <a:t>Conductores y aislantes</a:t>
            </a:r>
          </a:p>
        </p:txBody>
      </p:sp>
      <p:sp>
        <p:nvSpPr>
          <p:cNvPr id="67587" name="Text Box 4"/>
          <p:cNvSpPr txBox="1">
            <a:spLocks noChangeArrowheads="1"/>
          </p:cNvSpPr>
          <p:nvPr/>
        </p:nvSpPr>
        <p:spPr bwMode="auto">
          <a:xfrm>
            <a:off x="3276600" y="1619250"/>
            <a:ext cx="5562600" cy="2363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200" dirty="0">
                <a:solidFill>
                  <a:schemeClr val="tx1"/>
                </a:solidFill>
              </a:rPr>
              <a:t>Los materiales que permiten una eficiente transferencia de energía calórica, como el metal y granito, son referidos como </a:t>
            </a:r>
            <a:r>
              <a:rPr lang="es-MX" altLang="es-MX" sz="3600" dirty="0">
                <a:solidFill>
                  <a:schemeClr val="accent2"/>
                </a:solidFill>
              </a:rPr>
              <a:t>conductores.</a:t>
            </a:r>
            <a:endParaRPr lang="es-MX" altLang="es-MX" sz="3200" dirty="0">
              <a:solidFill>
                <a:schemeClr val="accent2"/>
              </a:solidFill>
            </a:endParaRPr>
          </a:p>
        </p:txBody>
      </p:sp>
      <p:sp>
        <p:nvSpPr>
          <p:cNvPr id="67588" name="Text Box 5"/>
          <p:cNvSpPr txBox="1">
            <a:spLocks noChangeArrowheads="1"/>
          </p:cNvSpPr>
          <p:nvPr/>
        </p:nvSpPr>
        <p:spPr bwMode="auto">
          <a:xfrm>
            <a:off x="3302000" y="3999441"/>
            <a:ext cx="5529263" cy="241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sz="3200" dirty="0">
                <a:solidFill>
                  <a:schemeClr val="tx1"/>
                </a:solidFill>
              </a:rPr>
              <a:t>Los materiales que son pobres conductores de energía calorífica, como el aire seco, madera o agua, son referidos como </a:t>
            </a:r>
            <a:r>
              <a:rPr lang="es-MX" altLang="es-MX" sz="3600" dirty="0">
                <a:solidFill>
                  <a:schemeClr val="accent2"/>
                </a:solidFill>
              </a:rPr>
              <a:t>aislantes</a:t>
            </a:r>
            <a:r>
              <a:rPr lang="es-MX" altLang="es-MX" sz="4000" dirty="0">
                <a:solidFill>
                  <a:schemeClr val="accent2"/>
                </a:solidFill>
              </a:rPr>
              <a:t>.</a:t>
            </a:r>
            <a:endParaRPr lang="es-MX" altLang="es-MX" sz="3600" dirty="0">
              <a:solidFill>
                <a:schemeClr val="accent2"/>
              </a:solidFill>
            </a:endParaRPr>
          </a:p>
        </p:txBody>
      </p:sp>
      <p:grpSp>
        <p:nvGrpSpPr>
          <p:cNvPr id="67589" name="Group 38"/>
          <p:cNvGrpSpPr>
            <a:grpSpLocks/>
          </p:cNvGrpSpPr>
          <p:nvPr/>
        </p:nvGrpSpPr>
        <p:grpSpPr bwMode="auto">
          <a:xfrm>
            <a:off x="814388" y="912813"/>
            <a:ext cx="1781175" cy="4908550"/>
            <a:chOff x="513" y="575"/>
            <a:chExt cx="1122" cy="3092"/>
          </a:xfrm>
        </p:grpSpPr>
        <p:sp>
          <p:nvSpPr>
            <p:cNvPr id="67590" name="Text Box 9"/>
            <p:cNvSpPr txBox="1">
              <a:spLocks noChangeArrowheads="1"/>
            </p:cNvSpPr>
            <p:nvPr/>
          </p:nvSpPr>
          <p:spPr bwMode="auto">
            <a:xfrm>
              <a:off x="513" y="575"/>
              <a:ext cx="1122" cy="312"/>
            </a:xfrm>
            <a:prstGeom prst="rect">
              <a:avLst/>
            </a:prstGeom>
            <a:solidFill>
              <a:srgbClr val="FF6600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metal</a:t>
              </a:r>
            </a:p>
          </p:txBody>
        </p:sp>
        <p:sp>
          <p:nvSpPr>
            <p:cNvPr id="67591" name="Text Box 25"/>
            <p:cNvSpPr txBox="1">
              <a:spLocks noChangeArrowheads="1"/>
            </p:cNvSpPr>
            <p:nvPr/>
          </p:nvSpPr>
          <p:spPr bwMode="auto">
            <a:xfrm>
              <a:off x="513" y="894"/>
              <a:ext cx="1122" cy="291"/>
            </a:xfrm>
            <a:prstGeom prst="rect">
              <a:avLst/>
            </a:prstGeom>
            <a:solidFill>
              <a:srgbClr val="FF9933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granito</a:t>
              </a:r>
            </a:p>
          </p:txBody>
        </p:sp>
        <p:sp>
          <p:nvSpPr>
            <p:cNvPr id="67592" name="Text Box 26"/>
            <p:cNvSpPr txBox="1">
              <a:spLocks noChangeArrowheads="1"/>
            </p:cNvSpPr>
            <p:nvPr/>
          </p:nvSpPr>
          <p:spPr bwMode="auto">
            <a:xfrm>
              <a:off x="513" y="1206"/>
              <a:ext cx="1122" cy="291"/>
            </a:xfrm>
            <a:prstGeom prst="rect">
              <a:avLst/>
            </a:prstGeom>
            <a:solidFill>
              <a:srgbClr val="FFCC66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arenisca</a:t>
              </a:r>
            </a:p>
          </p:txBody>
        </p:sp>
        <p:sp>
          <p:nvSpPr>
            <p:cNvPr id="67593" name="Text Box 28"/>
            <p:cNvSpPr txBox="1">
              <a:spLocks noChangeArrowheads="1"/>
            </p:cNvSpPr>
            <p:nvPr/>
          </p:nvSpPr>
          <p:spPr bwMode="auto">
            <a:xfrm>
              <a:off x="513" y="1850"/>
              <a:ext cx="1122" cy="252"/>
            </a:xfrm>
            <a:prstGeom prst="rect">
              <a:avLst/>
            </a:prstGeom>
            <a:solidFill>
              <a:srgbClr val="CCFF66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MX" altLang="es-MX" sz="2000">
                  <a:solidFill>
                    <a:schemeClr val="tx1"/>
                  </a:solidFill>
                </a:rPr>
                <a:t>nieve húmeda</a:t>
              </a:r>
            </a:p>
          </p:txBody>
        </p:sp>
        <p:sp>
          <p:nvSpPr>
            <p:cNvPr id="67594" name="Text Box 31"/>
            <p:cNvSpPr txBox="1">
              <a:spLocks noChangeArrowheads="1"/>
            </p:cNvSpPr>
            <p:nvPr/>
          </p:nvSpPr>
          <p:spPr bwMode="auto">
            <a:xfrm>
              <a:off x="513" y="1517"/>
              <a:ext cx="1122" cy="291"/>
            </a:xfrm>
            <a:prstGeom prst="rect">
              <a:avLst/>
            </a:prstGeom>
            <a:solidFill>
              <a:srgbClr val="FFFF66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hielo a 0</a:t>
              </a:r>
              <a:r>
                <a:rPr lang="en-US" altLang="es-MX" sz="1800" baseline="74000">
                  <a:solidFill>
                    <a:schemeClr val="tx1"/>
                  </a:solidFill>
                </a:rPr>
                <a:t>o</a:t>
              </a:r>
              <a:r>
                <a:rPr lang="en-US" altLang="es-MX" sz="240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67595" name="Text Box 33"/>
            <p:cNvSpPr txBox="1">
              <a:spLocks noChangeArrowheads="1"/>
            </p:cNvSpPr>
            <p:nvPr/>
          </p:nvSpPr>
          <p:spPr bwMode="auto">
            <a:xfrm>
              <a:off x="513" y="2137"/>
              <a:ext cx="1122" cy="291"/>
            </a:xfrm>
            <a:prstGeom prst="rect">
              <a:avLst/>
            </a:prstGeom>
            <a:solidFill>
              <a:srgbClr val="00FF00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lodo</a:t>
              </a:r>
            </a:p>
          </p:txBody>
        </p:sp>
        <p:sp>
          <p:nvSpPr>
            <p:cNvPr id="67596" name="Text Box 34"/>
            <p:cNvSpPr txBox="1">
              <a:spLocks noChangeArrowheads="1"/>
            </p:cNvSpPr>
            <p:nvPr/>
          </p:nvSpPr>
          <p:spPr bwMode="auto">
            <a:xfrm>
              <a:off x="513" y="2445"/>
              <a:ext cx="1122" cy="291"/>
            </a:xfrm>
            <a:prstGeom prst="rect">
              <a:avLst/>
            </a:prstGeom>
            <a:solidFill>
              <a:srgbClr val="00CC66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agua</a:t>
              </a:r>
            </a:p>
          </p:txBody>
        </p:sp>
        <p:sp>
          <p:nvSpPr>
            <p:cNvPr id="67597" name="Text Box 35"/>
            <p:cNvSpPr txBox="1">
              <a:spLocks noChangeArrowheads="1"/>
            </p:cNvSpPr>
            <p:nvPr/>
          </p:nvSpPr>
          <p:spPr bwMode="auto">
            <a:xfrm>
              <a:off x="513" y="2752"/>
              <a:ext cx="1122" cy="291"/>
            </a:xfrm>
            <a:prstGeom prst="rect">
              <a:avLst/>
            </a:prstGeom>
            <a:solidFill>
              <a:srgbClr val="33CCCC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suelo</a:t>
              </a:r>
            </a:p>
          </p:txBody>
        </p:sp>
        <p:sp>
          <p:nvSpPr>
            <p:cNvPr id="67598" name="Text Box 36"/>
            <p:cNvSpPr txBox="1">
              <a:spLocks noChangeArrowheads="1"/>
            </p:cNvSpPr>
            <p:nvPr/>
          </p:nvSpPr>
          <p:spPr bwMode="auto">
            <a:xfrm>
              <a:off x="513" y="3064"/>
              <a:ext cx="1122" cy="291"/>
            </a:xfrm>
            <a:prstGeom prst="rect">
              <a:avLst/>
            </a:prstGeom>
            <a:solidFill>
              <a:srgbClr val="00CCFF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madera</a:t>
              </a:r>
            </a:p>
          </p:txBody>
        </p:sp>
        <p:sp>
          <p:nvSpPr>
            <p:cNvPr id="67599" name="Text Box 37"/>
            <p:cNvSpPr txBox="1">
              <a:spLocks noChangeArrowheads="1"/>
            </p:cNvSpPr>
            <p:nvPr/>
          </p:nvSpPr>
          <p:spPr bwMode="auto">
            <a:xfrm>
              <a:off x="513" y="3376"/>
              <a:ext cx="1122" cy="291"/>
            </a:xfrm>
            <a:prstGeom prst="rect">
              <a:avLst/>
            </a:prstGeom>
            <a:solidFill>
              <a:srgbClr val="0099FF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aire seco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5"/>
          <p:cNvSpPr txBox="1">
            <a:spLocks noChangeArrowheads="1"/>
          </p:cNvSpPr>
          <p:nvPr/>
        </p:nvSpPr>
        <p:spPr bwMode="auto">
          <a:xfrm>
            <a:off x="6210300" y="2971800"/>
            <a:ext cx="28956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4000" dirty="0">
                <a:solidFill>
                  <a:schemeClr val="accent2"/>
                </a:solidFill>
              </a:rPr>
              <a:t>Calor específico</a:t>
            </a: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152400" y="397936"/>
            <a:ext cx="62484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dirty="0">
                <a:solidFill>
                  <a:schemeClr val="tx1"/>
                </a:solidFill>
                <a:latin typeface="Arial" panose="020B0604020202020204" pitchFamily="34" charset="0"/>
              </a:rPr>
              <a:t>El calor específico de una sustancia se refiere a su capacidad para ABSORBER, ALMACENAR y LIBERAR energía calórica. </a:t>
            </a:r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186268" y="2616201"/>
            <a:ext cx="63500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dirty="0">
                <a:solidFill>
                  <a:schemeClr val="tx1"/>
                </a:solidFill>
                <a:latin typeface="Arial" panose="020B0604020202020204" pitchFamily="34" charset="0"/>
              </a:rPr>
              <a:t>Entre más grande es la capacidad de calor específico de un material, mas tiempo tardará en GANAR y PERDER energía calórica.</a:t>
            </a:r>
            <a:r>
              <a:rPr lang="en-US" altLang="es-MX" dirty="0">
                <a:solidFill>
                  <a:schemeClr val="tx1"/>
                </a:solidFill>
                <a:latin typeface="Arial" panose="020B0604020202020204" pitchFamily="34" charset="0"/>
              </a:rPr>
              <a:t>  </a:t>
            </a: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152399" y="4572000"/>
            <a:ext cx="6316133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dirty="0">
                <a:solidFill>
                  <a:schemeClr val="tx1"/>
                </a:solidFill>
                <a:latin typeface="Arial" panose="020B0604020202020204" pitchFamily="34" charset="0"/>
              </a:rPr>
              <a:t>La capacidad de calor especifico de todos los materiales es comparada con la del elemento mas común en la Tierra </a:t>
            </a:r>
            <a:r>
              <a:rPr lang="en-US" altLang="es-MX" dirty="0">
                <a:solidFill>
                  <a:schemeClr val="tx1"/>
                </a:solidFill>
                <a:latin typeface="Arial" panose="020B0604020202020204" pitchFamily="34" charset="0"/>
              </a:rPr>
              <a:t>– </a:t>
            </a:r>
            <a:r>
              <a:rPr lang="en-US" altLang="es-MX" sz="3200" dirty="0">
                <a:solidFill>
                  <a:schemeClr val="accent2"/>
                </a:solidFill>
                <a:latin typeface="Arial" panose="020B0604020202020204" pitchFamily="34" charset="0"/>
              </a:rPr>
              <a:t>EL</a:t>
            </a:r>
            <a:r>
              <a:rPr lang="en-US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s-MX" sz="3200" dirty="0">
                <a:solidFill>
                  <a:schemeClr val="accent2"/>
                </a:solidFill>
                <a:latin typeface="Arial" panose="020B0604020202020204" pitchFamily="34" charset="0"/>
              </a:rPr>
              <a:t>AGUA</a:t>
            </a:r>
            <a:r>
              <a:rPr lang="en-US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2" grpId="0"/>
      <p:bldP spid="22543" grpId="0"/>
      <p:bldP spid="2254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5"/>
          <p:cNvSpPr txBox="1">
            <a:spLocks noChangeArrowheads="1"/>
          </p:cNvSpPr>
          <p:nvPr/>
        </p:nvSpPr>
        <p:spPr bwMode="auto">
          <a:xfrm>
            <a:off x="6435725" y="1107547"/>
            <a:ext cx="2551113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4000" dirty="0">
                <a:solidFill>
                  <a:schemeClr val="tx1"/>
                </a:solidFill>
              </a:rPr>
              <a:t>La capacidad de calor especifico de materiales comunes</a:t>
            </a:r>
          </a:p>
        </p:txBody>
      </p:sp>
      <p:grpSp>
        <p:nvGrpSpPr>
          <p:cNvPr id="69635" name="Group 21"/>
          <p:cNvGrpSpPr>
            <a:grpSpLocks/>
          </p:cNvGrpSpPr>
          <p:nvPr/>
        </p:nvGrpSpPr>
        <p:grpSpPr bwMode="auto">
          <a:xfrm>
            <a:off x="646113" y="493713"/>
            <a:ext cx="1630362" cy="5851525"/>
            <a:chOff x="-1244" y="83"/>
            <a:chExt cx="1122" cy="4024"/>
          </a:xfrm>
        </p:grpSpPr>
        <p:sp>
          <p:nvSpPr>
            <p:cNvPr id="69637" name="Text Box 8"/>
            <p:cNvSpPr txBox="1">
              <a:spLocks noChangeArrowheads="1"/>
            </p:cNvSpPr>
            <p:nvPr/>
          </p:nvSpPr>
          <p:spPr bwMode="auto">
            <a:xfrm>
              <a:off x="-1244" y="83"/>
              <a:ext cx="1122" cy="317"/>
            </a:xfrm>
            <a:prstGeom prst="rect">
              <a:avLst/>
            </a:prstGeom>
            <a:solidFill>
              <a:srgbClr val="FF6600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agua</a:t>
              </a:r>
            </a:p>
          </p:txBody>
        </p:sp>
        <p:sp>
          <p:nvSpPr>
            <p:cNvPr id="69638" name="Text Box 9"/>
            <p:cNvSpPr txBox="1">
              <a:spLocks noChangeArrowheads="1"/>
            </p:cNvSpPr>
            <p:nvPr/>
          </p:nvSpPr>
          <p:spPr bwMode="auto">
            <a:xfrm>
              <a:off x="-1244" y="390"/>
              <a:ext cx="1122" cy="317"/>
            </a:xfrm>
            <a:prstGeom prst="rect">
              <a:avLst/>
            </a:prstGeom>
            <a:solidFill>
              <a:srgbClr val="FF9933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hielo a 0</a:t>
              </a:r>
              <a:r>
                <a:rPr lang="en-US" altLang="es-MX" sz="2400" baseline="44000">
                  <a:solidFill>
                    <a:schemeClr val="tx1"/>
                  </a:solidFill>
                </a:rPr>
                <a:t>o</a:t>
              </a:r>
              <a:r>
                <a:rPr lang="en-US" altLang="es-MX" sz="240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69639" name="Text Box 10"/>
            <p:cNvSpPr txBox="1">
              <a:spLocks noChangeArrowheads="1"/>
            </p:cNvSpPr>
            <p:nvPr/>
          </p:nvSpPr>
          <p:spPr bwMode="auto">
            <a:xfrm>
              <a:off x="-1244" y="702"/>
              <a:ext cx="1122" cy="317"/>
            </a:xfrm>
            <a:prstGeom prst="rect">
              <a:avLst/>
            </a:prstGeom>
            <a:solidFill>
              <a:srgbClr val="FFCC66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hierro</a:t>
              </a:r>
            </a:p>
          </p:txBody>
        </p:sp>
        <p:sp>
          <p:nvSpPr>
            <p:cNvPr id="69640" name="Text Box 11"/>
            <p:cNvSpPr txBox="1">
              <a:spLocks noChangeArrowheads="1"/>
            </p:cNvSpPr>
            <p:nvPr/>
          </p:nvSpPr>
          <p:spPr bwMode="auto">
            <a:xfrm>
              <a:off x="-1244" y="1327"/>
              <a:ext cx="1122" cy="317"/>
            </a:xfrm>
            <a:prstGeom prst="rect">
              <a:avLst/>
            </a:prstGeom>
            <a:solidFill>
              <a:srgbClr val="CCFF66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oro</a:t>
              </a:r>
            </a:p>
          </p:txBody>
        </p:sp>
        <p:sp>
          <p:nvSpPr>
            <p:cNvPr id="69641" name="Text Box 12"/>
            <p:cNvSpPr txBox="1">
              <a:spLocks noChangeArrowheads="1"/>
            </p:cNvSpPr>
            <p:nvPr/>
          </p:nvSpPr>
          <p:spPr bwMode="auto">
            <a:xfrm>
              <a:off x="-1244" y="1015"/>
              <a:ext cx="1122" cy="317"/>
            </a:xfrm>
            <a:prstGeom prst="rect">
              <a:avLst/>
            </a:prstGeom>
            <a:solidFill>
              <a:srgbClr val="FFFF66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cobre</a:t>
              </a:r>
            </a:p>
          </p:txBody>
        </p:sp>
        <p:sp>
          <p:nvSpPr>
            <p:cNvPr id="69642" name="Text Box 13"/>
            <p:cNvSpPr txBox="1">
              <a:spLocks noChangeArrowheads="1"/>
            </p:cNvSpPr>
            <p:nvPr/>
          </p:nvSpPr>
          <p:spPr bwMode="auto">
            <a:xfrm>
              <a:off x="-1244" y="1634"/>
              <a:ext cx="1122" cy="317"/>
            </a:xfrm>
            <a:prstGeom prst="rect">
              <a:avLst/>
            </a:prstGeom>
            <a:solidFill>
              <a:srgbClr val="99FF66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ladrillo</a:t>
              </a:r>
            </a:p>
          </p:txBody>
        </p:sp>
        <p:sp>
          <p:nvSpPr>
            <p:cNvPr id="69643" name="Text Box 14"/>
            <p:cNvSpPr txBox="1">
              <a:spLocks noChangeArrowheads="1"/>
            </p:cNvSpPr>
            <p:nvPr/>
          </p:nvSpPr>
          <p:spPr bwMode="auto">
            <a:xfrm>
              <a:off x="-1244" y="2860"/>
              <a:ext cx="1122" cy="317"/>
            </a:xfrm>
            <a:prstGeom prst="rect">
              <a:avLst/>
            </a:prstGeom>
            <a:solidFill>
              <a:srgbClr val="339933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madera</a:t>
              </a:r>
            </a:p>
          </p:txBody>
        </p:sp>
        <p:sp>
          <p:nvSpPr>
            <p:cNvPr id="69644" name="Text Box 15"/>
            <p:cNvSpPr txBox="1">
              <a:spLocks noChangeArrowheads="1"/>
            </p:cNvSpPr>
            <p:nvPr/>
          </p:nvSpPr>
          <p:spPr bwMode="auto">
            <a:xfrm>
              <a:off x="-1244" y="3167"/>
              <a:ext cx="1122" cy="317"/>
            </a:xfrm>
            <a:prstGeom prst="rect">
              <a:avLst/>
            </a:prstGeom>
            <a:solidFill>
              <a:srgbClr val="339966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vidrio</a:t>
              </a:r>
            </a:p>
          </p:txBody>
        </p:sp>
        <p:sp>
          <p:nvSpPr>
            <p:cNvPr id="69645" name="Text Box 16"/>
            <p:cNvSpPr txBox="1">
              <a:spLocks noChangeArrowheads="1"/>
            </p:cNvSpPr>
            <p:nvPr/>
          </p:nvSpPr>
          <p:spPr bwMode="auto">
            <a:xfrm>
              <a:off x="-1244" y="3479"/>
              <a:ext cx="1122" cy="317"/>
            </a:xfrm>
            <a:prstGeom prst="rect">
              <a:avLst/>
            </a:prstGeom>
            <a:solidFill>
              <a:srgbClr val="009999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papel</a:t>
              </a:r>
            </a:p>
          </p:txBody>
        </p:sp>
        <p:sp>
          <p:nvSpPr>
            <p:cNvPr id="69646" name="Text Box 17"/>
            <p:cNvSpPr txBox="1">
              <a:spLocks noChangeArrowheads="1"/>
            </p:cNvSpPr>
            <p:nvPr/>
          </p:nvSpPr>
          <p:spPr bwMode="auto">
            <a:xfrm>
              <a:off x="-1244" y="3790"/>
              <a:ext cx="1122" cy="317"/>
            </a:xfrm>
            <a:prstGeom prst="rect">
              <a:avLst/>
            </a:prstGeom>
            <a:solidFill>
              <a:srgbClr val="006699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aire seco</a:t>
              </a:r>
            </a:p>
          </p:txBody>
        </p:sp>
        <p:sp>
          <p:nvSpPr>
            <p:cNvPr id="69647" name="Text Box 18"/>
            <p:cNvSpPr txBox="1">
              <a:spLocks noChangeArrowheads="1"/>
            </p:cNvSpPr>
            <p:nvPr/>
          </p:nvSpPr>
          <p:spPr bwMode="auto">
            <a:xfrm>
              <a:off x="-1244" y="1942"/>
              <a:ext cx="1122" cy="317"/>
            </a:xfrm>
            <a:prstGeom prst="rect">
              <a:avLst/>
            </a:prstGeom>
            <a:solidFill>
              <a:srgbClr val="66FF33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cemento</a:t>
              </a:r>
            </a:p>
          </p:txBody>
        </p:sp>
        <p:sp>
          <p:nvSpPr>
            <p:cNvPr id="69648" name="Text Box 19"/>
            <p:cNvSpPr txBox="1">
              <a:spLocks noChangeArrowheads="1"/>
            </p:cNvSpPr>
            <p:nvPr/>
          </p:nvSpPr>
          <p:spPr bwMode="auto">
            <a:xfrm>
              <a:off x="-1244" y="2240"/>
              <a:ext cx="1122" cy="317"/>
            </a:xfrm>
            <a:prstGeom prst="rect">
              <a:avLst/>
            </a:prstGeom>
            <a:solidFill>
              <a:srgbClr val="00CC99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rocas</a:t>
              </a:r>
            </a:p>
          </p:txBody>
        </p:sp>
        <p:sp>
          <p:nvSpPr>
            <p:cNvPr id="69649" name="Text Box 20"/>
            <p:cNvSpPr txBox="1">
              <a:spLocks noChangeArrowheads="1"/>
            </p:cNvSpPr>
            <p:nvPr/>
          </p:nvSpPr>
          <p:spPr bwMode="auto">
            <a:xfrm>
              <a:off x="-1244" y="2547"/>
              <a:ext cx="1122" cy="317"/>
            </a:xfrm>
            <a:prstGeom prst="rect">
              <a:avLst/>
            </a:prstGeom>
            <a:solidFill>
              <a:srgbClr val="00CC66"/>
            </a:solidFill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s-MX" sz="2400">
                  <a:solidFill>
                    <a:schemeClr val="tx1"/>
                  </a:solidFill>
                </a:rPr>
                <a:t>suelo seco</a:t>
              </a:r>
            </a:p>
          </p:txBody>
        </p:sp>
      </p:grpSp>
      <p:sp>
        <p:nvSpPr>
          <p:cNvPr id="69636" name="Text Box 5"/>
          <p:cNvSpPr txBox="1">
            <a:spLocks noChangeArrowheads="1"/>
          </p:cNvSpPr>
          <p:nvPr/>
        </p:nvSpPr>
        <p:spPr bwMode="auto">
          <a:xfrm>
            <a:off x="2495550" y="939800"/>
            <a:ext cx="358775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dirty="0">
                <a:solidFill>
                  <a:schemeClr val="tx1"/>
                </a:solidFill>
              </a:rPr>
              <a:t>Por comparación, el calor específico del agua es </a:t>
            </a:r>
            <a:r>
              <a:rPr lang="es-MX" altLang="es-MX" dirty="0">
                <a:solidFill>
                  <a:schemeClr val="accent2"/>
                </a:solidFill>
              </a:rPr>
              <a:t>cinco veces </a:t>
            </a:r>
            <a:r>
              <a:rPr lang="es-MX" altLang="es-MX" dirty="0">
                <a:solidFill>
                  <a:schemeClr val="tx1"/>
                </a:solidFill>
              </a:rPr>
              <a:t>mayor que el de la roca.</a:t>
            </a:r>
          </a:p>
          <a:p>
            <a:pPr eaLnBrk="1" hangingPunct="1"/>
            <a:endParaRPr lang="es-MX" altLang="es-MX" dirty="0">
              <a:solidFill>
                <a:schemeClr val="tx1"/>
              </a:solidFill>
            </a:endParaRPr>
          </a:p>
          <a:p>
            <a:pPr eaLnBrk="1" hangingPunct="1"/>
            <a:r>
              <a:rPr lang="es-MX" altLang="es-MX" dirty="0">
                <a:solidFill>
                  <a:schemeClr val="tx1"/>
                </a:solidFill>
              </a:rPr>
              <a:t>Por lo tanto, el agua tiene la capacidad para almacenar </a:t>
            </a:r>
            <a:r>
              <a:rPr lang="es-MX" altLang="es-MX" dirty="0">
                <a:solidFill>
                  <a:schemeClr val="accent2"/>
                </a:solidFill>
              </a:rPr>
              <a:t>mas energía calórica </a:t>
            </a:r>
            <a:r>
              <a:rPr lang="es-MX" altLang="es-MX" dirty="0">
                <a:solidFill>
                  <a:schemeClr val="tx1"/>
                </a:solidFill>
              </a:rPr>
              <a:t>durante </a:t>
            </a:r>
            <a:r>
              <a:rPr lang="es-MX" altLang="es-MX" dirty="0">
                <a:solidFill>
                  <a:schemeClr val="accent2"/>
                </a:solidFill>
              </a:rPr>
              <a:t>mas tiempo</a:t>
            </a:r>
            <a:r>
              <a:rPr lang="es-MX" altLang="es-MX" dirty="0">
                <a:solidFill>
                  <a:schemeClr val="tx1"/>
                </a:solidFill>
              </a:rPr>
              <a:t> en comparación con la de las rocas.</a:t>
            </a:r>
          </a:p>
        </p:txBody>
      </p:sp>
    </p:spTree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Grp="1"/>
          </p:cNvGraphicFramePr>
          <p:nvPr>
            <p:ph sz="quarter" idx="1"/>
          </p:nvPr>
        </p:nvGraphicFramePr>
        <p:xfrm>
          <a:off x="6248400" y="1139825"/>
          <a:ext cx="22860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orelPhotoPaint.Image.7" r:id="rId3" imgW="2095238" imgH="1304762" progId="CorelPhotoPaint.Image.7">
                  <p:embed/>
                </p:oleObj>
              </mc:Choice>
              <mc:Fallback>
                <p:oleObj name="CorelPhotoPaint.Image.7" r:id="rId3" imgW="2095238" imgH="1304762" progId="CorelPhotoPaint.Image.7">
                  <p:embed/>
                  <p:pic>
                    <p:nvPicPr>
                      <p:cNvPr id="1026" name="Object 2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1139825"/>
                        <a:ext cx="2286000" cy="1828800"/>
                      </a:xfrm>
                      <a:prstGeom prst="rect">
                        <a:avLst/>
                      </a:prstGeom>
                      <a:noFill/>
                      <a:ln w="190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Grp="1"/>
          </p:cNvGraphicFramePr>
          <p:nvPr>
            <p:ph sz="quarter" idx="2"/>
          </p:nvPr>
        </p:nvGraphicFramePr>
        <p:xfrm>
          <a:off x="609600" y="1130300"/>
          <a:ext cx="22860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CorelPhotoPaint.Image.7" r:id="rId5" imgW="2228571" imgH="1304762" progId="CorelPhotoPaint.Image.7">
                  <p:embed/>
                </p:oleObj>
              </mc:Choice>
              <mc:Fallback>
                <p:oleObj name="CorelPhotoPaint.Image.7" r:id="rId5" imgW="2228571" imgH="1304762" progId="CorelPhotoPaint.Image.7">
                  <p:embed/>
                  <p:pic>
                    <p:nvPicPr>
                      <p:cNvPr id="1027" name="Object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130300"/>
                        <a:ext cx="2286000" cy="18288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Grp="1"/>
          </p:cNvGraphicFramePr>
          <p:nvPr>
            <p:ph sz="quarter" idx="3"/>
          </p:nvPr>
        </p:nvGraphicFramePr>
        <p:xfrm>
          <a:off x="3505200" y="1130300"/>
          <a:ext cx="22860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CorelPhotoPaint.Image.7" r:id="rId7" imgW="2123810" imgH="1295238" progId="CorelPhotoPaint.Image.7">
                  <p:embed/>
                </p:oleObj>
              </mc:Choice>
              <mc:Fallback>
                <p:oleObj name="CorelPhotoPaint.Image.7" r:id="rId7" imgW="2123810" imgH="1295238" progId="CorelPhotoPaint.Image.7">
                  <p:embed/>
                  <p:pic>
                    <p:nvPicPr>
                      <p:cNvPr id="1028" name="Object 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1130300"/>
                        <a:ext cx="2286000" cy="1828800"/>
                      </a:xfrm>
                      <a:prstGeom prst="rect">
                        <a:avLst/>
                      </a:prstGeom>
                      <a:noFill/>
                      <a:ln w="190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5"/>
          <p:cNvGraphicFramePr>
            <a:graphicFrameLocks noGrp="1"/>
          </p:cNvGraphicFramePr>
          <p:nvPr>
            <p:ph sz="quarter" idx="4"/>
          </p:nvPr>
        </p:nvGraphicFramePr>
        <p:xfrm>
          <a:off x="533400" y="3903663"/>
          <a:ext cx="22860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CorelPhotoPaint.Image.7" r:id="rId9" imgW="2114286" imgH="1371066" progId="CorelPhotoPaint.Image.7">
                  <p:embed/>
                </p:oleObj>
              </mc:Choice>
              <mc:Fallback>
                <p:oleObj name="CorelPhotoPaint.Image.7" r:id="rId9" imgW="2114286" imgH="1371066" progId="CorelPhotoPaint.Image.7">
                  <p:embed/>
                  <p:pic>
                    <p:nvPicPr>
                      <p:cNvPr id="1029" name="Object 5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903663"/>
                        <a:ext cx="2286000" cy="1828800"/>
                      </a:xfrm>
                      <a:prstGeom prst="rect">
                        <a:avLst/>
                      </a:prstGeom>
                      <a:noFill/>
                      <a:ln w="1905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6"/>
          <p:cNvGraphicFramePr>
            <a:graphicFrameLocks/>
          </p:cNvGraphicFramePr>
          <p:nvPr/>
        </p:nvGraphicFramePr>
        <p:xfrm>
          <a:off x="3505200" y="3905250"/>
          <a:ext cx="22860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CorelPhotoPaint.Image.7" r:id="rId11" imgW="2161905" imgH="1314286" progId="CorelPhotoPaint.Image.7">
                  <p:embed/>
                </p:oleObj>
              </mc:Choice>
              <mc:Fallback>
                <p:oleObj name="CorelPhotoPaint.Image.7" r:id="rId11" imgW="2161905" imgH="1314286" progId="CorelPhotoPaint.Image.7">
                  <p:embed/>
                  <p:pic>
                    <p:nvPicPr>
                      <p:cNvPr id="103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3905250"/>
                        <a:ext cx="2286000" cy="1828800"/>
                      </a:xfrm>
                      <a:prstGeom prst="rect">
                        <a:avLst/>
                      </a:prstGeom>
                      <a:noFill/>
                      <a:ln w="1905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7"/>
          <p:cNvGraphicFramePr>
            <a:graphicFrameLocks/>
          </p:cNvGraphicFramePr>
          <p:nvPr/>
        </p:nvGraphicFramePr>
        <p:xfrm>
          <a:off x="6248400" y="3886200"/>
          <a:ext cx="22860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CorelPhotoPaint.Image.7" r:id="rId13" imgW="2200000" imgH="1371066" progId="CorelPhotoPaint.Image.7">
                  <p:embed/>
                </p:oleObj>
              </mc:Choice>
              <mc:Fallback>
                <p:oleObj name="CorelPhotoPaint.Image.7" r:id="rId13" imgW="2200000" imgH="1371066" progId="CorelPhotoPaint.Image.7">
                  <p:embed/>
                  <p:pic>
                    <p:nvPicPr>
                      <p:cNvPr id="1031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3886200"/>
                        <a:ext cx="2286000" cy="1828800"/>
                      </a:xfrm>
                      <a:prstGeom prst="rect">
                        <a:avLst/>
                      </a:prstGeom>
                      <a:noFill/>
                      <a:ln w="19050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10156" y="2895600"/>
            <a:ext cx="279916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400" dirty="0">
                <a:solidFill>
                  <a:schemeClr val="tx1"/>
                </a:solidFill>
              </a:rPr>
              <a:t>Regiones tropicales y</a:t>
            </a:r>
          </a:p>
          <a:p>
            <a:pPr algn="ctr" eaLnBrk="1" hangingPunct="1"/>
            <a:r>
              <a:rPr lang="es-MX" altLang="es-MX" sz="2400" dirty="0">
                <a:solidFill>
                  <a:schemeClr val="tx1"/>
                </a:solidFill>
              </a:rPr>
              <a:t>costeras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125788" y="2882900"/>
            <a:ext cx="28209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400" dirty="0">
                <a:solidFill>
                  <a:schemeClr val="tx1"/>
                </a:solidFill>
              </a:rPr>
              <a:t>Regiones forestales y boscosas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5984875" y="2870200"/>
            <a:ext cx="28416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400" dirty="0">
                <a:solidFill>
                  <a:schemeClr val="tx1"/>
                </a:solidFill>
              </a:rPr>
              <a:t>Regiones de llanuras y agrícolas</a:t>
            </a:r>
          </a:p>
        </p:txBody>
      </p:sp>
      <p:sp>
        <p:nvSpPr>
          <p:cNvPr id="1035" name="Text Box 12"/>
          <p:cNvSpPr txBox="1">
            <a:spLocks noChangeArrowheads="1"/>
          </p:cNvSpPr>
          <p:nvPr/>
        </p:nvSpPr>
        <p:spPr bwMode="auto">
          <a:xfrm>
            <a:off x="59504" y="5727700"/>
            <a:ext cx="30925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400" dirty="0">
                <a:solidFill>
                  <a:schemeClr val="tx1"/>
                </a:solidFill>
              </a:rPr>
              <a:t>Regiones de montaña y </a:t>
            </a:r>
          </a:p>
          <a:p>
            <a:pPr algn="ctr" eaLnBrk="1" hangingPunct="1"/>
            <a:r>
              <a:rPr lang="es-MX" altLang="es-MX" sz="2400" dirty="0">
                <a:solidFill>
                  <a:schemeClr val="tx1"/>
                </a:solidFill>
              </a:rPr>
              <a:t>mesetas</a:t>
            </a:r>
          </a:p>
        </p:txBody>
      </p:sp>
      <p:sp>
        <p:nvSpPr>
          <p:cNvPr id="1036" name="Text Box 13"/>
          <p:cNvSpPr txBox="1">
            <a:spLocks noChangeArrowheads="1"/>
          </p:cNvSpPr>
          <p:nvPr/>
        </p:nvSpPr>
        <p:spPr bwMode="auto">
          <a:xfrm>
            <a:off x="3222625" y="5638800"/>
            <a:ext cx="27241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400" dirty="0">
                <a:solidFill>
                  <a:schemeClr val="tx1"/>
                </a:solidFill>
              </a:rPr>
              <a:t>Regiones semi-áridas y desérticas</a:t>
            </a:r>
          </a:p>
        </p:txBody>
      </p:sp>
      <p:sp>
        <p:nvSpPr>
          <p:cNvPr id="1037" name="Text Box 14"/>
          <p:cNvSpPr txBox="1">
            <a:spLocks noChangeArrowheads="1"/>
          </p:cNvSpPr>
          <p:nvPr/>
        </p:nvSpPr>
        <p:spPr bwMode="auto">
          <a:xfrm>
            <a:off x="6102350" y="5638800"/>
            <a:ext cx="27336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400" dirty="0">
                <a:solidFill>
                  <a:schemeClr val="tx1"/>
                </a:solidFill>
              </a:rPr>
              <a:t>Regiones polares y de gran altitudes</a:t>
            </a:r>
          </a:p>
        </p:txBody>
      </p:sp>
      <p:sp>
        <p:nvSpPr>
          <p:cNvPr id="1038" name="Text Box 15"/>
          <p:cNvSpPr txBox="1">
            <a:spLocks noChangeArrowheads="1"/>
          </p:cNvSpPr>
          <p:nvPr/>
        </p:nvSpPr>
        <p:spPr bwMode="auto">
          <a:xfrm>
            <a:off x="0" y="457200"/>
            <a:ext cx="9144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rgbClr val="000066"/>
                </a:solidFill>
              </a:rPr>
              <a:t>Variación regional del calor específico</a:t>
            </a:r>
          </a:p>
        </p:txBody>
      </p:sp>
      <p:sp>
        <p:nvSpPr>
          <p:cNvPr id="166929" name="Text Box 17"/>
          <p:cNvSpPr txBox="1">
            <a:spLocks noChangeArrowheads="1"/>
          </p:cNvSpPr>
          <p:nvPr/>
        </p:nvSpPr>
        <p:spPr bwMode="auto">
          <a:xfrm>
            <a:off x="623888" y="2349500"/>
            <a:ext cx="2249487" cy="593725"/>
          </a:xfrm>
          <a:prstGeom prst="rect">
            <a:avLst/>
          </a:prstGeom>
          <a:solidFill>
            <a:schemeClr val="tx2">
              <a:alpha val="56862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000" dirty="0">
                <a:solidFill>
                  <a:srgbClr val="FFFF00"/>
                </a:solidFill>
                <a:latin typeface="Arial" panose="020B0604020202020204" pitchFamily="34" charset="0"/>
              </a:rPr>
              <a:t> Alto</a:t>
            </a:r>
          </a:p>
        </p:txBody>
      </p:sp>
      <p:sp>
        <p:nvSpPr>
          <p:cNvPr id="166931" name="Text Box 19"/>
          <p:cNvSpPr txBox="1">
            <a:spLocks noChangeArrowheads="1"/>
          </p:cNvSpPr>
          <p:nvPr/>
        </p:nvSpPr>
        <p:spPr bwMode="auto">
          <a:xfrm>
            <a:off x="3514725" y="2352675"/>
            <a:ext cx="2249488" cy="593725"/>
          </a:xfrm>
          <a:prstGeom prst="rect">
            <a:avLst/>
          </a:prstGeom>
          <a:solidFill>
            <a:schemeClr val="tx2">
              <a:alpha val="56862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000" dirty="0">
                <a:solidFill>
                  <a:srgbClr val="FFFF00"/>
                </a:solidFill>
                <a:latin typeface="Arial" panose="020B0604020202020204" pitchFamily="34" charset="0"/>
              </a:rPr>
              <a:t>Moderado </a:t>
            </a:r>
          </a:p>
          <a:p>
            <a:pPr algn="ctr" eaLnBrk="1" hangingPunct="1"/>
            <a:r>
              <a:rPr lang="es-MX" altLang="es-MX" sz="2000" dirty="0">
                <a:solidFill>
                  <a:srgbClr val="FFFF00"/>
                </a:solidFill>
                <a:latin typeface="Arial" panose="020B0604020202020204" pitchFamily="34" charset="0"/>
              </a:rPr>
              <a:t>a alto</a:t>
            </a:r>
          </a:p>
        </p:txBody>
      </p:sp>
      <p:sp>
        <p:nvSpPr>
          <p:cNvPr id="166936" name="Text Box 24"/>
          <p:cNvSpPr txBox="1">
            <a:spLocks noChangeArrowheads="1"/>
          </p:cNvSpPr>
          <p:nvPr/>
        </p:nvSpPr>
        <p:spPr bwMode="auto">
          <a:xfrm>
            <a:off x="3533775" y="5141913"/>
            <a:ext cx="2249488" cy="593725"/>
          </a:xfrm>
          <a:prstGeom prst="rect">
            <a:avLst/>
          </a:prstGeom>
          <a:solidFill>
            <a:schemeClr val="tx2">
              <a:alpha val="56862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000" dirty="0">
                <a:solidFill>
                  <a:srgbClr val="FFFF00"/>
                </a:solidFill>
                <a:latin typeface="Arial" panose="020B0604020202020204" pitchFamily="34" charset="0"/>
              </a:rPr>
              <a:t>Bajo</a:t>
            </a:r>
          </a:p>
        </p:txBody>
      </p:sp>
      <p:sp>
        <p:nvSpPr>
          <p:cNvPr id="166937" name="Text Box 25"/>
          <p:cNvSpPr txBox="1">
            <a:spLocks noChangeArrowheads="1"/>
          </p:cNvSpPr>
          <p:nvPr/>
        </p:nvSpPr>
        <p:spPr bwMode="auto">
          <a:xfrm>
            <a:off x="6264275" y="5111750"/>
            <a:ext cx="2249488" cy="593725"/>
          </a:xfrm>
          <a:prstGeom prst="rect">
            <a:avLst/>
          </a:prstGeom>
          <a:solidFill>
            <a:schemeClr val="tx2">
              <a:alpha val="56862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000" dirty="0">
                <a:solidFill>
                  <a:srgbClr val="FFFF00"/>
                </a:solidFill>
                <a:latin typeface="Arial" panose="020B0604020202020204" pitchFamily="34" charset="0"/>
              </a:rPr>
              <a:t>Muy bajo</a:t>
            </a:r>
          </a:p>
        </p:txBody>
      </p:sp>
      <p:sp>
        <p:nvSpPr>
          <p:cNvPr id="166938" name="Text Box 26"/>
          <p:cNvSpPr txBox="1">
            <a:spLocks noChangeArrowheads="1"/>
          </p:cNvSpPr>
          <p:nvPr/>
        </p:nvSpPr>
        <p:spPr bwMode="auto">
          <a:xfrm>
            <a:off x="554038" y="5138738"/>
            <a:ext cx="2247900" cy="593725"/>
          </a:xfrm>
          <a:prstGeom prst="rect">
            <a:avLst/>
          </a:prstGeom>
          <a:solidFill>
            <a:schemeClr val="tx2">
              <a:alpha val="56862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200" dirty="0">
                <a:solidFill>
                  <a:srgbClr val="FFFF00"/>
                </a:solidFill>
                <a:latin typeface="Arial" panose="020B0604020202020204" pitchFamily="34" charset="0"/>
              </a:rPr>
              <a:t> </a:t>
            </a:r>
            <a:r>
              <a:rPr lang="es-MX" altLang="es-MX" sz="2000" dirty="0">
                <a:solidFill>
                  <a:srgbClr val="FFFF00"/>
                </a:solidFill>
                <a:latin typeface="Arial" panose="020B0604020202020204" pitchFamily="34" charset="0"/>
              </a:rPr>
              <a:t>Bajo a </a:t>
            </a:r>
          </a:p>
          <a:p>
            <a:pPr algn="ctr" eaLnBrk="1" hangingPunct="1"/>
            <a:r>
              <a:rPr lang="es-MX" altLang="es-MX" sz="2000" dirty="0">
                <a:solidFill>
                  <a:srgbClr val="FFFF00"/>
                </a:solidFill>
                <a:latin typeface="Arial" panose="020B0604020202020204" pitchFamily="34" charset="0"/>
              </a:rPr>
              <a:t>moderado</a:t>
            </a:r>
          </a:p>
        </p:txBody>
      </p:sp>
      <p:sp>
        <p:nvSpPr>
          <p:cNvPr id="166939" name="Text Box 27"/>
          <p:cNvSpPr txBox="1">
            <a:spLocks noChangeArrowheads="1"/>
          </p:cNvSpPr>
          <p:nvPr/>
        </p:nvSpPr>
        <p:spPr bwMode="auto">
          <a:xfrm>
            <a:off x="6276975" y="2373313"/>
            <a:ext cx="2249488" cy="593725"/>
          </a:xfrm>
          <a:prstGeom prst="rect">
            <a:avLst/>
          </a:prstGeom>
          <a:solidFill>
            <a:schemeClr val="tx2">
              <a:alpha val="56862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000" dirty="0">
                <a:solidFill>
                  <a:srgbClr val="FFFF00"/>
                </a:solidFill>
                <a:latin typeface="Arial" panose="020B0604020202020204" pitchFamily="34" charset="0"/>
              </a:rPr>
              <a:t>Moderado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6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6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6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6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6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6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29" grpId="0" animBg="1"/>
      <p:bldP spid="166931" grpId="0" animBg="1"/>
      <p:bldP spid="166936" grpId="0" animBg="1"/>
      <p:bldP spid="166937" grpId="0" animBg="1"/>
      <p:bldP spid="166938" grpId="0" animBg="1"/>
      <p:bldP spid="166939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250825" y="1905000"/>
            <a:ext cx="8494713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600" dirty="0">
                <a:solidFill>
                  <a:schemeClr val="tx1"/>
                </a:solidFill>
                <a:latin typeface="Arial" panose="020B0604020202020204" pitchFamily="34" charset="0"/>
              </a:rPr>
              <a:t>La evaporación y la condensación</a:t>
            </a:r>
            <a:endParaRPr lang="es-MX" altLang="es-MX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 eaLnBrk="1" hangingPunct="1"/>
            <a:r>
              <a:rPr lang="es-MX" altLang="es-MX" sz="3600" dirty="0">
                <a:solidFill>
                  <a:schemeClr val="tx1"/>
                </a:solidFill>
                <a:latin typeface="Arial" panose="020B0604020202020204" pitchFamily="34" charset="0"/>
              </a:rPr>
              <a:t>tienen un gran efecto sobre el calentamiento y enfriamiento de casi </a:t>
            </a:r>
          </a:p>
          <a:p>
            <a:pPr algn="ctr" eaLnBrk="1" hangingPunct="1"/>
            <a:r>
              <a:rPr lang="es-MX" altLang="es-MX" sz="3600" dirty="0">
                <a:solidFill>
                  <a:schemeClr val="tx1"/>
                </a:solidFill>
                <a:latin typeface="Arial" panose="020B0604020202020204" pitchFamily="34" charset="0"/>
              </a:rPr>
              <a:t>todos los  objetos, especialmente la atmósfera. </a:t>
            </a:r>
            <a:endParaRPr lang="es-MX" altLang="es-MX" sz="40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2935288" y="501650"/>
            <a:ext cx="3276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600" dirty="0">
                <a:solidFill>
                  <a:schemeClr val="accent2"/>
                </a:solidFill>
                <a:latin typeface="Arial" panose="020B0604020202020204" pitchFamily="34" charset="0"/>
              </a:rPr>
              <a:t>Evaporación</a:t>
            </a:r>
            <a:endParaRPr lang="es-MX" altLang="es-MX" sz="32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5735638" y="1649413"/>
            <a:ext cx="32766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sz="2400" dirty="0">
                <a:solidFill>
                  <a:schemeClr val="tx1"/>
                </a:solidFill>
              </a:rPr>
              <a:t>Es el proceso  donde el líquido cambia a vapor o estado gaseoso.</a:t>
            </a:r>
          </a:p>
          <a:p>
            <a:pPr eaLnBrk="1" hangingPunct="1"/>
            <a:endParaRPr lang="es-MX" altLang="es-MX" sz="2400" dirty="0">
              <a:solidFill>
                <a:schemeClr val="tx1"/>
              </a:solidFill>
            </a:endParaRPr>
          </a:p>
          <a:p>
            <a:pPr eaLnBrk="1" hangingPunct="1"/>
            <a:r>
              <a:rPr lang="es-MX" altLang="es-MX" sz="2400" dirty="0">
                <a:solidFill>
                  <a:schemeClr val="tx1"/>
                </a:solidFill>
              </a:rPr>
              <a:t>Durante este proceso, la energía calórica es removida del ambiente.</a:t>
            </a:r>
          </a:p>
          <a:p>
            <a:pPr eaLnBrk="1" hangingPunct="1"/>
            <a:endParaRPr lang="es-MX" altLang="es-MX" sz="2400" dirty="0">
              <a:solidFill>
                <a:schemeClr val="tx1"/>
              </a:solidFill>
            </a:endParaRPr>
          </a:p>
          <a:p>
            <a:pPr eaLnBrk="1" hangingPunct="1"/>
            <a:r>
              <a:rPr lang="es-MX" altLang="es-MX" sz="2400" dirty="0">
                <a:solidFill>
                  <a:schemeClr val="tx1"/>
                </a:solidFill>
              </a:rPr>
              <a:t>Por lo tanto, la evaporación es un proceso de </a:t>
            </a:r>
            <a:r>
              <a:rPr lang="es-MX" altLang="es-MX" sz="2400" u="sng" dirty="0">
                <a:solidFill>
                  <a:schemeClr val="tx1"/>
                </a:solidFill>
              </a:rPr>
              <a:t>enfriamiento.</a:t>
            </a:r>
            <a:endParaRPr lang="es-MX" altLang="es-MX" sz="2400" dirty="0">
              <a:solidFill>
                <a:schemeClr val="tx1"/>
              </a:solidFill>
            </a:endParaRPr>
          </a:p>
          <a:p>
            <a:pPr eaLnBrk="1" hangingPunct="1"/>
            <a:endParaRPr lang="es-MX" altLang="es-MX" sz="2400" dirty="0">
              <a:solidFill>
                <a:schemeClr val="tx1"/>
              </a:solidFill>
            </a:endParaRPr>
          </a:p>
        </p:txBody>
      </p:sp>
      <p:pic>
        <p:nvPicPr>
          <p:cNvPr id="71684" name="Picture 10" descr="U4_sld5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4" r="5600"/>
          <a:stretch>
            <a:fillRect/>
          </a:stretch>
        </p:blipFill>
        <p:spPr bwMode="auto">
          <a:xfrm>
            <a:off x="446088" y="1436688"/>
            <a:ext cx="5122862" cy="4648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7943" name="Text Box 7"/>
          <p:cNvSpPr txBox="1">
            <a:spLocks noChangeArrowheads="1"/>
          </p:cNvSpPr>
          <p:nvPr/>
        </p:nvSpPr>
        <p:spPr bwMode="auto">
          <a:xfrm>
            <a:off x="968375" y="5697538"/>
            <a:ext cx="3886200" cy="7080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000" dirty="0">
                <a:latin typeface="Arial" panose="020B0604020202020204" pitchFamily="34" charset="0"/>
              </a:rPr>
              <a:t>El calor es removido del ambiente</a:t>
            </a:r>
          </a:p>
        </p:txBody>
      </p:sp>
      <p:sp>
        <p:nvSpPr>
          <p:cNvPr id="92166" name="Text Box 12"/>
          <p:cNvSpPr txBox="1">
            <a:spLocks noChangeArrowheads="1"/>
          </p:cNvSpPr>
          <p:nvPr/>
        </p:nvSpPr>
        <p:spPr bwMode="auto">
          <a:xfrm>
            <a:off x="2160588" y="2862263"/>
            <a:ext cx="750887" cy="3968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4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4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4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4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4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4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4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4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4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MX" altLang="es-MX" sz="2000" dirty="0">
                <a:solidFill>
                  <a:schemeClr val="bg1"/>
                </a:solidFill>
                <a:latin typeface="Arial Narrow" panose="020B0606020202030204" pitchFamily="34" charset="0"/>
              </a:rPr>
              <a:t>vapor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7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12" descr="ket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" y="506413"/>
            <a:ext cx="4384675" cy="58451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07" name="Text Box 2"/>
          <p:cNvSpPr txBox="1">
            <a:spLocks noChangeArrowheads="1"/>
          </p:cNvSpPr>
          <p:nvPr/>
        </p:nvSpPr>
        <p:spPr bwMode="auto">
          <a:xfrm>
            <a:off x="5470525" y="552450"/>
            <a:ext cx="34369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600" dirty="0">
                <a:solidFill>
                  <a:schemeClr val="accent2"/>
                </a:solidFill>
                <a:latin typeface="Arial" panose="020B0604020202020204" pitchFamily="34" charset="0"/>
              </a:rPr>
              <a:t>Condensación</a:t>
            </a:r>
            <a:endParaRPr lang="es-MX" altLang="es-MX" sz="32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72708" name="Text Box 3"/>
          <p:cNvSpPr txBox="1">
            <a:spLocks noChangeArrowheads="1"/>
          </p:cNvSpPr>
          <p:nvPr/>
        </p:nvSpPr>
        <p:spPr bwMode="auto">
          <a:xfrm>
            <a:off x="5240338" y="1458913"/>
            <a:ext cx="3786187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dirty="0">
                <a:solidFill>
                  <a:schemeClr val="tx1"/>
                </a:solidFill>
              </a:rPr>
              <a:t>Es el proceso  dónde el vapor de agua cambia a líquido. Durante ese proceso, la energía calórica es agregada al ambiente. </a:t>
            </a:r>
            <a:endParaRPr lang="es-MX" altLang="es-MX" dirty="0"/>
          </a:p>
        </p:txBody>
      </p:sp>
      <p:sp>
        <p:nvSpPr>
          <p:cNvPr id="72709" name="Text Box 4"/>
          <p:cNvSpPr txBox="1">
            <a:spLocks noChangeArrowheads="1"/>
          </p:cNvSpPr>
          <p:nvPr/>
        </p:nvSpPr>
        <p:spPr bwMode="auto">
          <a:xfrm>
            <a:off x="5322888" y="4591050"/>
            <a:ext cx="3452812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dirty="0">
                <a:solidFill>
                  <a:schemeClr val="tx1"/>
                </a:solidFill>
              </a:rPr>
              <a:t>Por lo tanto, la condensación es un proceso  de </a:t>
            </a:r>
            <a:r>
              <a:rPr lang="es-MX" altLang="es-MX" u="sng" dirty="0">
                <a:solidFill>
                  <a:schemeClr val="tx1"/>
                </a:solidFill>
              </a:rPr>
              <a:t>calentamiento,</a:t>
            </a:r>
            <a:endParaRPr lang="es-MX" altLang="es-MX" dirty="0">
              <a:solidFill>
                <a:schemeClr val="tx1"/>
              </a:solidFill>
            </a:endParaRPr>
          </a:p>
        </p:txBody>
      </p:sp>
      <p:sp>
        <p:nvSpPr>
          <p:cNvPr id="168968" name="Text Box 8"/>
          <p:cNvSpPr txBox="1">
            <a:spLocks noChangeArrowheads="1"/>
          </p:cNvSpPr>
          <p:nvPr/>
        </p:nvSpPr>
        <p:spPr bwMode="auto">
          <a:xfrm>
            <a:off x="3525791" y="2636838"/>
            <a:ext cx="145424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1800" dirty="0">
                <a:solidFill>
                  <a:srgbClr val="FFFF66"/>
                </a:solidFill>
                <a:latin typeface="Arial" panose="020B0604020202020204" pitchFamily="34" charset="0"/>
              </a:rPr>
              <a:t>El calor es</a:t>
            </a:r>
          </a:p>
          <a:p>
            <a:pPr algn="ctr" eaLnBrk="1" hangingPunct="1"/>
            <a:r>
              <a:rPr lang="es-MX" altLang="es-MX" sz="1800" dirty="0">
                <a:solidFill>
                  <a:srgbClr val="FFFF66"/>
                </a:solidFill>
                <a:latin typeface="Arial" panose="020B0604020202020204" pitchFamily="34" charset="0"/>
              </a:rPr>
              <a:t>Agregado</a:t>
            </a:r>
          </a:p>
          <a:p>
            <a:pPr algn="ctr" eaLnBrk="1" hangingPunct="1"/>
            <a:r>
              <a:rPr lang="es-MX" altLang="es-MX" sz="1800" dirty="0">
                <a:solidFill>
                  <a:srgbClr val="FFFF66"/>
                </a:solidFill>
                <a:latin typeface="Arial" panose="020B0604020202020204" pitchFamily="34" charset="0"/>
              </a:rPr>
              <a:t>al ambiente</a:t>
            </a:r>
          </a:p>
        </p:txBody>
      </p:sp>
      <p:sp>
        <p:nvSpPr>
          <p:cNvPr id="72711" name="Line 10"/>
          <p:cNvSpPr>
            <a:spLocks noChangeShapeType="1"/>
          </p:cNvSpPr>
          <p:nvPr/>
        </p:nvSpPr>
        <p:spPr bwMode="auto">
          <a:xfrm>
            <a:off x="4038600" y="1281113"/>
            <a:ext cx="144463" cy="1355725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72712" name="Text Box 13"/>
          <p:cNvSpPr txBox="1">
            <a:spLocks noChangeArrowheads="1"/>
          </p:cNvSpPr>
          <p:nvPr/>
        </p:nvSpPr>
        <p:spPr bwMode="auto">
          <a:xfrm>
            <a:off x="2095222" y="887413"/>
            <a:ext cx="199445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400" dirty="0"/>
              <a:t>Estado líquido</a:t>
            </a:r>
          </a:p>
          <a:p>
            <a:pPr algn="ctr" eaLnBrk="1" hangingPunct="1"/>
            <a:r>
              <a:rPr lang="es-MX" altLang="es-MX" sz="1600" dirty="0"/>
              <a:t>(gotas de agua)</a:t>
            </a:r>
          </a:p>
        </p:txBody>
      </p:sp>
      <p:sp>
        <p:nvSpPr>
          <p:cNvPr id="72713" name="Text Box 14"/>
          <p:cNvSpPr txBox="1">
            <a:spLocks noChangeArrowheads="1"/>
          </p:cNvSpPr>
          <p:nvPr/>
        </p:nvSpPr>
        <p:spPr bwMode="auto">
          <a:xfrm>
            <a:off x="2192338" y="2247900"/>
            <a:ext cx="13922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400" dirty="0"/>
              <a:t>Estado de</a:t>
            </a:r>
          </a:p>
          <a:p>
            <a:pPr algn="ctr" eaLnBrk="1" hangingPunct="1"/>
            <a:r>
              <a:rPr lang="es-MX" altLang="es-MX" sz="2400" dirty="0"/>
              <a:t>vapor</a:t>
            </a:r>
          </a:p>
        </p:txBody>
      </p:sp>
      <p:sp>
        <p:nvSpPr>
          <p:cNvPr id="72714" name="Text Box 15"/>
          <p:cNvSpPr txBox="1">
            <a:spLocks noChangeArrowheads="1"/>
          </p:cNvSpPr>
          <p:nvPr/>
        </p:nvSpPr>
        <p:spPr bwMode="auto">
          <a:xfrm>
            <a:off x="744538" y="692150"/>
            <a:ext cx="1330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1600" dirty="0"/>
              <a:t>nube de vapor</a:t>
            </a:r>
            <a:endParaRPr lang="es-MX" altLang="es-MX" sz="1000" dirty="0"/>
          </a:p>
        </p:txBody>
      </p:sp>
      <p:sp>
        <p:nvSpPr>
          <p:cNvPr id="72715" name="Text Box 16"/>
          <p:cNvSpPr txBox="1">
            <a:spLocks noChangeArrowheads="1"/>
          </p:cNvSpPr>
          <p:nvPr/>
        </p:nvSpPr>
        <p:spPr bwMode="auto">
          <a:xfrm>
            <a:off x="3770313" y="520700"/>
            <a:ext cx="1330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1600" dirty="0"/>
              <a:t>nube de vapor</a:t>
            </a:r>
            <a:endParaRPr lang="es-MX" altLang="es-MX" sz="1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8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8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8"/>
          <p:cNvSpPr txBox="1">
            <a:spLocks noChangeArrowheads="1"/>
          </p:cNvSpPr>
          <p:nvPr/>
        </p:nvSpPr>
        <p:spPr bwMode="auto">
          <a:xfrm>
            <a:off x="0" y="444500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dirty="0">
                <a:solidFill>
                  <a:srgbClr val="000066"/>
                </a:solidFill>
                <a:latin typeface="Arial" panose="020B0604020202020204" pitchFamily="34" charset="0"/>
              </a:rPr>
              <a:t> </a:t>
            </a:r>
            <a:r>
              <a:rPr lang="es-MX" altLang="es-MX" dirty="0">
                <a:solidFill>
                  <a:srgbClr val="000066"/>
                </a:solidFill>
              </a:rPr>
              <a:t>Evaporación y condensación en el ambiente</a:t>
            </a:r>
          </a:p>
        </p:txBody>
      </p:sp>
      <p:pic>
        <p:nvPicPr>
          <p:cNvPr id="7373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0500" y="1028700"/>
            <a:ext cx="8839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2" name="Text Box 10"/>
          <p:cNvSpPr txBox="1">
            <a:spLocks noChangeArrowheads="1"/>
          </p:cNvSpPr>
          <p:nvPr/>
        </p:nvSpPr>
        <p:spPr bwMode="auto">
          <a:xfrm>
            <a:off x="4724400" y="5391150"/>
            <a:ext cx="4267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000" dirty="0">
                <a:solidFill>
                  <a:schemeClr val="tx1"/>
                </a:solidFill>
              </a:rPr>
              <a:t>El calor </a:t>
            </a:r>
            <a:r>
              <a:rPr lang="es-MX" altLang="es-MX" sz="2000" u="sng" dirty="0">
                <a:solidFill>
                  <a:schemeClr val="tx1"/>
                </a:solidFill>
              </a:rPr>
              <a:t>añadido</a:t>
            </a:r>
            <a:r>
              <a:rPr lang="es-MX" altLang="es-MX" sz="2000" dirty="0">
                <a:solidFill>
                  <a:schemeClr val="tx1"/>
                </a:solidFill>
              </a:rPr>
              <a:t> a la atmósfera durante este proceso es tambien esencial para el crecimiento de las nubes y tormentas.</a:t>
            </a:r>
            <a:endParaRPr lang="en-US" altLang="es-MX" sz="2000" dirty="0">
              <a:solidFill>
                <a:schemeClr val="tx1"/>
              </a:solidFill>
            </a:endParaRPr>
          </a:p>
        </p:txBody>
      </p:sp>
      <p:sp>
        <p:nvSpPr>
          <p:cNvPr id="73733" name="Text Box 11"/>
          <p:cNvSpPr txBox="1">
            <a:spLocks noChangeArrowheads="1"/>
          </p:cNvSpPr>
          <p:nvPr/>
        </p:nvSpPr>
        <p:spPr bwMode="auto">
          <a:xfrm>
            <a:off x="228600" y="5461000"/>
            <a:ext cx="44196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000" dirty="0">
                <a:solidFill>
                  <a:schemeClr val="tx1"/>
                </a:solidFill>
              </a:rPr>
              <a:t>Además de </a:t>
            </a:r>
            <a:r>
              <a:rPr lang="es-MX" altLang="es-MX" sz="2000" u="sng" dirty="0">
                <a:solidFill>
                  <a:schemeClr val="tx1"/>
                </a:solidFill>
              </a:rPr>
              <a:t>remover</a:t>
            </a:r>
            <a:r>
              <a:rPr lang="es-MX" altLang="es-MX" sz="2000" dirty="0">
                <a:solidFill>
                  <a:schemeClr val="tx1"/>
                </a:solidFill>
              </a:rPr>
              <a:t> el calor del ambiente, la humedad tambien se agrega a la atmósfera.</a:t>
            </a:r>
          </a:p>
        </p:txBody>
      </p:sp>
      <p:sp>
        <p:nvSpPr>
          <p:cNvPr id="73734" name="CuadroTexto 1"/>
          <p:cNvSpPr txBox="1">
            <a:spLocks noChangeArrowheads="1"/>
          </p:cNvSpPr>
          <p:nvPr/>
        </p:nvSpPr>
        <p:spPr bwMode="auto">
          <a:xfrm>
            <a:off x="1424594" y="3251049"/>
            <a:ext cx="2010487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2400" dirty="0">
                <a:solidFill>
                  <a:srgbClr val="000066"/>
                </a:solidFill>
              </a:rPr>
              <a:t>Un proceso de </a:t>
            </a:r>
          </a:p>
          <a:p>
            <a:r>
              <a:rPr lang="es-MX" altLang="es-MX" sz="2400" dirty="0">
                <a:solidFill>
                  <a:srgbClr val="000066"/>
                </a:solidFill>
              </a:rPr>
              <a:t>enfriamiento</a:t>
            </a:r>
          </a:p>
        </p:txBody>
      </p:sp>
      <p:sp>
        <p:nvSpPr>
          <p:cNvPr id="73735" name="CuadroTexto 6"/>
          <p:cNvSpPr txBox="1">
            <a:spLocks noChangeArrowheads="1"/>
          </p:cNvSpPr>
          <p:nvPr/>
        </p:nvSpPr>
        <p:spPr bwMode="auto">
          <a:xfrm>
            <a:off x="5828241" y="2718329"/>
            <a:ext cx="2081213" cy="8302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2400" dirty="0">
                <a:solidFill>
                  <a:srgbClr val="FF0000"/>
                </a:solidFill>
              </a:rPr>
              <a:t>Un proceso de </a:t>
            </a:r>
          </a:p>
          <a:p>
            <a:r>
              <a:rPr lang="es-MX" altLang="es-MX" sz="2400" dirty="0">
                <a:solidFill>
                  <a:srgbClr val="FF0000"/>
                </a:solidFill>
              </a:rPr>
              <a:t>calentamiento</a:t>
            </a:r>
          </a:p>
        </p:txBody>
      </p:sp>
      <p:sp>
        <p:nvSpPr>
          <p:cNvPr id="73736" name="CuadroTexto 2"/>
          <p:cNvSpPr txBox="1">
            <a:spLocks noChangeArrowheads="1"/>
          </p:cNvSpPr>
          <p:nvPr/>
        </p:nvSpPr>
        <p:spPr bwMode="auto">
          <a:xfrm>
            <a:off x="1268413" y="4808538"/>
            <a:ext cx="2205037" cy="584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3200" dirty="0"/>
              <a:t>Evaporación</a:t>
            </a:r>
          </a:p>
        </p:txBody>
      </p:sp>
      <p:sp>
        <p:nvSpPr>
          <p:cNvPr id="73737" name="CuadroTexto 8"/>
          <p:cNvSpPr txBox="1">
            <a:spLocks noChangeArrowheads="1"/>
          </p:cNvSpPr>
          <p:nvPr/>
        </p:nvSpPr>
        <p:spPr bwMode="auto">
          <a:xfrm>
            <a:off x="5453063" y="4851400"/>
            <a:ext cx="2503487" cy="584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3200"/>
              <a:t>Condensación</a:t>
            </a:r>
          </a:p>
        </p:txBody>
      </p:sp>
    </p:spTree>
  </p:cSld>
  <p:clrMapOvr>
    <a:masterClrMapping/>
  </p:clrMapOvr>
  <p:transition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1995488" y="762000"/>
            <a:ext cx="4830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sz="4000" dirty="0">
                <a:solidFill>
                  <a:srgbClr val="000066"/>
                </a:solidFill>
                <a:latin typeface="Arial" panose="020B0604020202020204" pitchFamily="34" charset="0"/>
              </a:rPr>
              <a:t>Efecto invernadero</a:t>
            </a: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230188" y="2163763"/>
            <a:ext cx="8459787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La capacidad  de la atmósfera de retener la radiación infrarroja (energía calórica) mediante la absorción de gases de efecto invernadero, como: el vapor de agua, dióxido de carbono, metano y óxido nitroso. </a:t>
            </a:r>
          </a:p>
        </p:txBody>
      </p:sp>
    </p:spTree>
  </p:cSld>
  <p:clrMapOvr>
    <a:masterClrMapping/>
  </p:clrMapOvr>
  <p:transition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4"/>
          <p:cNvSpPr>
            <a:spLocks noChangeArrowheads="1"/>
          </p:cNvSpPr>
          <p:nvPr/>
        </p:nvSpPr>
        <p:spPr bwMode="auto">
          <a:xfrm>
            <a:off x="609600" y="1219200"/>
            <a:ext cx="79248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Sin estos gases esenciales de efecto invernadero, el calor radiante de la tierra escaparía al espacio sin calentar la atmósfera.</a:t>
            </a:r>
          </a:p>
        </p:txBody>
      </p:sp>
      <p:sp>
        <p:nvSpPr>
          <p:cNvPr id="193541" name="Text Box 5"/>
          <p:cNvSpPr txBox="1">
            <a:spLocks noChangeArrowheads="1"/>
          </p:cNvSpPr>
          <p:nvPr/>
        </p:nvSpPr>
        <p:spPr bwMode="auto">
          <a:xfrm>
            <a:off x="147638" y="3657600"/>
            <a:ext cx="8834437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Por otra parte, si la atmósfera tuviese demasiados de estos gases de efecto invernadero, la tierra se volvería </a:t>
            </a:r>
            <a:r>
              <a:rPr lang="es-MX" altLang="es-MX" sz="3200" i="1" dirty="0">
                <a:solidFill>
                  <a:schemeClr val="tx1"/>
                </a:solidFill>
                <a:latin typeface="Arial" panose="020B0604020202020204" pitchFamily="34" charset="0"/>
              </a:rPr>
              <a:t>insoportablemente</a:t>
            </a:r>
            <a:r>
              <a:rPr lang="es-MX" altLang="es-MX" sz="32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s-MX" altLang="es-MX" sz="3200" i="1" dirty="0">
                <a:solidFill>
                  <a:schemeClr val="tx1"/>
                </a:solidFill>
                <a:latin typeface="Arial" panose="020B0604020202020204" pitchFamily="34" charset="0"/>
              </a:rPr>
              <a:t>caliente.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3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9" descr="Atmosphere to Outer Space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533400"/>
            <a:ext cx="3657600" cy="5867400"/>
          </a:xfrm>
          <a:ln w="19050" cap="flat" algn="ctr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7098" name="Rectangle 10"/>
          <p:cNvSpPr>
            <a:spLocks noChangeArrowheads="1"/>
          </p:cNvSpPr>
          <p:nvPr/>
        </p:nvSpPr>
        <p:spPr bwMode="auto">
          <a:xfrm>
            <a:off x="4191000" y="461963"/>
            <a:ext cx="4953000" cy="240065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 eaLnBrk="0" hangingPunct="0"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 eaLnBrk="0" hangingPunct="0"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 eaLnBrk="0" hangingPunct="0"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 eaLnBrk="0" hangingPunct="0"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defRPr/>
            </a:pPr>
            <a:r>
              <a:rPr lang="es-MX" altLang="es-MX" sz="3000" dirty="0">
                <a:solidFill>
                  <a:schemeClr val="tx1"/>
                </a:solidFill>
                <a:latin typeface="+mn-lt"/>
              </a:rPr>
              <a:t>El 99% de todos los gases atmosféricos se encuentran dentro de los 29 km de </a:t>
            </a:r>
            <a:r>
              <a:rPr lang="es-MX" sz="3000" dirty="0">
                <a:solidFill>
                  <a:schemeClr val="tx1"/>
                </a:solidFill>
                <a:latin typeface="+mn-lt"/>
              </a:rPr>
              <a:t>la superficie de la Tierra</a:t>
            </a:r>
            <a:r>
              <a:rPr lang="es-MX" altLang="es-MX" sz="3000" dirty="0">
                <a:solidFill>
                  <a:schemeClr val="tx1"/>
                </a:solidFill>
                <a:latin typeface="+mn-lt"/>
              </a:rPr>
              <a:t>. </a:t>
            </a:r>
          </a:p>
        </p:txBody>
      </p:sp>
      <p:sp>
        <p:nvSpPr>
          <p:cNvPr id="217099" name="Rectangle 11"/>
          <p:cNvSpPr>
            <a:spLocks noChangeArrowheads="1"/>
          </p:cNvSpPr>
          <p:nvPr/>
        </p:nvSpPr>
        <p:spPr bwMode="auto">
          <a:xfrm>
            <a:off x="4089402" y="2959104"/>
            <a:ext cx="5054598" cy="378565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s-MX" altLang="es-MX" sz="3000" dirty="0">
                <a:solidFill>
                  <a:schemeClr val="tx1"/>
                </a:solidFill>
                <a:latin typeface="+mn-lt"/>
              </a:rPr>
              <a:t>Debido a que la porción superior de la atmósfera se adelgaza  gradualmente con el aumento de altitud, es imposible decir exactamente dónde termina comienza el espacio interplanetario.</a:t>
            </a:r>
          </a:p>
        </p:txBody>
      </p:sp>
      <p:sp>
        <p:nvSpPr>
          <p:cNvPr id="22533" name="Line 12"/>
          <p:cNvSpPr>
            <a:spLocks noChangeShapeType="1"/>
          </p:cNvSpPr>
          <p:nvPr/>
        </p:nvSpPr>
        <p:spPr bwMode="auto">
          <a:xfrm>
            <a:off x="381000" y="6096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2534" name="Line 13"/>
          <p:cNvSpPr>
            <a:spLocks noChangeShapeType="1"/>
          </p:cNvSpPr>
          <p:nvPr/>
        </p:nvSpPr>
        <p:spPr bwMode="auto">
          <a:xfrm>
            <a:off x="381000" y="5791200"/>
            <a:ext cx="36576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2535" name="Text Box 14"/>
          <p:cNvSpPr txBox="1">
            <a:spLocks noChangeArrowheads="1"/>
          </p:cNvSpPr>
          <p:nvPr/>
        </p:nvSpPr>
        <p:spPr bwMode="auto">
          <a:xfrm>
            <a:off x="1044575" y="5257800"/>
            <a:ext cx="23246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b="0" dirty="0">
                <a:solidFill>
                  <a:srgbClr val="EA0000"/>
                </a:solidFill>
                <a:latin typeface="Arial" panose="020B0604020202020204" pitchFamily="34" charset="0"/>
              </a:rPr>
              <a:t>29 kilómetros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7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7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9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803" name="Rectangle 8"/>
          <p:cNvSpPr>
            <a:spLocks noChangeArrowheads="1"/>
          </p:cNvSpPr>
          <p:nvPr/>
        </p:nvSpPr>
        <p:spPr bwMode="auto">
          <a:xfrm>
            <a:off x="7239000" y="6629400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r" eaLnBrk="1" hangingPunct="1"/>
            <a:r>
              <a:rPr lang="en-US" altLang="es-MX" sz="1000" b="0" dirty="0">
                <a:solidFill>
                  <a:schemeClr val="tx1"/>
                </a:solidFill>
                <a:latin typeface="Arial" panose="020B0604020202020204" pitchFamily="34" charset="0"/>
              </a:rPr>
              <a:t>4-</a:t>
            </a:r>
            <a:fld id="{715F2DEA-1A92-4390-AA8B-53E708EE6EDB}" type="slidenum">
              <a:rPr lang="en-US" altLang="es-MX" sz="1000" b="0" smtClean="0">
                <a:solidFill>
                  <a:schemeClr val="tx1"/>
                </a:solidFill>
                <a:latin typeface="Arial" panose="020B0604020202020204" pitchFamily="34" charset="0"/>
              </a:rPr>
              <a:pPr algn="r" eaLnBrk="1" hangingPunct="1"/>
              <a:t>60</a:t>
            </a:fld>
            <a:r>
              <a:rPr lang="en-US" altLang="es-MX" sz="1000" b="0" dirty="0">
                <a:solidFill>
                  <a:schemeClr val="tx1"/>
                </a:solidFill>
                <a:latin typeface="Arial" panose="020B0604020202020204" pitchFamily="34" charset="0"/>
              </a:rPr>
              <a:t>-S290-PE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0" y="6061075"/>
            <a:ext cx="91440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MX" sz="2000" dirty="0">
                <a:solidFill>
                  <a:schemeClr val="tx1"/>
                </a:solidFill>
              </a:rPr>
              <a:t>Los cristales de las ventanas  de este invernadero simbolizan las nubes, la humedad, los contaminantes y el polvo que rodea la Tierra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143970D3-50E2-4347-82EF-9899FCEBE630}"/>
              </a:ext>
            </a:extLst>
          </p:cNvPr>
          <p:cNvGrpSpPr/>
          <p:nvPr/>
        </p:nvGrpSpPr>
        <p:grpSpPr>
          <a:xfrm>
            <a:off x="138113" y="0"/>
            <a:ext cx="8796867" cy="5073301"/>
            <a:chOff x="138113" y="0"/>
            <a:chExt cx="8796867" cy="5073301"/>
          </a:xfrm>
        </p:grpSpPr>
        <p:sp>
          <p:nvSpPr>
            <p:cNvPr id="76804" name="CuadroTexto 1"/>
            <p:cNvSpPr txBox="1">
              <a:spLocks noChangeArrowheads="1"/>
            </p:cNvSpPr>
            <p:nvPr/>
          </p:nvSpPr>
          <p:spPr bwMode="auto">
            <a:xfrm>
              <a:off x="3914195" y="0"/>
              <a:ext cx="4752975" cy="58477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/>
              <a:r>
                <a:rPr lang="es-MX" altLang="es-MX" sz="3200" dirty="0">
                  <a:solidFill>
                    <a:srgbClr val="003300"/>
                  </a:solidFill>
                  <a:latin typeface="Alien Encounters" panose="00000400000000000000" pitchFamily="2" charset="0"/>
                </a:rPr>
                <a:t>El efecto invernadero</a:t>
              </a:r>
            </a:p>
          </p:txBody>
        </p:sp>
        <p:sp>
          <p:nvSpPr>
            <p:cNvPr id="76805" name="CuadroTexto 2"/>
            <p:cNvSpPr txBox="1">
              <a:spLocks noChangeArrowheads="1"/>
            </p:cNvSpPr>
            <p:nvPr/>
          </p:nvSpPr>
          <p:spPr bwMode="auto">
            <a:xfrm>
              <a:off x="1253596" y="715434"/>
              <a:ext cx="189600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/>
              <a:r>
                <a:rPr lang="es-MX" altLang="es-MX" sz="2000" dirty="0">
                  <a:solidFill>
                    <a:schemeClr val="tx1"/>
                  </a:solidFill>
                </a:rPr>
                <a:t>Radiación solar de onda corta entrante</a:t>
              </a:r>
            </a:p>
          </p:txBody>
        </p:sp>
        <p:sp>
          <p:nvSpPr>
            <p:cNvPr id="76806" name="CuadroTexto 5"/>
            <p:cNvSpPr txBox="1">
              <a:spLocks noChangeArrowheads="1"/>
            </p:cNvSpPr>
            <p:nvPr/>
          </p:nvSpPr>
          <p:spPr bwMode="auto">
            <a:xfrm>
              <a:off x="3911600" y="985838"/>
              <a:ext cx="1350963" cy="132343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/>
              <a:r>
                <a:rPr lang="es-MX" altLang="es-MX" sz="2000" dirty="0">
                  <a:solidFill>
                    <a:schemeClr val="tx1"/>
                  </a:solidFill>
                </a:rPr>
                <a:t>Radiación terrestre de </a:t>
              </a:r>
            </a:p>
            <a:p>
              <a:pPr algn="ctr"/>
              <a:r>
                <a:rPr lang="es-MX" altLang="es-MX" sz="2000" dirty="0">
                  <a:solidFill>
                    <a:schemeClr val="tx1"/>
                  </a:solidFill>
                </a:rPr>
                <a:t>onda larga escapa</a:t>
              </a:r>
            </a:p>
          </p:txBody>
        </p:sp>
        <p:sp>
          <p:nvSpPr>
            <p:cNvPr id="76807" name="CuadroTexto 6"/>
            <p:cNvSpPr txBox="1">
              <a:spLocks noChangeArrowheads="1"/>
            </p:cNvSpPr>
            <p:nvPr/>
          </p:nvSpPr>
          <p:spPr bwMode="auto">
            <a:xfrm>
              <a:off x="7156450" y="1196975"/>
              <a:ext cx="1741488" cy="92333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800" dirty="0">
                  <a:solidFill>
                    <a:schemeClr val="tx1"/>
                  </a:solidFill>
                </a:rPr>
                <a:t>Radiación</a:t>
              </a:r>
            </a:p>
            <a:p>
              <a:r>
                <a:rPr lang="es-MX" altLang="es-MX" sz="1800" dirty="0">
                  <a:solidFill>
                    <a:schemeClr val="tx1"/>
                  </a:solidFill>
                </a:rPr>
                <a:t>solar</a:t>
              </a:r>
            </a:p>
            <a:p>
              <a:r>
                <a:rPr lang="es-MX" altLang="es-MX" sz="1800" dirty="0">
                  <a:solidFill>
                    <a:schemeClr val="tx1"/>
                  </a:solidFill>
                </a:rPr>
                <a:t>reflejada</a:t>
              </a:r>
            </a:p>
          </p:txBody>
        </p:sp>
        <p:sp>
          <p:nvSpPr>
            <p:cNvPr id="76810" name="CuadroTexto 3"/>
            <p:cNvSpPr txBox="1">
              <a:spLocks noChangeArrowheads="1"/>
            </p:cNvSpPr>
            <p:nvPr/>
          </p:nvSpPr>
          <p:spPr bwMode="auto">
            <a:xfrm>
              <a:off x="6002338" y="2551113"/>
              <a:ext cx="673100" cy="40005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2000" dirty="0" err="1">
                  <a:solidFill>
                    <a:srgbClr val="C00000"/>
                  </a:solidFill>
                </a:rPr>
                <a:t>24°C</a:t>
              </a:r>
              <a:endParaRPr lang="es-MX" altLang="es-MX" sz="2000" dirty="0">
                <a:solidFill>
                  <a:srgbClr val="C00000"/>
                </a:solidFill>
              </a:endParaRPr>
            </a:p>
          </p:txBody>
        </p:sp>
        <p:sp>
          <p:nvSpPr>
            <p:cNvPr id="76811" name="CuadroTexto 10"/>
            <p:cNvSpPr txBox="1">
              <a:spLocks noChangeArrowheads="1"/>
            </p:cNvSpPr>
            <p:nvPr/>
          </p:nvSpPr>
          <p:spPr bwMode="auto">
            <a:xfrm>
              <a:off x="138113" y="4208463"/>
              <a:ext cx="673100" cy="40005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2000" dirty="0" err="1">
                  <a:solidFill>
                    <a:srgbClr val="C00000"/>
                  </a:solidFill>
                </a:rPr>
                <a:t>24°C</a:t>
              </a:r>
              <a:endParaRPr lang="es-MX" altLang="es-MX" sz="2000" dirty="0">
                <a:solidFill>
                  <a:srgbClr val="C00000"/>
                </a:solidFill>
              </a:endParaRPr>
            </a:p>
          </p:txBody>
        </p:sp>
        <p:sp>
          <p:nvSpPr>
            <p:cNvPr id="76812" name="CuadroTexto 11"/>
            <p:cNvSpPr txBox="1">
              <a:spLocks noChangeArrowheads="1"/>
            </p:cNvSpPr>
            <p:nvPr/>
          </p:nvSpPr>
          <p:spPr bwMode="auto">
            <a:xfrm>
              <a:off x="8248650" y="4224338"/>
              <a:ext cx="673100" cy="40005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2000" dirty="0" err="1">
                  <a:solidFill>
                    <a:srgbClr val="C00000"/>
                  </a:solidFill>
                </a:rPr>
                <a:t>24°C</a:t>
              </a:r>
              <a:endParaRPr lang="es-MX" altLang="es-MX" sz="2000" dirty="0">
                <a:solidFill>
                  <a:srgbClr val="C00000"/>
                </a:solidFill>
              </a:endParaRPr>
            </a:p>
          </p:txBody>
        </p:sp>
        <p:sp>
          <p:nvSpPr>
            <p:cNvPr id="76813" name="CuadroTexto 12"/>
            <p:cNvSpPr txBox="1">
              <a:spLocks noChangeArrowheads="1"/>
            </p:cNvSpPr>
            <p:nvPr/>
          </p:nvSpPr>
          <p:spPr bwMode="auto">
            <a:xfrm>
              <a:off x="688469" y="3629071"/>
              <a:ext cx="1349375" cy="553998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/>
              <a:r>
                <a:rPr lang="es-MX" altLang="es-MX" sz="1800" dirty="0">
                  <a:solidFill>
                    <a:schemeClr val="tx1"/>
                  </a:solidFill>
                </a:rPr>
                <a:t>Radiación solar reflejada</a:t>
              </a:r>
            </a:p>
          </p:txBody>
        </p:sp>
        <p:sp>
          <p:nvSpPr>
            <p:cNvPr id="76814" name="CuadroTexto 13"/>
            <p:cNvSpPr txBox="1">
              <a:spLocks noChangeArrowheads="1"/>
            </p:cNvSpPr>
            <p:nvPr/>
          </p:nvSpPr>
          <p:spPr bwMode="auto">
            <a:xfrm>
              <a:off x="2614083" y="4132792"/>
              <a:ext cx="44082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800" dirty="0" err="1">
                  <a:solidFill>
                    <a:srgbClr val="C00000"/>
                  </a:solidFill>
                </a:rPr>
                <a:t>38°C</a:t>
              </a:r>
              <a:endParaRPr lang="es-MX" altLang="es-MX" sz="1800" dirty="0">
                <a:solidFill>
                  <a:srgbClr val="C00000"/>
                </a:solidFill>
              </a:endParaRPr>
            </a:p>
          </p:txBody>
        </p:sp>
        <p:sp>
          <p:nvSpPr>
            <p:cNvPr id="76815" name="CuadroTexto 14"/>
            <p:cNvSpPr txBox="1">
              <a:spLocks noChangeArrowheads="1"/>
            </p:cNvSpPr>
            <p:nvPr/>
          </p:nvSpPr>
          <p:spPr bwMode="auto">
            <a:xfrm>
              <a:off x="4916488" y="3678238"/>
              <a:ext cx="625475" cy="369887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800" dirty="0" err="1">
                  <a:solidFill>
                    <a:srgbClr val="C00000"/>
                  </a:solidFill>
                </a:rPr>
                <a:t>38°C</a:t>
              </a:r>
              <a:endParaRPr lang="es-MX" altLang="es-MX" sz="1800" dirty="0">
                <a:solidFill>
                  <a:srgbClr val="C00000"/>
                </a:solidFill>
              </a:endParaRPr>
            </a:p>
          </p:txBody>
        </p:sp>
        <p:sp>
          <p:nvSpPr>
            <p:cNvPr id="76816" name="CuadroTexto 15"/>
            <p:cNvSpPr txBox="1">
              <a:spLocks noChangeArrowheads="1"/>
            </p:cNvSpPr>
            <p:nvPr/>
          </p:nvSpPr>
          <p:spPr bwMode="auto">
            <a:xfrm>
              <a:off x="3640138" y="4438650"/>
              <a:ext cx="625475" cy="36988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800" dirty="0" err="1">
                  <a:solidFill>
                    <a:srgbClr val="C00000"/>
                  </a:solidFill>
                </a:rPr>
                <a:t>38°C</a:t>
              </a:r>
              <a:endParaRPr lang="es-MX" altLang="es-MX" sz="1800" dirty="0">
                <a:solidFill>
                  <a:srgbClr val="C00000"/>
                </a:solidFill>
              </a:endParaRPr>
            </a:p>
          </p:txBody>
        </p:sp>
        <p:sp>
          <p:nvSpPr>
            <p:cNvPr id="76817" name="CuadroTexto 16"/>
            <p:cNvSpPr txBox="1">
              <a:spLocks noChangeArrowheads="1"/>
            </p:cNvSpPr>
            <p:nvPr/>
          </p:nvSpPr>
          <p:spPr bwMode="auto">
            <a:xfrm>
              <a:off x="5930371" y="3872972"/>
              <a:ext cx="1232428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/>
              <a:r>
                <a:rPr lang="es-MX" altLang="es-MX" sz="1800" dirty="0">
                  <a:solidFill>
                    <a:schemeClr val="tx1"/>
                  </a:solidFill>
                </a:rPr>
                <a:t>Radiación terrestre de </a:t>
              </a:r>
            </a:p>
            <a:p>
              <a:pPr algn="ctr"/>
              <a:r>
                <a:rPr lang="es-MX" altLang="es-MX" sz="1800" dirty="0">
                  <a:solidFill>
                    <a:schemeClr val="tx1"/>
                  </a:solidFill>
                </a:rPr>
                <a:t>onda larga atrapada</a:t>
              </a:r>
            </a:p>
          </p:txBody>
        </p:sp>
        <p:sp>
          <p:nvSpPr>
            <p:cNvPr id="76819" name="CuadroTexto 18"/>
            <p:cNvSpPr txBox="1">
              <a:spLocks noChangeArrowheads="1"/>
            </p:cNvSpPr>
            <p:nvPr/>
          </p:nvSpPr>
          <p:spPr bwMode="auto">
            <a:xfrm>
              <a:off x="7925330" y="2508250"/>
              <a:ext cx="1009650" cy="64633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800" b="0" dirty="0">
                  <a:solidFill>
                    <a:schemeClr val="tx1"/>
                  </a:solidFill>
                </a:rPr>
                <a:t>Paneles de vidrio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4"/>
          <p:cNvSpPr txBox="1">
            <a:spLocks noChangeArrowheads="1"/>
          </p:cNvSpPr>
          <p:nvPr/>
        </p:nvSpPr>
        <p:spPr bwMode="auto">
          <a:xfrm>
            <a:off x="1590675" y="647700"/>
            <a:ext cx="600356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sz="4000" dirty="0">
                <a:solidFill>
                  <a:srgbClr val="000066"/>
                </a:solidFill>
                <a:latin typeface="Arial" panose="020B0604020202020204" pitchFamily="34" charset="0"/>
              </a:rPr>
              <a:t>Desfase de temperatura</a:t>
            </a:r>
          </a:p>
        </p:txBody>
      </p:sp>
      <p:sp>
        <p:nvSpPr>
          <p:cNvPr id="77827" name="Rectangle 5"/>
          <p:cNvSpPr>
            <a:spLocks noChangeArrowheads="1"/>
          </p:cNvSpPr>
          <p:nvPr/>
        </p:nvSpPr>
        <p:spPr bwMode="auto">
          <a:xfrm>
            <a:off x="457200" y="1663809"/>
            <a:ext cx="81534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4622800" algn="l"/>
                <a:tab pos="5943600" algn="r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4622800" algn="l"/>
                <a:tab pos="5943600" algn="r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4622800" algn="l"/>
                <a:tab pos="5943600" algn="r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4622800" algn="l"/>
                <a:tab pos="5943600" algn="r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4622800" algn="l"/>
                <a:tab pos="5943600" algn="r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22800" algn="l"/>
                <a:tab pos="5943600" algn="r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22800" algn="l"/>
                <a:tab pos="5943600" algn="r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22800" algn="l"/>
                <a:tab pos="5943600" algn="r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22800" algn="l"/>
                <a:tab pos="5943600" algn="r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dirty="0">
                <a:solidFill>
                  <a:schemeClr val="tx1"/>
                </a:solidFill>
                <a:latin typeface="Arial" panose="020B0604020202020204" pitchFamily="34" charset="0"/>
              </a:rPr>
              <a:t>Las épocas más cálidas y más frías del día y del año raramente coincide con las épocas de máxima y mínima radiación solar entrante (insolación).</a:t>
            </a:r>
            <a:endParaRPr lang="es-MX" altLang="es-MX" sz="18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7828" name="Rectangle 6"/>
          <p:cNvSpPr>
            <a:spLocks noChangeArrowheads="1"/>
          </p:cNvSpPr>
          <p:nvPr/>
        </p:nvSpPr>
        <p:spPr bwMode="auto">
          <a:xfrm>
            <a:off x="592667" y="3866485"/>
            <a:ext cx="8229600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4622800" algn="l"/>
                <a:tab pos="5943600" algn="r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4622800" algn="l"/>
                <a:tab pos="5943600" algn="r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4622800" algn="l"/>
                <a:tab pos="5943600" algn="r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4622800" algn="l"/>
                <a:tab pos="5943600" algn="r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4622800" algn="l"/>
                <a:tab pos="5943600" algn="r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22800" algn="l"/>
                <a:tab pos="5943600" algn="r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22800" algn="l"/>
                <a:tab pos="5943600" algn="r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22800" algn="l"/>
                <a:tab pos="5943600" algn="r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22800" algn="l"/>
                <a:tab pos="5943600" algn="r"/>
              </a:tabLs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dirty="0">
                <a:solidFill>
                  <a:schemeClr val="tx1"/>
                </a:solidFill>
                <a:latin typeface="Arial" panose="020B0604020202020204" pitchFamily="34" charset="0"/>
              </a:rPr>
              <a:t>Esta diferencia de tiempo entre la temperatura máxima y la insolación máxima, y  la temperatura mínima e insolación mínima es conocida como </a:t>
            </a:r>
          </a:p>
          <a:p>
            <a:pPr algn="ctr" eaLnBrk="1" hangingPunct="1"/>
            <a:r>
              <a:rPr lang="es-MX" altLang="es-MX" sz="3600" dirty="0">
                <a:solidFill>
                  <a:srgbClr val="0000FF"/>
                </a:solidFill>
                <a:latin typeface="Arial" panose="020B0604020202020204" pitchFamily="34" charset="0"/>
              </a:rPr>
              <a:t>desfase de temperatura.</a:t>
            </a:r>
          </a:p>
        </p:txBody>
      </p:sp>
    </p:spTree>
  </p:cSld>
  <p:clrMapOvr>
    <a:masterClrMapping/>
  </p:clrMapOvr>
  <p:transition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5" name="Text Box 3"/>
          <p:cNvSpPr txBox="1">
            <a:spLocks noChangeArrowheads="1"/>
          </p:cNvSpPr>
          <p:nvPr/>
        </p:nvSpPr>
        <p:spPr bwMode="auto">
          <a:xfrm>
            <a:off x="6400800" y="828147"/>
            <a:ext cx="2743200" cy="295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ES" sz="2300" dirty="0">
                <a:solidFill>
                  <a:schemeClr val="tx1"/>
                </a:solidFill>
              </a:rPr>
              <a:t>En promedio, las temperaturas máximas del año se registran entre 3 y 5 semanas después de la máxima intensidad solar (ángulo solar mayor), alrededor del 21 de junio.</a:t>
            </a:r>
            <a:endParaRPr lang="es-MX" altLang="es-MX" sz="2300" dirty="0">
              <a:solidFill>
                <a:schemeClr val="tx1"/>
              </a:solidFill>
            </a:endParaRP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1019175" y="368300"/>
            <a:ext cx="705994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sz="3200" dirty="0">
                <a:solidFill>
                  <a:srgbClr val="000066"/>
                </a:solidFill>
                <a:latin typeface="Arial" panose="020B0604020202020204" pitchFamily="34" charset="0"/>
              </a:rPr>
              <a:t>Desfase estacional de temperatura</a:t>
            </a:r>
          </a:p>
        </p:txBody>
      </p:sp>
      <p:sp>
        <p:nvSpPr>
          <p:cNvPr id="172037" name="Line 5"/>
          <p:cNvSpPr>
            <a:spLocks noChangeShapeType="1"/>
          </p:cNvSpPr>
          <p:nvPr/>
        </p:nvSpPr>
        <p:spPr bwMode="auto">
          <a:xfrm>
            <a:off x="4385731" y="1913391"/>
            <a:ext cx="0" cy="25146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2038" name="Line 6"/>
          <p:cNvSpPr>
            <a:spLocks noChangeShapeType="1"/>
          </p:cNvSpPr>
          <p:nvPr/>
        </p:nvSpPr>
        <p:spPr bwMode="auto">
          <a:xfrm>
            <a:off x="4097866" y="1907117"/>
            <a:ext cx="0" cy="25146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2039" name="Text Box 7"/>
          <p:cNvSpPr txBox="1">
            <a:spLocks noChangeArrowheads="1"/>
          </p:cNvSpPr>
          <p:nvPr/>
        </p:nvSpPr>
        <p:spPr bwMode="auto">
          <a:xfrm rot="-5400000">
            <a:off x="3356237" y="3359944"/>
            <a:ext cx="17541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n-US" altLang="es-MX" sz="1400">
                <a:solidFill>
                  <a:schemeClr val="tx1"/>
                </a:solidFill>
                <a:latin typeface="Arial" panose="020B0604020202020204" pitchFamily="34" charset="0"/>
              </a:rPr>
              <a:t>Temperature Lag</a:t>
            </a:r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 rot="-5400000">
            <a:off x="1865312" y="3106738"/>
            <a:ext cx="1755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n-US" altLang="es-MX" sz="1400">
                <a:solidFill>
                  <a:schemeClr val="tx1"/>
                </a:solidFill>
                <a:latin typeface="Arial" panose="020B0604020202020204" pitchFamily="34" charset="0"/>
              </a:rPr>
              <a:t>Temperature Lag</a:t>
            </a:r>
          </a:p>
        </p:txBody>
      </p:sp>
      <p:sp>
        <p:nvSpPr>
          <p:cNvPr id="172041" name="Line 9"/>
          <p:cNvSpPr>
            <a:spLocks noChangeShapeType="1"/>
          </p:cNvSpPr>
          <p:nvPr/>
        </p:nvSpPr>
        <p:spPr bwMode="auto">
          <a:xfrm>
            <a:off x="2599721" y="2300218"/>
            <a:ext cx="0" cy="26670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2042" name="Line 10"/>
          <p:cNvSpPr>
            <a:spLocks noChangeShapeType="1"/>
          </p:cNvSpPr>
          <p:nvPr/>
        </p:nvSpPr>
        <p:spPr bwMode="auto">
          <a:xfrm>
            <a:off x="2886678" y="2309139"/>
            <a:ext cx="0" cy="26670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2043" name="Line 11"/>
          <p:cNvSpPr>
            <a:spLocks noChangeShapeType="1"/>
          </p:cNvSpPr>
          <p:nvPr/>
        </p:nvSpPr>
        <p:spPr bwMode="auto">
          <a:xfrm>
            <a:off x="2590800" y="451485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2044" name="Line 12"/>
          <p:cNvSpPr>
            <a:spLocks noChangeShapeType="1"/>
          </p:cNvSpPr>
          <p:nvPr/>
        </p:nvSpPr>
        <p:spPr bwMode="auto">
          <a:xfrm>
            <a:off x="4080931" y="271145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2045" name="Line 13"/>
          <p:cNvSpPr>
            <a:spLocks noChangeShapeType="1"/>
          </p:cNvSpPr>
          <p:nvPr/>
        </p:nvSpPr>
        <p:spPr bwMode="auto">
          <a:xfrm>
            <a:off x="4080931" y="255905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2046" name="Line 14"/>
          <p:cNvSpPr>
            <a:spLocks noChangeShapeType="1"/>
          </p:cNvSpPr>
          <p:nvPr/>
        </p:nvSpPr>
        <p:spPr bwMode="auto">
          <a:xfrm>
            <a:off x="4080931" y="240665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2047" name="Line 15"/>
          <p:cNvSpPr>
            <a:spLocks noChangeShapeType="1"/>
          </p:cNvSpPr>
          <p:nvPr/>
        </p:nvSpPr>
        <p:spPr bwMode="auto">
          <a:xfrm>
            <a:off x="4087293" y="2009171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2048" name="Line 16"/>
          <p:cNvSpPr>
            <a:spLocks noChangeShapeType="1"/>
          </p:cNvSpPr>
          <p:nvPr/>
        </p:nvSpPr>
        <p:spPr bwMode="auto">
          <a:xfrm>
            <a:off x="4097865" y="210185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2049" name="Line 17"/>
          <p:cNvSpPr>
            <a:spLocks noChangeShapeType="1"/>
          </p:cNvSpPr>
          <p:nvPr/>
        </p:nvSpPr>
        <p:spPr bwMode="auto">
          <a:xfrm>
            <a:off x="2590800" y="466725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2050" name="Line 18"/>
          <p:cNvSpPr>
            <a:spLocks noChangeShapeType="1"/>
          </p:cNvSpPr>
          <p:nvPr/>
        </p:nvSpPr>
        <p:spPr bwMode="auto">
          <a:xfrm>
            <a:off x="2590800" y="481965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2051" name="Line 19"/>
          <p:cNvSpPr>
            <a:spLocks noChangeShapeType="1"/>
          </p:cNvSpPr>
          <p:nvPr/>
        </p:nvSpPr>
        <p:spPr bwMode="auto">
          <a:xfrm>
            <a:off x="2590800" y="421005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2052" name="Line 20"/>
          <p:cNvSpPr>
            <a:spLocks noChangeShapeType="1"/>
          </p:cNvSpPr>
          <p:nvPr/>
        </p:nvSpPr>
        <p:spPr bwMode="auto">
          <a:xfrm>
            <a:off x="2590800" y="436245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2053" name="Line 21"/>
          <p:cNvSpPr>
            <a:spLocks noChangeShapeType="1"/>
          </p:cNvSpPr>
          <p:nvPr/>
        </p:nvSpPr>
        <p:spPr bwMode="auto">
          <a:xfrm>
            <a:off x="4080931" y="2237317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2054" name="Rectangle 22"/>
          <p:cNvSpPr>
            <a:spLocks noChangeArrowheads="1"/>
          </p:cNvSpPr>
          <p:nvPr/>
        </p:nvSpPr>
        <p:spPr bwMode="auto">
          <a:xfrm>
            <a:off x="6324600" y="3715808"/>
            <a:ext cx="2819400" cy="295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ES" sz="2300" dirty="0">
                <a:solidFill>
                  <a:schemeClr val="tx1"/>
                </a:solidFill>
              </a:rPr>
              <a:t>Las temperaturas mínimas del año suelen ocurrir entre 3 y 5 semanas después de la mínima intensidad solar (ángulo solar menor), alrededor del 21 de diciembre.</a:t>
            </a:r>
            <a:endParaRPr lang="es-MX" altLang="es-MX" sz="2300" dirty="0">
              <a:solidFill>
                <a:schemeClr val="tx1"/>
              </a:solidFill>
            </a:endParaRPr>
          </a:p>
        </p:txBody>
      </p:sp>
      <p:sp>
        <p:nvSpPr>
          <p:cNvPr id="78874" name="CuadroTexto 25"/>
          <p:cNvSpPr txBox="1">
            <a:spLocks noChangeArrowheads="1"/>
          </p:cNvSpPr>
          <p:nvPr/>
        </p:nvSpPr>
        <p:spPr bwMode="auto">
          <a:xfrm rot="-5400000">
            <a:off x="3492732" y="3438457"/>
            <a:ext cx="1524776" cy="20562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tIns="0" bIns="3600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tx1"/>
                </a:solidFill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Desfase de temperatura</a:t>
            </a:r>
          </a:p>
        </p:txBody>
      </p:sp>
      <p:sp>
        <p:nvSpPr>
          <p:cNvPr id="78875" name="CuadroTexto 3"/>
          <p:cNvSpPr txBox="1">
            <a:spLocks noChangeArrowheads="1"/>
          </p:cNvSpPr>
          <p:nvPr/>
        </p:nvSpPr>
        <p:spPr bwMode="auto">
          <a:xfrm>
            <a:off x="5712883" y="4736571"/>
            <a:ext cx="309380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tx1"/>
                </a:solidFill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/>
              <a:t>-</a:t>
            </a:r>
            <a:r>
              <a:rPr lang="es-MX" altLang="es-MX" dirty="0" err="1"/>
              <a:t>1°C</a:t>
            </a:r>
            <a:endParaRPr lang="es-MX" altLang="es-MX" dirty="0"/>
          </a:p>
        </p:txBody>
      </p:sp>
      <p:sp>
        <p:nvSpPr>
          <p:cNvPr id="78876" name="CuadroTexto 27"/>
          <p:cNvSpPr txBox="1">
            <a:spLocks noChangeArrowheads="1"/>
          </p:cNvSpPr>
          <p:nvPr/>
        </p:nvSpPr>
        <p:spPr bwMode="auto">
          <a:xfrm>
            <a:off x="5645150" y="3827463"/>
            <a:ext cx="369259" cy="31892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1600" dirty="0" err="1">
                <a:solidFill>
                  <a:schemeClr val="tx1"/>
                </a:solidFill>
              </a:rPr>
              <a:t>4°C</a:t>
            </a:r>
            <a:endParaRPr lang="es-MX" altLang="es-MX" sz="1600" dirty="0">
              <a:solidFill>
                <a:schemeClr val="tx1"/>
              </a:solidFill>
            </a:endParaRPr>
          </a:p>
        </p:txBody>
      </p:sp>
      <p:sp>
        <p:nvSpPr>
          <p:cNvPr id="78877" name="CuadroTexto 28"/>
          <p:cNvSpPr txBox="1">
            <a:spLocks noChangeArrowheads="1"/>
          </p:cNvSpPr>
          <p:nvPr/>
        </p:nvSpPr>
        <p:spPr bwMode="auto">
          <a:xfrm>
            <a:off x="5632980" y="2962804"/>
            <a:ext cx="341440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tx1"/>
                </a:solidFill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 err="1"/>
              <a:t>10°C</a:t>
            </a:r>
            <a:endParaRPr lang="es-MX" altLang="es-MX" dirty="0"/>
          </a:p>
        </p:txBody>
      </p:sp>
      <p:sp>
        <p:nvSpPr>
          <p:cNvPr id="78878" name="CuadroTexto 29"/>
          <p:cNvSpPr txBox="1">
            <a:spLocks noChangeArrowheads="1"/>
          </p:cNvSpPr>
          <p:nvPr/>
        </p:nvSpPr>
        <p:spPr bwMode="auto">
          <a:xfrm>
            <a:off x="5653616" y="2102379"/>
            <a:ext cx="341440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tx1"/>
                </a:solidFill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MX" altLang="es-MX" dirty="0" err="1"/>
              <a:t>15°C</a:t>
            </a:r>
            <a:endParaRPr lang="es-MX" altLang="es-MX" dirty="0"/>
          </a:p>
        </p:txBody>
      </p:sp>
      <p:sp>
        <p:nvSpPr>
          <p:cNvPr id="78886" name="CuadroTexto 25"/>
          <p:cNvSpPr txBox="1">
            <a:spLocks noChangeArrowheads="1"/>
          </p:cNvSpPr>
          <p:nvPr/>
        </p:nvSpPr>
        <p:spPr bwMode="auto">
          <a:xfrm rot="-5400000">
            <a:off x="2008310" y="3168919"/>
            <a:ext cx="1492716" cy="241980"/>
          </a:xfrm>
          <a:prstGeom prst="rect">
            <a:avLst/>
          </a:prstGeom>
          <a:solidFill>
            <a:srgbClr val="FFFFB3"/>
          </a:solidFill>
          <a:ln>
            <a:noFill/>
          </a:ln>
        </p:spPr>
        <p:txBody>
          <a:bodyPr wrap="none" tIns="36000" bIns="36000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es-MX" altLang="es-MX" sz="1100" dirty="0">
                <a:solidFill>
                  <a:schemeClr val="tx1"/>
                </a:solidFill>
              </a:rPr>
              <a:t>Desfase de temperatura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A9246F2F-FC4A-431D-B6F0-28F3BDCC677D}"/>
              </a:ext>
            </a:extLst>
          </p:cNvPr>
          <p:cNvGrpSpPr/>
          <p:nvPr/>
        </p:nvGrpSpPr>
        <p:grpSpPr>
          <a:xfrm>
            <a:off x="304800" y="1059346"/>
            <a:ext cx="6019800" cy="5234608"/>
            <a:chOff x="304800" y="1059346"/>
            <a:chExt cx="6019800" cy="5234608"/>
          </a:xfrm>
        </p:grpSpPr>
        <p:pic>
          <p:nvPicPr>
            <p:cNvPr id="788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04800" y="1059346"/>
              <a:ext cx="6019800" cy="523460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CuadroTexto 5">
              <a:extLst>
                <a:ext uri="{FF2B5EF4-FFF2-40B4-BE49-F238E27FC236}">
                  <a16:creationId xmlns:a16="http://schemas.microsoft.com/office/drawing/2014/main" id="{9B600C48-F476-46CD-997B-B65EAD9AB6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5130" y="1070505"/>
              <a:ext cx="4293163" cy="5539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tIns="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800" dirty="0">
                  <a:solidFill>
                    <a:schemeClr val="tx1"/>
                  </a:solidFill>
                </a:rPr>
                <a:t>Angulo solar a mediodía y temperatura media</a:t>
              </a:r>
            </a:p>
            <a:p>
              <a:pPr algn="ctr"/>
              <a:r>
                <a:rPr lang="es-MX" altLang="es-MX" sz="1800" dirty="0">
                  <a:solidFill>
                    <a:schemeClr val="tx1"/>
                  </a:solidFill>
                </a:rPr>
                <a:t>Para 40° de latitud norte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2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2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2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2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2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2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2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2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2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2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2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2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2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2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2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2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2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2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2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2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2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2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2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2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72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7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72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2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72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7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7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7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5" grpId="0"/>
      <p:bldP spid="172039" grpId="0"/>
      <p:bldP spid="172040" grpId="0"/>
      <p:bldP spid="172054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ext Box 2"/>
          <p:cNvSpPr txBox="1">
            <a:spLocks noChangeArrowheads="1"/>
          </p:cNvSpPr>
          <p:nvPr/>
        </p:nvSpPr>
        <p:spPr bwMode="auto">
          <a:xfrm>
            <a:off x="5943600" y="4041775"/>
            <a:ext cx="3200400" cy="241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50000"/>
              </a:spcBef>
            </a:pPr>
            <a:r>
              <a:rPr lang="es-MX" altLang="es-MX" dirty="0">
                <a:solidFill>
                  <a:schemeClr val="tx1"/>
                </a:solidFill>
              </a:rPr>
              <a:t>Mientras que las temperaturas diarias mas altas ocurren aproximadamente de 2 a 4 horas después del </a:t>
            </a:r>
            <a:r>
              <a:rPr lang="es-MX" altLang="es-MX" u="sng" dirty="0">
                <a:solidFill>
                  <a:schemeClr val="tx1"/>
                </a:solidFill>
              </a:rPr>
              <a:t>mediodía solar</a:t>
            </a:r>
            <a:r>
              <a:rPr lang="es-MX" altLang="es-MX" dirty="0">
                <a:solidFill>
                  <a:schemeClr val="tx1"/>
                </a:solidFill>
              </a:rPr>
              <a:t>.</a:t>
            </a:r>
            <a:endParaRPr lang="es-MX" altLang="es-MX" u="sng" dirty="0">
              <a:solidFill>
                <a:schemeClr val="tx1"/>
              </a:solidFill>
            </a:endParaRPr>
          </a:p>
        </p:txBody>
      </p:sp>
      <p:sp>
        <p:nvSpPr>
          <p:cNvPr id="173059" name="Text Box 3"/>
          <p:cNvSpPr txBox="1">
            <a:spLocks noChangeArrowheads="1"/>
          </p:cNvSpPr>
          <p:nvPr/>
        </p:nvSpPr>
        <p:spPr bwMode="auto">
          <a:xfrm>
            <a:off x="5943600" y="1103313"/>
            <a:ext cx="3200400" cy="241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s-MX" altLang="es-MX" dirty="0">
                <a:solidFill>
                  <a:schemeClr val="tx1"/>
                </a:solidFill>
              </a:rPr>
              <a:t>Durante la temporada de verano, las temperaturas diarias mas bajas ocurren de 1 a 2 horas después del </a:t>
            </a:r>
            <a:r>
              <a:rPr lang="es-MX" altLang="es-MX" u="sng" dirty="0">
                <a:solidFill>
                  <a:schemeClr val="tx1"/>
                </a:solidFill>
              </a:rPr>
              <a:t>amanecer</a:t>
            </a:r>
            <a:r>
              <a:rPr lang="es-MX" altLang="es-MX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533400" y="395288"/>
            <a:ext cx="7772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600" dirty="0">
                <a:solidFill>
                  <a:srgbClr val="000066"/>
                </a:solidFill>
                <a:latin typeface="Arial" panose="020B0604020202020204" pitchFamily="34" charset="0"/>
              </a:rPr>
              <a:t>Desfase diario de temperatura</a:t>
            </a:r>
          </a:p>
        </p:txBody>
      </p:sp>
      <p:pic>
        <p:nvPicPr>
          <p:cNvPr id="79877" name="Picture 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3251" y="1143000"/>
            <a:ext cx="5789497" cy="5181600"/>
          </a:xfrm>
          <a:ln w="19050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19852252-BFE4-4697-8963-F8C47ED2EFD1}"/>
              </a:ext>
            </a:extLst>
          </p:cNvPr>
          <p:cNvGrpSpPr/>
          <p:nvPr/>
        </p:nvGrpSpPr>
        <p:grpSpPr>
          <a:xfrm>
            <a:off x="182968" y="1239838"/>
            <a:ext cx="5727195" cy="4933752"/>
            <a:chOff x="182968" y="1239838"/>
            <a:chExt cx="5727195" cy="4933752"/>
          </a:xfrm>
        </p:grpSpPr>
        <p:sp>
          <p:nvSpPr>
            <p:cNvPr id="79878" name="CuadroTexto 5"/>
            <p:cNvSpPr txBox="1">
              <a:spLocks noChangeArrowheads="1"/>
            </p:cNvSpPr>
            <p:nvPr/>
          </p:nvSpPr>
          <p:spPr bwMode="auto">
            <a:xfrm>
              <a:off x="398463" y="1239838"/>
              <a:ext cx="526843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tIns="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2000" dirty="0">
                  <a:solidFill>
                    <a:schemeClr val="tx1"/>
                  </a:solidFill>
                </a:rPr>
                <a:t>Angulo solar e intensidad y temperatura promedio</a:t>
              </a:r>
            </a:p>
          </p:txBody>
        </p:sp>
        <p:sp>
          <p:nvSpPr>
            <p:cNvPr id="79879" name="CuadroTexto 6"/>
            <p:cNvSpPr txBox="1">
              <a:spLocks noChangeArrowheads="1"/>
            </p:cNvSpPr>
            <p:nvPr/>
          </p:nvSpPr>
          <p:spPr bwMode="auto">
            <a:xfrm rot="-5400000">
              <a:off x="-573168" y="3492113"/>
              <a:ext cx="178927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tIns="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800" b="0" dirty="0">
                  <a:solidFill>
                    <a:schemeClr val="tx1"/>
                  </a:solidFill>
                </a:rPr>
                <a:t>  Intensidad solar  </a:t>
              </a:r>
            </a:p>
          </p:txBody>
        </p:sp>
        <p:sp>
          <p:nvSpPr>
            <p:cNvPr id="79880" name="CuadroTexto 1"/>
            <p:cNvSpPr txBox="1">
              <a:spLocks noChangeArrowheads="1"/>
            </p:cNvSpPr>
            <p:nvPr/>
          </p:nvSpPr>
          <p:spPr bwMode="auto">
            <a:xfrm>
              <a:off x="1076325" y="1738313"/>
              <a:ext cx="888385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none" tIns="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400" dirty="0">
                  <a:solidFill>
                    <a:schemeClr val="tx1"/>
                  </a:solidFill>
                </a:rPr>
                <a:t>Radiación</a:t>
              </a:r>
            </a:p>
            <a:p>
              <a:r>
                <a:rPr lang="es-MX" altLang="es-MX" sz="1400" dirty="0">
                  <a:solidFill>
                    <a:schemeClr val="tx1"/>
                  </a:solidFill>
                </a:rPr>
                <a:t> entrante</a:t>
              </a:r>
            </a:p>
          </p:txBody>
        </p:sp>
        <p:sp>
          <p:nvSpPr>
            <p:cNvPr id="79881" name="CuadroTexto 8"/>
            <p:cNvSpPr txBox="1">
              <a:spLocks noChangeArrowheads="1"/>
            </p:cNvSpPr>
            <p:nvPr/>
          </p:nvSpPr>
          <p:spPr bwMode="auto">
            <a:xfrm>
              <a:off x="1074738" y="2214563"/>
              <a:ext cx="888385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none" tIns="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400" dirty="0">
                  <a:solidFill>
                    <a:schemeClr val="tx1"/>
                  </a:solidFill>
                </a:rPr>
                <a:t>Radiación</a:t>
              </a:r>
            </a:p>
            <a:p>
              <a:r>
                <a:rPr lang="es-MX" altLang="es-MX" sz="1400" dirty="0">
                  <a:solidFill>
                    <a:schemeClr val="tx1"/>
                  </a:solidFill>
                </a:rPr>
                <a:t> saliente</a:t>
              </a:r>
            </a:p>
          </p:txBody>
        </p:sp>
        <p:sp>
          <p:nvSpPr>
            <p:cNvPr id="79882" name="CuadroTexto 9"/>
            <p:cNvSpPr txBox="1">
              <a:spLocks noChangeArrowheads="1"/>
            </p:cNvSpPr>
            <p:nvPr/>
          </p:nvSpPr>
          <p:spPr bwMode="auto">
            <a:xfrm>
              <a:off x="1071563" y="2700337"/>
              <a:ext cx="930063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none" tIns="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1400" dirty="0">
                  <a:solidFill>
                    <a:schemeClr val="tx1"/>
                  </a:solidFill>
                </a:rPr>
                <a:t>Radiación </a:t>
              </a:r>
            </a:p>
            <a:p>
              <a:r>
                <a:rPr lang="es-MX" altLang="es-MX" sz="1400" dirty="0">
                  <a:solidFill>
                    <a:schemeClr val="tx1"/>
                  </a:solidFill>
                </a:rPr>
                <a:t>entrante </a:t>
              </a:r>
            </a:p>
            <a:p>
              <a:r>
                <a:rPr lang="es-MX" altLang="es-MX" sz="1400" dirty="0">
                  <a:solidFill>
                    <a:schemeClr val="tx1"/>
                  </a:solidFill>
                </a:rPr>
                <a:t>y saliente</a:t>
              </a:r>
            </a:p>
            <a:p>
              <a:r>
                <a:rPr lang="es-MX" altLang="es-MX" sz="1400" dirty="0">
                  <a:solidFill>
                    <a:schemeClr val="tx1"/>
                  </a:solidFill>
                </a:rPr>
                <a:t>se igualan</a:t>
              </a:r>
            </a:p>
          </p:txBody>
        </p:sp>
        <p:sp>
          <p:nvSpPr>
            <p:cNvPr id="79883" name="CuadroTexto 10"/>
            <p:cNvSpPr txBox="1">
              <a:spLocks noChangeArrowheads="1"/>
            </p:cNvSpPr>
            <p:nvPr/>
          </p:nvSpPr>
          <p:spPr bwMode="auto">
            <a:xfrm>
              <a:off x="2154121" y="2335742"/>
              <a:ext cx="108555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none" tIns="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/>
              <a:r>
                <a:rPr lang="es-MX" altLang="es-MX" sz="1400" dirty="0">
                  <a:solidFill>
                    <a:schemeClr val="tx1"/>
                  </a:solidFill>
                </a:rPr>
                <a:t>Angulo solar</a:t>
              </a:r>
            </a:p>
            <a:p>
              <a:pPr algn="ctr"/>
              <a:r>
                <a:rPr lang="es-MX" altLang="es-MX" sz="1400" dirty="0">
                  <a:solidFill>
                    <a:schemeClr val="tx1"/>
                  </a:solidFill>
                </a:rPr>
                <a:t>máximo</a:t>
              </a:r>
            </a:p>
          </p:txBody>
        </p:sp>
        <p:sp>
          <p:nvSpPr>
            <p:cNvPr id="79884" name="CuadroTexto 11"/>
            <p:cNvSpPr txBox="1">
              <a:spLocks noChangeArrowheads="1"/>
            </p:cNvSpPr>
            <p:nvPr/>
          </p:nvSpPr>
          <p:spPr bwMode="auto">
            <a:xfrm>
              <a:off x="3607409" y="2390775"/>
              <a:ext cx="1108445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none" tIns="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/>
              <a:r>
                <a:rPr lang="es-MX" altLang="es-MX" sz="1400">
                  <a:solidFill>
                    <a:schemeClr val="tx1"/>
                  </a:solidFill>
                </a:rPr>
                <a:t>Temperatura </a:t>
              </a:r>
            </a:p>
            <a:p>
              <a:pPr algn="ctr"/>
              <a:r>
                <a:rPr lang="es-MX" altLang="es-MX" sz="1400">
                  <a:solidFill>
                    <a:schemeClr val="tx1"/>
                  </a:solidFill>
                </a:rPr>
                <a:t>máxima</a:t>
              </a:r>
            </a:p>
          </p:txBody>
        </p:sp>
        <p:sp>
          <p:nvSpPr>
            <p:cNvPr id="79885" name="CuadroTexto 12"/>
            <p:cNvSpPr txBox="1">
              <a:spLocks noChangeArrowheads="1"/>
            </p:cNvSpPr>
            <p:nvPr/>
          </p:nvSpPr>
          <p:spPr bwMode="auto">
            <a:xfrm>
              <a:off x="625291" y="3903663"/>
              <a:ext cx="1108445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none" tIns="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/>
              <a:r>
                <a:rPr lang="es-MX" altLang="es-MX" sz="1400" dirty="0">
                  <a:solidFill>
                    <a:schemeClr val="tx1"/>
                  </a:solidFill>
                </a:rPr>
                <a:t>Temperatura </a:t>
              </a:r>
            </a:p>
            <a:p>
              <a:pPr algn="ctr"/>
              <a:r>
                <a:rPr lang="es-MX" altLang="es-MX" sz="1400" dirty="0">
                  <a:solidFill>
                    <a:schemeClr val="tx1"/>
                  </a:solidFill>
                </a:rPr>
                <a:t>mínima</a:t>
              </a:r>
            </a:p>
          </p:txBody>
        </p:sp>
        <p:sp>
          <p:nvSpPr>
            <p:cNvPr id="79886" name="CuadroTexto 13"/>
            <p:cNvSpPr txBox="1">
              <a:spLocks noChangeArrowheads="1"/>
            </p:cNvSpPr>
            <p:nvPr/>
          </p:nvSpPr>
          <p:spPr bwMode="auto">
            <a:xfrm>
              <a:off x="4554714" y="3367088"/>
              <a:ext cx="91563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tIns="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/>
              <a:r>
                <a:rPr lang="es-MX" altLang="es-MX" sz="1200" dirty="0">
                  <a:solidFill>
                    <a:schemeClr val="tx1"/>
                  </a:solidFill>
                </a:rPr>
                <a:t>Curva de</a:t>
              </a:r>
            </a:p>
            <a:p>
              <a:pPr algn="ctr"/>
              <a:r>
                <a:rPr lang="es-MX" altLang="es-MX" sz="1200" dirty="0">
                  <a:solidFill>
                    <a:schemeClr val="tx1"/>
                  </a:solidFill>
                </a:rPr>
                <a:t>temperatura</a:t>
              </a:r>
            </a:p>
          </p:txBody>
        </p:sp>
        <p:sp>
          <p:nvSpPr>
            <p:cNvPr id="15" name="CuadroTexto 14"/>
            <p:cNvSpPr txBox="1"/>
            <p:nvPr/>
          </p:nvSpPr>
          <p:spPr>
            <a:xfrm>
              <a:off x="673056" y="4960938"/>
              <a:ext cx="797013" cy="184666"/>
            </a:xfrm>
            <a:prstGeom prst="rect">
              <a:avLst/>
            </a:prstGeom>
            <a:noFill/>
          </p:spPr>
          <p:txBody>
            <a:bodyPr wrap="none" tIns="0" bIns="0">
              <a:spAutoFit/>
            </a:bodyPr>
            <a:lstStyle/>
            <a:p>
              <a:pPr algn="ctr">
                <a:defRPr/>
              </a:pPr>
              <a:r>
                <a:rPr lang="es-MX" sz="1200" dirty="0">
                  <a:solidFill>
                    <a:schemeClr val="tx1"/>
                  </a:solidFill>
                </a:rPr>
                <a:t>Amanecer</a:t>
              </a:r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4031513" y="4938713"/>
              <a:ext cx="776175" cy="184666"/>
            </a:xfrm>
            <a:prstGeom prst="rect">
              <a:avLst/>
            </a:prstGeom>
            <a:noFill/>
          </p:spPr>
          <p:txBody>
            <a:bodyPr wrap="none" tIns="0" bIns="0">
              <a:spAutoFit/>
            </a:bodyPr>
            <a:lstStyle/>
            <a:p>
              <a:pPr algn="ctr">
                <a:defRPr/>
              </a:pPr>
              <a:r>
                <a:rPr lang="es-MX" sz="1200" dirty="0">
                  <a:solidFill>
                    <a:schemeClr val="tx1"/>
                  </a:solidFill>
                </a:rPr>
                <a:t>Atardecer</a:t>
              </a:r>
            </a:p>
          </p:txBody>
        </p:sp>
        <p:sp>
          <p:nvSpPr>
            <p:cNvPr id="79889" name="CuadroTexto 16"/>
            <p:cNvSpPr txBox="1">
              <a:spLocks noChangeArrowheads="1"/>
            </p:cNvSpPr>
            <p:nvPr/>
          </p:nvSpPr>
          <p:spPr bwMode="auto">
            <a:xfrm>
              <a:off x="1068388" y="5865813"/>
              <a:ext cx="351089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tIns="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2000" dirty="0">
                  <a:solidFill>
                    <a:schemeClr val="tx1"/>
                  </a:solidFill>
                </a:rPr>
                <a:t>Hora del día (en tiempo estándar)</a:t>
              </a:r>
            </a:p>
          </p:txBody>
        </p:sp>
        <p:sp>
          <p:nvSpPr>
            <p:cNvPr id="79890" name="CuadroTexto 18"/>
            <p:cNvSpPr txBox="1">
              <a:spLocks noChangeArrowheads="1"/>
            </p:cNvSpPr>
            <p:nvPr/>
          </p:nvSpPr>
          <p:spPr bwMode="auto">
            <a:xfrm rot="5400000">
              <a:off x="4931209" y="3579118"/>
              <a:ext cx="165013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tIns="0" bIns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r>
                <a:rPr lang="es-MX" altLang="es-MX" sz="2000" b="0">
                  <a:solidFill>
                    <a:schemeClr val="tx1"/>
                  </a:solidFill>
                </a:rPr>
                <a:t>   Temperatura  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3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3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0"/>
      <p:bldP spid="173059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6"/>
          <p:cNvSpPr txBox="1">
            <a:spLocks noChangeArrowheads="1"/>
          </p:cNvSpPr>
          <p:nvPr/>
        </p:nvSpPr>
        <p:spPr bwMode="auto">
          <a:xfrm>
            <a:off x="635000" y="1948392"/>
            <a:ext cx="7933267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4000" dirty="0">
                <a:solidFill>
                  <a:srgbClr val="000066"/>
                </a:solidFill>
                <a:latin typeface="Arial" panose="020B0604020202020204" pitchFamily="34" charset="0"/>
              </a:rPr>
              <a:t>EJERCICIO 2       </a:t>
            </a:r>
          </a:p>
          <a:p>
            <a:pPr algn="ctr" eaLnBrk="1" hangingPunct="1"/>
            <a:endParaRPr lang="es-MX" altLang="es-MX" sz="4000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algn="ctr" eaLnBrk="1" hangingPunct="1"/>
            <a:r>
              <a:rPr lang="es-MX" altLang="es-MX" sz="3800" dirty="0">
                <a:solidFill>
                  <a:srgbClr val="000066"/>
                </a:solidFill>
                <a:latin typeface="Arial" panose="020B0604020202020204" pitchFamily="34" charset="0"/>
              </a:rPr>
              <a:t>Factores que afectan la temperatura del aire</a:t>
            </a:r>
          </a:p>
        </p:txBody>
      </p:sp>
    </p:spTree>
  </p:cSld>
  <p:clrMapOvr>
    <a:masterClrMapping/>
  </p:clrMapOvr>
  <p:transition>
    <p:fad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noProof="0" dirty="0"/>
              <a:t>Revisión de objetivos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0D704EEC-0242-44E0-88D9-AEDEB9A704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032000"/>
            <a:ext cx="8229600" cy="349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4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533400" indent="-533400">
              <a:lnSpc>
                <a:spcPct val="110000"/>
              </a:lnSpc>
              <a:buFontTx/>
              <a:buAutoNum type="arabicPeriod"/>
            </a:pPr>
            <a:r>
              <a:rPr lang="es-MX" altLang="es-MX" b="1" kern="0"/>
              <a:t>Describir la estructura y composición de la atmósfera.</a:t>
            </a:r>
          </a:p>
          <a:p>
            <a:pPr marL="533400" indent="-533400">
              <a:lnSpc>
                <a:spcPct val="120000"/>
              </a:lnSpc>
              <a:buFontTx/>
              <a:buAutoNum type="arabicPeriod"/>
            </a:pPr>
            <a:r>
              <a:rPr lang="es-MX" altLang="es-MX" b="1" kern="0"/>
              <a:t>Definir tiempo atmosférico y enlistar sus elementos.</a:t>
            </a:r>
          </a:p>
          <a:p>
            <a:pPr marL="533400" indent="-533400">
              <a:lnSpc>
                <a:spcPct val="120000"/>
              </a:lnSpc>
              <a:buFontTx/>
              <a:buAutoNum type="arabicPeriod"/>
            </a:pPr>
            <a:r>
              <a:rPr lang="es-MX" altLang="es-MX" b="1" kern="0"/>
              <a:t>Describir el proceso de radiación sol-tierra y el balance de calor de la tierra.</a:t>
            </a:r>
            <a:endParaRPr lang="es-MX" altLang="es-MX" b="0" kern="0" dirty="0"/>
          </a:p>
        </p:txBody>
      </p:sp>
    </p:spTree>
  </p:cSld>
  <p:clrMapOvr>
    <a:masterClrMapping/>
  </p:clrMapOvr>
  <p:transition>
    <p:fad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10"/>
          <p:cNvSpPr txBox="1">
            <a:spLocks noChangeArrowheads="1"/>
          </p:cNvSpPr>
          <p:nvPr/>
        </p:nvSpPr>
        <p:spPr bwMode="auto">
          <a:xfrm>
            <a:off x="457200" y="1143000"/>
            <a:ext cx="830580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>
              <a:spcBef>
                <a:spcPct val="20000"/>
              </a:spcBef>
              <a:buFontTx/>
              <a:buAutoNum type="arabicPeriod"/>
            </a:pPr>
            <a:endParaRPr lang="es-MX" altLang="es-MX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noProof="0" dirty="0"/>
              <a:t>Revisión de objetivos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A451A56-F110-478E-973C-F3B3B37DE1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199" y="1722438"/>
            <a:ext cx="8263467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4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533400" indent="-533400">
              <a:buFontTx/>
              <a:buAutoNum type="arabicPeriod" startAt="4"/>
            </a:pPr>
            <a:r>
              <a:rPr lang="es-MX" altLang="es-MX" b="1" kern="0" dirty="0"/>
              <a:t>Describir los factores que afectan la temperatura de la superficie terrestre y la atmósfera baja.</a:t>
            </a:r>
          </a:p>
          <a:p>
            <a:pPr marL="533400" indent="-533400">
              <a:buFontTx/>
              <a:buAutoNum type="arabicPeriod" startAt="4"/>
            </a:pPr>
            <a:r>
              <a:rPr lang="es-MX" altLang="es-MX" b="1" kern="0" dirty="0"/>
              <a:t>Describir el efecto invernadero y su influencia en la temperatura del aire.</a:t>
            </a:r>
          </a:p>
          <a:p>
            <a:pPr marL="533400" indent="-533400">
              <a:buFontTx/>
              <a:buAutoNum type="arabicPeriod" startAt="4"/>
            </a:pPr>
            <a:r>
              <a:rPr lang="es-MX" altLang="es-MX" b="1" kern="0" dirty="0"/>
              <a:t>Describir el desfase de temperatura y el efecto que los desfases Diario y estacional de temperatura tienen en el comportamiento del fuego.</a:t>
            </a:r>
          </a:p>
          <a:p>
            <a:pPr marL="533400" indent="-533400" algn="just">
              <a:buFontTx/>
              <a:buAutoNum type="arabicPeriod" startAt="4"/>
            </a:pPr>
            <a:endParaRPr lang="es-MX" altLang="es-MX" b="0" kern="0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0" name="Text Box 4"/>
          <p:cNvSpPr txBox="1">
            <a:spLocks noChangeArrowheads="1"/>
          </p:cNvSpPr>
          <p:nvPr/>
        </p:nvSpPr>
        <p:spPr bwMode="auto">
          <a:xfrm>
            <a:off x="5096932" y="637116"/>
            <a:ext cx="4047067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sz="2600" dirty="0">
                <a:solidFill>
                  <a:schemeClr val="tx1"/>
                </a:solidFill>
                <a:latin typeface="Arial" panose="020B0604020202020204" pitchFamily="34" charset="0"/>
              </a:rPr>
              <a:t>Nuestra atmósfera puede ser dividida en muchas capas en función de su cambio en temperatura con la altitud.</a:t>
            </a:r>
            <a:endParaRPr lang="en-US" altLang="es-MX" sz="26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7461" name="Text Box 5"/>
          <p:cNvSpPr txBox="1">
            <a:spLocks noChangeArrowheads="1"/>
          </p:cNvSpPr>
          <p:nvPr/>
        </p:nvSpPr>
        <p:spPr bwMode="auto">
          <a:xfrm>
            <a:off x="5110162" y="3317078"/>
            <a:ext cx="4033837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just" eaLnBrk="1" hangingPunct="1"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l"/>
            <a:r>
              <a:rPr lang="es-MX" altLang="es-MX" dirty="0"/>
              <a:t>En promedio, la temperatura </a:t>
            </a:r>
            <a:r>
              <a:rPr lang="es-MX" altLang="es-MX" u="sng" dirty="0"/>
              <a:t>disminuye </a:t>
            </a:r>
            <a:r>
              <a:rPr lang="es-MX" altLang="es-MX" dirty="0"/>
              <a:t>con el incremento de altitud en la tropósfera y la mesósfera, e </a:t>
            </a:r>
            <a:r>
              <a:rPr lang="es-MX" altLang="es-MX" u="sng" dirty="0"/>
              <a:t>incrementa</a:t>
            </a:r>
            <a:r>
              <a:rPr lang="es-MX" altLang="es-MX" dirty="0"/>
              <a:t> con la altitud en la estratósfera y en la termósfera.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C324B6A5-CA44-4018-BC48-277602D85CC9}"/>
              </a:ext>
            </a:extLst>
          </p:cNvPr>
          <p:cNvGrpSpPr/>
          <p:nvPr/>
        </p:nvGrpSpPr>
        <p:grpSpPr>
          <a:xfrm>
            <a:off x="366183" y="457202"/>
            <a:ext cx="4702175" cy="5943600"/>
            <a:chOff x="349250" y="457200"/>
            <a:chExt cx="4702175" cy="5943600"/>
          </a:xfrm>
        </p:grpSpPr>
        <p:pic>
          <p:nvPicPr>
            <p:cNvPr id="23556" name="Picture 7" descr="Atmosphere Tmp profil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250" y="457200"/>
              <a:ext cx="4702175" cy="5943600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CuadroTexto 4"/>
            <p:cNvSpPr txBox="1"/>
            <p:nvPr/>
          </p:nvSpPr>
          <p:spPr>
            <a:xfrm>
              <a:off x="643466" y="1717676"/>
              <a:ext cx="51538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eaLnBrk="1" hangingPunct="1">
                <a:defRPr/>
              </a:pPr>
              <a:r>
                <a:rPr lang="es-MX" sz="1200" b="0" i="1" dirty="0">
                  <a:solidFill>
                    <a:schemeClr val="tx1"/>
                  </a:solidFill>
                  <a:latin typeface="+mn-lt"/>
                </a:rPr>
                <a:t>128</a:t>
              </a:r>
            </a:p>
          </p:txBody>
        </p:sp>
        <p:sp>
          <p:nvSpPr>
            <p:cNvPr id="15" name="CuadroTexto 14"/>
            <p:cNvSpPr txBox="1"/>
            <p:nvPr/>
          </p:nvSpPr>
          <p:spPr>
            <a:xfrm>
              <a:off x="717550" y="2709863"/>
              <a:ext cx="439738" cy="27781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s-MX" sz="1200" b="0" i="1" dirty="0">
                  <a:solidFill>
                    <a:schemeClr val="tx1"/>
                  </a:solidFill>
                  <a:latin typeface="+mn-lt"/>
                </a:rPr>
                <a:t>  96</a:t>
              </a:r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668338" y="3781425"/>
              <a:ext cx="484187" cy="2778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s-MX" sz="1200" b="0" i="1" dirty="0">
                  <a:solidFill>
                    <a:schemeClr val="tx1"/>
                  </a:solidFill>
                  <a:latin typeface="+mn-lt"/>
                </a:rPr>
                <a:t> 64  </a:t>
              </a:r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671513" y="4859338"/>
              <a:ext cx="485775" cy="27781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s-MX" sz="1200" b="0" i="1" dirty="0">
                  <a:solidFill>
                    <a:schemeClr val="tx1"/>
                  </a:solidFill>
                  <a:latin typeface="+mn-lt"/>
                </a:rPr>
                <a:t> 32  </a:t>
              </a:r>
            </a:p>
          </p:txBody>
        </p:sp>
        <p:sp>
          <p:nvSpPr>
            <p:cNvPr id="23557" name="CuadroTexto 1"/>
            <p:cNvSpPr txBox="1">
              <a:spLocks noChangeArrowheads="1"/>
            </p:cNvSpPr>
            <p:nvPr/>
          </p:nvSpPr>
          <p:spPr bwMode="auto">
            <a:xfrm>
              <a:off x="526125" y="457200"/>
              <a:ext cx="4426213" cy="707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/>
              <a:r>
                <a:rPr lang="es-MX" altLang="es-MX" sz="2000" b="0" dirty="0">
                  <a:solidFill>
                    <a:schemeClr val="tx1"/>
                  </a:solidFill>
                </a:rPr>
                <a:t>Distribución vertical de temperatura promedio</a:t>
              </a:r>
            </a:p>
            <a:p>
              <a:pPr algn="ctr" eaLnBrk="1" hangingPunct="1"/>
              <a:r>
                <a:rPr lang="es-MX" altLang="es-MX" sz="2000" b="0" dirty="0">
                  <a:solidFill>
                    <a:schemeClr val="tx1"/>
                  </a:solidFill>
                </a:rPr>
                <a:t>en la atmósfera terrestre </a:t>
              </a:r>
            </a:p>
          </p:txBody>
        </p:sp>
        <p:sp>
          <p:nvSpPr>
            <p:cNvPr id="23558" name="CuadroTexto 2"/>
            <p:cNvSpPr txBox="1">
              <a:spLocks noChangeArrowheads="1"/>
            </p:cNvSpPr>
            <p:nvPr/>
          </p:nvSpPr>
          <p:spPr bwMode="auto">
            <a:xfrm>
              <a:off x="2731096" y="2513670"/>
              <a:ext cx="1212190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 anchor="ctr" anchorCtr="0">
              <a:spAutoFit/>
            </a:bodyPr>
            <a:lstStyle>
              <a:defPPr>
                <a:defRPr lang="en-US"/>
              </a:defPPr>
              <a:lvl1pPr algn="ctr" eaLnBrk="1" hangingPunct="1">
                <a:defRPr sz="1400">
                  <a:solidFill>
                    <a:schemeClr val="tx1"/>
                  </a:solidFill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s-MX" altLang="es-MX" dirty="0"/>
                <a:t>TERMÓSFERA</a:t>
              </a:r>
            </a:p>
          </p:txBody>
        </p:sp>
        <p:sp>
          <p:nvSpPr>
            <p:cNvPr id="23559" name="CuadroTexto 6"/>
            <p:cNvSpPr txBox="1">
              <a:spLocks noChangeArrowheads="1"/>
            </p:cNvSpPr>
            <p:nvPr/>
          </p:nvSpPr>
          <p:spPr bwMode="auto">
            <a:xfrm>
              <a:off x="1703151" y="3145123"/>
              <a:ext cx="1119665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 anchor="ctr" anchorCtr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/>
              <a:r>
                <a:rPr lang="es-MX" altLang="es-MX" sz="1400" dirty="0">
                  <a:solidFill>
                    <a:srgbClr val="FF0000"/>
                  </a:solidFill>
                </a:rPr>
                <a:t>MESOPAUSA</a:t>
              </a:r>
            </a:p>
          </p:txBody>
        </p:sp>
        <p:sp>
          <p:nvSpPr>
            <p:cNvPr id="23560" name="CuadroTexto 7"/>
            <p:cNvSpPr txBox="1">
              <a:spLocks noChangeArrowheads="1"/>
            </p:cNvSpPr>
            <p:nvPr/>
          </p:nvSpPr>
          <p:spPr bwMode="auto">
            <a:xfrm>
              <a:off x="2361679" y="3669370"/>
              <a:ext cx="1114408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 anchor="ctr" anchorCtr="0">
              <a:spAutoFit/>
            </a:bodyPr>
            <a:lstStyle>
              <a:defPPr>
                <a:defRPr lang="en-US"/>
              </a:defPPr>
              <a:lvl1pPr algn="ctr" eaLnBrk="1" hangingPunct="1">
                <a:defRPr sz="1400">
                  <a:solidFill>
                    <a:schemeClr val="tx1"/>
                  </a:solidFill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s-MX" altLang="es-MX" dirty="0"/>
                <a:t>MESOSFERA</a:t>
              </a:r>
            </a:p>
          </p:txBody>
        </p:sp>
        <p:sp>
          <p:nvSpPr>
            <p:cNvPr id="23561" name="CuadroTexto 8"/>
            <p:cNvSpPr txBox="1">
              <a:spLocks noChangeArrowheads="1"/>
            </p:cNvSpPr>
            <p:nvPr/>
          </p:nvSpPr>
          <p:spPr bwMode="auto">
            <a:xfrm>
              <a:off x="2874278" y="4347762"/>
              <a:ext cx="1374030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 anchor="ctr" anchorCtr="0">
              <a:spAutoFit/>
            </a:bodyPr>
            <a:lstStyle>
              <a:defPPr>
                <a:defRPr lang="en-US"/>
              </a:defPPr>
              <a:lvl1pPr algn="ctr" eaLnBrk="1" hangingPunct="1">
                <a:defRPr sz="1400">
                  <a:solidFill>
                    <a:schemeClr val="tx1"/>
                  </a:solidFill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s-MX" altLang="es-MX" dirty="0">
                  <a:solidFill>
                    <a:srgbClr val="FF0000"/>
                  </a:solidFill>
                </a:rPr>
                <a:t>ESTRATOPAUSA</a:t>
              </a:r>
            </a:p>
          </p:txBody>
        </p:sp>
        <p:sp>
          <p:nvSpPr>
            <p:cNvPr id="23562" name="CuadroTexto 9"/>
            <p:cNvSpPr txBox="1">
              <a:spLocks noChangeArrowheads="1"/>
            </p:cNvSpPr>
            <p:nvPr/>
          </p:nvSpPr>
          <p:spPr bwMode="auto">
            <a:xfrm>
              <a:off x="2668456" y="4824012"/>
              <a:ext cx="1371337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 anchor="ctr" anchorCtr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/>
              <a:r>
                <a:rPr lang="es-MX" altLang="es-MX" sz="1400" dirty="0">
                  <a:solidFill>
                    <a:schemeClr val="tx1"/>
                  </a:solidFill>
                </a:rPr>
                <a:t>ESTRATÓSFERA</a:t>
              </a:r>
            </a:p>
          </p:txBody>
        </p:sp>
        <p:sp>
          <p:nvSpPr>
            <p:cNvPr id="23563" name="CuadroTexto 10"/>
            <p:cNvSpPr txBox="1">
              <a:spLocks noChangeArrowheads="1"/>
            </p:cNvSpPr>
            <p:nvPr/>
          </p:nvSpPr>
          <p:spPr bwMode="auto">
            <a:xfrm>
              <a:off x="2167332" y="5241673"/>
              <a:ext cx="1207831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 anchor="ctr" anchorCtr="0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/>
              <a:r>
                <a:rPr lang="es-MX" altLang="es-MX" sz="1400" dirty="0">
                  <a:solidFill>
                    <a:srgbClr val="FF0000"/>
                  </a:solidFill>
                </a:rPr>
                <a:t>TROPOPAUSA</a:t>
              </a:r>
            </a:p>
          </p:txBody>
        </p:sp>
        <p:sp>
          <p:nvSpPr>
            <p:cNvPr id="23564" name="CuadroTexto 11"/>
            <p:cNvSpPr txBox="1">
              <a:spLocks noChangeArrowheads="1"/>
            </p:cNvSpPr>
            <p:nvPr/>
          </p:nvSpPr>
          <p:spPr bwMode="auto">
            <a:xfrm>
              <a:off x="3060811" y="5536799"/>
              <a:ext cx="1202572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 anchor="ctr" anchorCtr="0">
              <a:spAutoFit/>
            </a:bodyPr>
            <a:lstStyle>
              <a:defPPr>
                <a:defRPr lang="en-US"/>
              </a:defPPr>
              <a:lvl1pPr algn="ctr" eaLnBrk="1" hangingPunct="1">
                <a:defRPr sz="1400">
                  <a:solidFill>
                    <a:schemeClr val="tx1"/>
                  </a:solidFill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s-MX" altLang="es-MX" dirty="0"/>
                <a:t>TROPÓSFERA</a:t>
              </a:r>
            </a:p>
          </p:txBody>
        </p:sp>
        <p:sp>
          <p:nvSpPr>
            <p:cNvPr id="4" name="CuadroTexto 3"/>
            <p:cNvSpPr txBox="1"/>
            <p:nvPr/>
          </p:nvSpPr>
          <p:spPr>
            <a:xfrm rot="16200000">
              <a:off x="-1037741" y="3484563"/>
              <a:ext cx="3197225" cy="3079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s-MX" sz="1400" dirty="0">
                  <a:solidFill>
                    <a:schemeClr val="tx1"/>
                  </a:solidFill>
                  <a:latin typeface="+mn-lt"/>
                </a:rPr>
                <a:t>Altitud en km sobre el nivel del mar</a:t>
              </a:r>
            </a:p>
          </p:txBody>
        </p:sp>
        <p:sp>
          <p:nvSpPr>
            <p:cNvPr id="23570" name="CuadroTexto 5"/>
            <p:cNvSpPr txBox="1">
              <a:spLocks noChangeArrowheads="1"/>
            </p:cNvSpPr>
            <p:nvPr/>
          </p:nvSpPr>
          <p:spPr bwMode="auto">
            <a:xfrm>
              <a:off x="2012950" y="6091238"/>
              <a:ext cx="1593850" cy="307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/>
              <a:r>
                <a:rPr lang="es-MX" altLang="es-MX" sz="1400" b="0">
                  <a:solidFill>
                    <a:schemeClr val="tx1"/>
                  </a:solidFill>
                </a:rPr>
                <a:t>TEMPERATURA (°C)</a:t>
              </a:r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1147445" y="5940502"/>
              <a:ext cx="3206327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anchor="ctr" anchorCtr="0">
              <a:spAutoFit/>
            </a:bodyPr>
            <a:lstStyle/>
            <a:p>
              <a:pPr algn="ctr" eaLnBrk="1" hangingPunct="1">
                <a:defRPr/>
              </a:pPr>
              <a:r>
                <a:rPr lang="es-MX" sz="1100" dirty="0">
                  <a:solidFill>
                    <a:schemeClr val="tx1"/>
                  </a:solidFill>
                  <a:latin typeface="+mn-lt"/>
                </a:rPr>
                <a:t>-101   -73    -45   -17      10        37       65        93</a:t>
              </a:r>
            </a:p>
          </p:txBody>
        </p:sp>
        <p:sp>
          <p:nvSpPr>
            <p:cNvPr id="23573" name="Rectángulo 13"/>
            <p:cNvSpPr>
              <a:spLocks noChangeArrowheads="1"/>
            </p:cNvSpPr>
            <p:nvPr/>
          </p:nvSpPr>
          <p:spPr bwMode="auto">
            <a:xfrm>
              <a:off x="4432830" y="1717675"/>
              <a:ext cx="439737" cy="362585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algn="ctr" eaLnBrk="1" hangingPunct="1"/>
              <a:endParaRPr lang="es-MX" altLang="es-MX" sz="320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7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0" grpId="0"/>
      <p:bldP spid="1474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5"/>
          <p:cNvSpPr txBox="1">
            <a:spLocks noChangeArrowheads="1"/>
          </p:cNvSpPr>
          <p:nvPr/>
        </p:nvSpPr>
        <p:spPr bwMode="auto">
          <a:xfrm>
            <a:off x="6172200" y="844550"/>
            <a:ext cx="2819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 eaLnBrk="1" hangingPunct="1">
              <a:defRPr sz="3200">
                <a:solidFill>
                  <a:srgbClr val="000066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3200"/>
            </a:lvl2pPr>
            <a:lvl3pPr marL="1143000" indent="-228600" algn="ctr">
              <a:defRPr sz="3200"/>
            </a:lvl3pPr>
            <a:lvl4pPr marL="1600200" indent="-228600" algn="ctr">
              <a:defRPr sz="3200"/>
            </a:lvl4pPr>
            <a:lvl5pPr marL="2057400" indent="-228600" algn="ctr">
              <a:defRPr sz="3200"/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/>
            </a:lvl9pPr>
          </a:lstStyle>
          <a:p>
            <a:r>
              <a:rPr lang="es-MX" altLang="es-MX" dirty="0"/>
              <a:t>La tropósfera</a:t>
            </a:r>
          </a:p>
        </p:txBody>
      </p:sp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6172200" y="2139950"/>
            <a:ext cx="28194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La capa más baja de la atmósfera varía en altura de 15,000 a 20,000 msnm en los trópicos, hasta cerca de 10,000 msnm en las regiones polares. 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E16F9C51-15FC-4C62-B565-5B557F5FE85D}"/>
              </a:ext>
            </a:extLst>
          </p:cNvPr>
          <p:cNvGrpSpPr/>
          <p:nvPr/>
        </p:nvGrpSpPr>
        <p:grpSpPr>
          <a:xfrm>
            <a:off x="373063" y="533400"/>
            <a:ext cx="5576887" cy="5791200"/>
            <a:chOff x="373063" y="533400"/>
            <a:chExt cx="5576887" cy="5791200"/>
          </a:xfrm>
        </p:grpSpPr>
        <p:grpSp>
          <p:nvGrpSpPr>
            <p:cNvPr id="24580" name="Group 14"/>
            <p:cNvGrpSpPr>
              <a:grpSpLocks/>
            </p:cNvGrpSpPr>
            <p:nvPr/>
          </p:nvGrpSpPr>
          <p:grpSpPr bwMode="auto">
            <a:xfrm>
              <a:off x="373063" y="533400"/>
              <a:ext cx="5576887" cy="5791200"/>
              <a:chOff x="192" y="240"/>
              <a:chExt cx="3744" cy="3888"/>
            </a:xfrm>
          </p:grpSpPr>
          <p:pic>
            <p:nvPicPr>
              <p:cNvPr id="24584" name="Picture 14" descr="Atmosphere Shell Close-up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" y="240"/>
                <a:ext cx="3744" cy="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585" name="AutoShape 3"/>
              <p:cNvSpPr>
                <a:spLocks noChangeArrowheads="1"/>
              </p:cNvSpPr>
              <p:nvPr/>
            </p:nvSpPr>
            <p:spPr bwMode="auto">
              <a:xfrm rot="-699447">
                <a:off x="971" y="748"/>
                <a:ext cx="2055" cy="192"/>
              </a:xfrm>
              <a:custGeom>
                <a:avLst/>
                <a:gdLst>
                  <a:gd name="T0" fmla="*/ 2 w 21600"/>
                  <a:gd name="T1" fmla="*/ 0 h 21600"/>
                  <a:gd name="T2" fmla="*/ 0 w 21600"/>
                  <a:gd name="T3" fmla="*/ 0 h 21600"/>
                  <a:gd name="T4" fmla="*/ 2 w 21600"/>
                  <a:gd name="T5" fmla="*/ 0 h 21600"/>
                  <a:gd name="T6" fmla="*/ 2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4 w 21600"/>
                  <a:gd name="T13" fmla="*/ 5400 h 21600"/>
                  <a:gd name="T14" fmla="*/ 18899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4586" name="AutoShape 4"/>
              <p:cNvSpPr>
                <a:spLocks noChangeArrowheads="1"/>
              </p:cNvSpPr>
              <p:nvPr/>
            </p:nvSpPr>
            <p:spPr bwMode="auto">
              <a:xfrm rot="4948500">
                <a:off x="-325" y="2389"/>
                <a:ext cx="1848" cy="237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1 w 21600"/>
                  <a:gd name="T5" fmla="*/ 0 h 21600"/>
                  <a:gd name="T6" fmla="*/ 1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8 w 21600"/>
                  <a:gd name="T13" fmla="*/ 5377 h 21600"/>
                  <a:gd name="T14" fmla="*/ 18900 w 21600"/>
                  <a:gd name="T15" fmla="*/ 1622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es-MX"/>
              </a:p>
            </p:txBody>
          </p:sp>
          <p:sp>
            <p:nvSpPr>
              <p:cNvPr id="24587" name="Text Box 7"/>
              <p:cNvSpPr txBox="1">
                <a:spLocks noChangeArrowheads="1"/>
              </p:cNvSpPr>
              <p:nvPr/>
            </p:nvSpPr>
            <p:spPr bwMode="auto">
              <a:xfrm>
                <a:off x="1104" y="3744"/>
                <a:ext cx="1282" cy="3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eaLnBrk="1" hangingPunct="1"/>
                <a:r>
                  <a:rPr lang="en-US" altLang="es-MX" sz="2400">
                    <a:latin typeface="Arial" panose="020B0604020202020204" pitchFamily="34" charset="0"/>
                  </a:rPr>
                  <a:t>The Tropics</a:t>
                </a:r>
              </a:p>
            </p:txBody>
          </p:sp>
          <p:sp>
            <p:nvSpPr>
              <p:cNvPr id="24588" name="Text Box 8"/>
              <p:cNvSpPr txBox="1">
                <a:spLocks noChangeArrowheads="1"/>
              </p:cNvSpPr>
              <p:nvPr/>
            </p:nvSpPr>
            <p:spPr bwMode="auto">
              <a:xfrm>
                <a:off x="1296" y="336"/>
                <a:ext cx="1385" cy="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eaLnBrk="1" hangingPunct="1"/>
                <a:r>
                  <a:rPr lang="es-MX" altLang="es-MX" sz="2400" dirty="0">
                    <a:latin typeface="Arial" panose="020B0604020202020204" pitchFamily="34" charset="0"/>
                  </a:rPr>
                  <a:t>Región polar</a:t>
                </a:r>
              </a:p>
            </p:txBody>
          </p:sp>
          <p:sp>
            <p:nvSpPr>
              <p:cNvPr id="24589" name="Text Box 9"/>
              <p:cNvSpPr txBox="1">
                <a:spLocks noChangeArrowheads="1"/>
              </p:cNvSpPr>
              <p:nvPr/>
            </p:nvSpPr>
            <p:spPr bwMode="auto">
              <a:xfrm>
                <a:off x="240" y="1104"/>
                <a:ext cx="1372" cy="3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eaLnBrk="1" hangingPunct="1"/>
                <a:r>
                  <a:rPr lang="es-MX" altLang="es-MX" dirty="0">
                    <a:latin typeface="Arial" panose="020B0604020202020204" pitchFamily="34" charset="0"/>
                  </a:rPr>
                  <a:t>Tropósfera</a:t>
                </a:r>
              </a:p>
            </p:txBody>
          </p:sp>
          <p:sp>
            <p:nvSpPr>
              <p:cNvPr id="24590" name="Line 10"/>
              <p:cNvSpPr>
                <a:spLocks noChangeShapeType="1"/>
              </p:cNvSpPr>
              <p:nvPr/>
            </p:nvSpPr>
            <p:spPr bwMode="auto">
              <a:xfrm>
                <a:off x="912" y="1488"/>
                <a:ext cx="624" cy="576"/>
              </a:xfrm>
              <a:prstGeom prst="line">
                <a:avLst/>
              </a:prstGeom>
              <a:noFill/>
              <a:ln w="10477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</p:grpSp>
        <p:sp>
          <p:nvSpPr>
            <p:cNvPr id="2" name="CuadroTexto 1"/>
            <p:cNvSpPr txBox="1"/>
            <p:nvPr/>
          </p:nvSpPr>
          <p:spPr>
            <a:xfrm>
              <a:off x="4317858" y="698068"/>
              <a:ext cx="98135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anchor="ctr" anchorCtr="0">
              <a:spAutoFit/>
            </a:bodyPr>
            <a:lstStyle/>
            <a:p>
              <a:pPr algn="ctr" eaLnBrk="1" hangingPunct="1">
                <a:defRPr/>
              </a:pPr>
              <a:r>
                <a:rPr lang="es-MX" sz="2000" dirty="0">
                  <a:solidFill>
                    <a:schemeClr val="tx1"/>
                  </a:solidFill>
                  <a:latin typeface="+mn-lt"/>
                </a:rPr>
                <a:t>9.6 km</a:t>
              </a:r>
            </a:p>
          </p:txBody>
        </p:sp>
        <p:sp>
          <p:nvSpPr>
            <p:cNvPr id="24582" name="CuadroTexto 2"/>
            <p:cNvSpPr txBox="1">
              <a:spLocks noChangeArrowheads="1"/>
            </p:cNvSpPr>
            <p:nvPr/>
          </p:nvSpPr>
          <p:spPr bwMode="auto">
            <a:xfrm>
              <a:off x="393601" y="5395053"/>
              <a:ext cx="753732" cy="61555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anchor="ctr" anchorCtr="0">
              <a:spAutoFit/>
            </a:bodyPr>
            <a:lstStyle>
              <a:defPPr>
                <a:defRPr lang="en-US"/>
              </a:defPPr>
              <a:lvl1pPr algn="ctr" eaLnBrk="1" hangingPunct="1">
                <a:defRPr sz="2000">
                  <a:solidFill>
                    <a:schemeClr val="tx1"/>
                  </a:solidFill>
                  <a:latin typeface="+mn-lt"/>
                </a:defRPr>
              </a:lvl1pPr>
            </a:lstStyle>
            <a:p>
              <a:r>
                <a:rPr lang="es-MX" altLang="es-MX" dirty="0"/>
                <a:t>19.2 </a:t>
              </a:r>
            </a:p>
            <a:p>
              <a:r>
                <a:rPr lang="es-MX" altLang="es-MX" dirty="0"/>
                <a:t> km</a:t>
              </a:r>
            </a:p>
          </p:txBody>
        </p:sp>
        <p:sp>
          <p:nvSpPr>
            <p:cNvPr id="14" name="CuadroTexto 2"/>
            <p:cNvSpPr txBox="1">
              <a:spLocks noChangeArrowheads="1"/>
            </p:cNvSpPr>
            <p:nvPr/>
          </p:nvSpPr>
          <p:spPr bwMode="auto">
            <a:xfrm>
              <a:off x="1825625" y="5740400"/>
              <a:ext cx="1771650" cy="460375"/>
            </a:xfrm>
            <a:prstGeom prst="rect">
              <a:avLst/>
            </a:prstGeom>
            <a:solidFill>
              <a:srgbClr val="2E7883"/>
            </a:solidFill>
            <a:ln>
              <a:noFill/>
            </a:ln>
          </p:spPr>
          <p:txBody>
            <a:bodyPr>
              <a:spAutoFit/>
            </a:bodyPr>
            <a:lstStyle>
              <a:lvl1pPr>
                <a:spcBef>
                  <a:spcPct val="4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4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4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4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4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4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4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4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4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s-MX" altLang="es-MX" sz="2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Los trópicos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1"/>
          <p:cNvSpPr txBox="1">
            <a:spLocks noChangeArrowheads="1"/>
          </p:cNvSpPr>
          <p:nvPr/>
        </p:nvSpPr>
        <p:spPr bwMode="auto">
          <a:xfrm>
            <a:off x="5334000" y="445032"/>
            <a:ext cx="3657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3200" dirty="0">
                <a:solidFill>
                  <a:srgbClr val="000066"/>
                </a:solidFill>
                <a:latin typeface="Arial" panose="020B0604020202020204" pitchFamily="34" charset="0"/>
              </a:rPr>
              <a:t>La tropopausa</a:t>
            </a:r>
          </a:p>
        </p:txBody>
      </p:sp>
      <p:sp>
        <p:nvSpPr>
          <p:cNvPr id="25603" name="Text Box 22"/>
          <p:cNvSpPr txBox="1">
            <a:spLocks noChangeArrowheads="1"/>
          </p:cNvSpPr>
          <p:nvPr/>
        </p:nvSpPr>
        <p:spPr bwMode="auto">
          <a:xfrm>
            <a:off x="5257800" y="1102786"/>
            <a:ext cx="38862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Este límite separa la tropósfera de la estratósfera, y marca el límite superior de casi todo el tiempo atmosférico en nuestra atmósfera.  </a:t>
            </a:r>
          </a:p>
        </p:txBody>
      </p:sp>
      <p:sp>
        <p:nvSpPr>
          <p:cNvPr id="177176" name="Text Box 24"/>
          <p:cNvSpPr txBox="1">
            <a:spLocks noChangeArrowheads="1"/>
          </p:cNvSpPr>
          <p:nvPr/>
        </p:nvSpPr>
        <p:spPr bwMode="auto">
          <a:xfrm>
            <a:off x="5204354" y="3955522"/>
            <a:ext cx="393964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r>
              <a:rPr lang="es-MX" altLang="es-MX" sz="2400" dirty="0">
                <a:solidFill>
                  <a:schemeClr val="tx1"/>
                </a:solidFill>
                <a:latin typeface="Arial" panose="020B0604020202020204" pitchFamily="34" charset="0"/>
              </a:rPr>
              <a:t>Debido a que casi todo el tiempo atmosférico ocurre por debajo de la tropopausa, la línea inferior de la troposfera es a menudo referida como  la esfera climática. </a:t>
            </a:r>
          </a:p>
        </p:txBody>
      </p:sp>
      <p:grpSp>
        <p:nvGrpSpPr>
          <p:cNvPr id="25605" name="Group 27"/>
          <p:cNvGrpSpPr>
            <a:grpSpLocks/>
          </p:cNvGrpSpPr>
          <p:nvPr/>
        </p:nvGrpSpPr>
        <p:grpSpPr bwMode="auto">
          <a:xfrm>
            <a:off x="354013" y="533400"/>
            <a:ext cx="4854575" cy="5867400"/>
            <a:chOff x="223" y="336"/>
            <a:chExt cx="3058" cy="3696"/>
          </a:xfrm>
        </p:grpSpPr>
        <p:pic>
          <p:nvPicPr>
            <p:cNvPr id="25606" name="Picture 4" descr="Tropopaus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" y="336"/>
              <a:ext cx="3058" cy="369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607" name="Line 6"/>
            <p:cNvSpPr>
              <a:spLocks noChangeShapeType="1"/>
            </p:cNvSpPr>
            <p:nvPr/>
          </p:nvSpPr>
          <p:spPr bwMode="auto">
            <a:xfrm>
              <a:off x="314" y="1796"/>
              <a:ext cx="365" cy="0"/>
            </a:xfrm>
            <a:prstGeom prst="line">
              <a:avLst/>
            </a:prstGeom>
            <a:noFill/>
            <a:ln w="984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608" name="Line 7"/>
            <p:cNvSpPr>
              <a:spLocks noChangeShapeType="1"/>
            </p:cNvSpPr>
            <p:nvPr/>
          </p:nvSpPr>
          <p:spPr bwMode="auto">
            <a:xfrm>
              <a:off x="816" y="1796"/>
              <a:ext cx="365" cy="0"/>
            </a:xfrm>
            <a:prstGeom prst="line">
              <a:avLst/>
            </a:prstGeom>
            <a:noFill/>
            <a:ln w="984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609" name="Line 8"/>
            <p:cNvSpPr>
              <a:spLocks noChangeShapeType="1"/>
            </p:cNvSpPr>
            <p:nvPr/>
          </p:nvSpPr>
          <p:spPr bwMode="auto">
            <a:xfrm>
              <a:off x="1318" y="1796"/>
              <a:ext cx="366" cy="0"/>
            </a:xfrm>
            <a:prstGeom prst="line">
              <a:avLst/>
            </a:prstGeom>
            <a:noFill/>
            <a:ln w="984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610" name="Line 9"/>
            <p:cNvSpPr>
              <a:spLocks noChangeShapeType="1"/>
            </p:cNvSpPr>
            <p:nvPr/>
          </p:nvSpPr>
          <p:spPr bwMode="auto">
            <a:xfrm>
              <a:off x="1820" y="1796"/>
              <a:ext cx="366" cy="0"/>
            </a:xfrm>
            <a:prstGeom prst="line">
              <a:avLst/>
            </a:prstGeom>
            <a:noFill/>
            <a:ln w="984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611" name="Line 10"/>
            <p:cNvSpPr>
              <a:spLocks noChangeShapeType="1"/>
            </p:cNvSpPr>
            <p:nvPr/>
          </p:nvSpPr>
          <p:spPr bwMode="auto">
            <a:xfrm>
              <a:off x="2323" y="1796"/>
              <a:ext cx="365" cy="0"/>
            </a:xfrm>
            <a:prstGeom prst="line">
              <a:avLst/>
            </a:prstGeom>
            <a:noFill/>
            <a:ln w="984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612" name="Line 11"/>
            <p:cNvSpPr>
              <a:spLocks noChangeShapeType="1"/>
            </p:cNvSpPr>
            <p:nvPr/>
          </p:nvSpPr>
          <p:spPr bwMode="auto">
            <a:xfrm>
              <a:off x="2825" y="1796"/>
              <a:ext cx="365" cy="0"/>
            </a:xfrm>
            <a:prstGeom prst="line">
              <a:avLst/>
            </a:prstGeom>
            <a:noFill/>
            <a:ln w="984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613" name="Line 12"/>
            <p:cNvSpPr>
              <a:spLocks noChangeShapeType="1"/>
            </p:cNvSpPr>
            <p:nvPr/>
          </p:nvSpPr>
          <p:spPr bwMode="auto">
            <a:xfrm>
              <a:off x="269" y="884"/>
              <a:ext cx="365" cy="0"/>
            </a:xfrm>
            <a:prstGeom prst="line">
              <a:avLst/>
            </a:prstGeom>
            <a:noFill/>
            <a:ln w="984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614" name="Line 13"/>
            <p:cNvSpPr>
              <a:spLocks noChangeShapeType="1"/>
            </p:cNvSpPr>
            <p:nvPr/>
          </p:nvSpPr>
          <p:spPr bwMode="auto">
            <a:xfrm>
              <a:off x="1638" y="884"/>
              <a:ext cx="365" cy="0"/>
            </a:xfrm>
            <a:prstGeom prst="line">
              <a:avLst/>
            </a:prstGeom>
            <a:noFill/>
            <a:ln w="984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615" name="Line 14"/>
            <p:cNvSpPr>
              <a:spLocks noChangeShapeType="1"/>
            </p:cNvSpPr>
            <p:nvPr/>
          </p:nvSpPr>
          <p:spPr bwMode="auto">
            <a:xfrm>
              <a:off x="725" y="884"/>
              <a:ext cx="365" cy="0"/>
            </a:xfrm>
            <a:prstGeom prst="line">
              <a:avLst/>
            </a:prstGeom>
            <a:noFill/>
            <a:ln w="984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616" name="Line 15"/>
            <p:cNvSpPr>
              <a:spLocks noChangeShapeType="1"/>
            </p:cNvSpPr>
            <p:nvPr/>
          </p:nvSpPr>
          <p:spPr bwMode="auto">
            <a:xfrm>
              <a:off x="1181" y="884"/>
              <a:ext cx="366" cy="0"/>
            </a:xfrm>
            <a:prstGeom prst="line">
              <a:avLst/>
            </a:prstGeom>
            <a:noFill/>
            <a:ln w="984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617" name="Line 16"/>
            <p:cNvSpPr>
              <a:spLocks noChangeShapeType="1"/>
            </p:cNvSpPr>
            <p:nvPr/>
          </p:nvSpPr>
          <p:spPr bwMode="auto">
            <a:xfrm>
              <a:off x="2094" y="884"/>
              <a:ext cx="365" cy="0"/>
            </a:xfrm>
            <a:prstGeom prst="line">
              <a:avLst/>
            </a:prstGeom>
            <a:noFill/>
            <a:ln w="984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618" name="Line 17"/>
            <p:cNvSpPr>
              <a:spLocks noChangeShapeType="1"/>
            </p:cNvSpPr>
            <p:nvPr/>
          </p:nvSpPr>
          <p:spPr bwMode="auto">
            <a:xfrm>
              <a:off x="2551" y="884"/>
              <a:ext cx="365" cy="0"/>
            </a:xfrm>
            <a:prstGeom prst="line">
              <a:avLst/>
            </a:prstGeom>
            <a:noFill/>
            <a:ln w="984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619" name="Text Box 18"/>
            <p:cNvSpPr txBox="1">
              <a:spLocks noChangeArrowheads="1"/>
            </p:cNvSpPr>
            <p:nvPr/>
          </p:nvSpPr>
          <p:spPr bwMode="auto">
            <a:xfrm>
              <a:off x="999" y="427"/>
              <a:ext cx="1623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eaLnBrk="1" hangingPunct="1"/>
              <a:r>
                <a:rPr lang="es-MX" altLang="es-MX" sz="3200" dirty="0">
                  <a:latin typeface="Arial" panose="020B0604020202020204" pitchFamily="34" charset="0"/>
                </a:rPr>
                <a:t>Estratósfera</a:t>
              </a:r>
            </a:p>
          </p:txBody>
        </p:sp>
        <p:sp>
          <p:nvSpPr>
            <p:cNvPr id="25620" name="Text Box 19"/>
            <p:cNvSpPr txBox="1">
              <a:spLocks noChangeArrowheads="1"/>
            </p:cNvSpPr>
            <p:nvPr/>
          </p:nvSpPr>
          <p:spPr bwMode="auto">
            <a:xfrm>
              <a:off x="953" y="1112"/>
              <a:ext cx="1764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eaLnBrk="1" hangingPunct="1"/>
              <a:r>
                <a:rPr lang="es-MX" altLang="es-MX" sz="3600" dirty="0">
                  <a:solidFill>
                    <a:srgbClr val="FFFF00"/>
                  </a:solidFill>
                  <a:latin typeface="Arial" panose="020B0604020202020204" pitchFamily="34" charset="0"/>
                </a:rPr>
                <a:t>Tropopausa</a:t>
              </a:r>
            </a:p>
          </p:txBody>
        </p:sp>
        <p:sp>
          <p:nvSpPr>
            <p:cNvPr id="25621" name="Text Box 20"/>
            <p:cNvSpPr txBox="1">
              <a:spLocks noChangeArrowheads="1"/>
            </p:cNvSpPr>
            <p:nvPr/>
          </p:nvSpPr>
          <p:spPr bwMode="auto">
            <a:xfrm>
              <a:off x="1547" y="2252"/>
              <a:ext cx="1287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eaLnBrk="1" hangingPunct="1"/>
              <a:r>
                <a:rPr lang="es-MX" altLang="es-MX" dirty="0">
                  <a:solidFill>
                    <a:srgbClr val="EE2800"/>
                  </a:solidFill>
                  <a:latin typeface="Arial" panose="020B0604020202020204" pitchFamily="34" charset="0"/>
                </a:rPr>
                <a:t>Tropósfera</a:t>
              </a:r>
            </a:p>
          </p:txBody>
        </p:sp>
        <p:sp>
          <p:nvSpPr>
            <p:cNvPr id="25622" name="Line 26"/>
            <p:cNvSpPr>
              <a:spLocks noChangeShapeType="1"/>
            </p:cNvSpPr>
            <p:nvPr/>
          </p:nvSpPr>
          <p:spPr bwMode="auto">
            <a:xfrm>
              <a:off x="3053" y="884"/>
              <a:ext cx="228" cy="0"/>
            </a:xfrm>
            <a:prstGeom prst="line">
              <a:avLst/>
            </a:prstGeom>
            <a:noFill/>
            <a:ln w="984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623" name="Text Box 27"/>
            <p:cNvSpPr txBox="1">
              <a:spLocks noChangeArrowheads="1"/>
            </p:cNvSpPr>
            <p:nvPr/>
          </p:nvSpPr>
          <p:spPr bwMode="auto">
            <a:xfrm>
              <a:off x="1333" y="2538"/>
              <a:ext cx="172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 Narrow" panose="020B0606020202030204" pitchFamily="34" charset="0"/>
                </a:defRPr>
              </a:lvl9pPr>
            </a:lstStyle>
            <a:p>
              <a:pPr eaLnBrk="1" hangingPunct="1"/>
              <a:r>
                <a:rPr lang="es-MX" altLang="es-MX" sz="2400" dirty="0">
                  <a:solidFill>
                    <a:schemeClr val="tx1"/>
                  </a:solidFill>
                  <a:latin typeface="Arial" panose="020B0604020202020204" pitchFamily="34" charset="0"/>
                </a:rPr>
                <a:t>(Esfera climática)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76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26407</TotalTime>
  <Words>3364</Words>
  <Application>Microsoft Office PowerPoint</Application>
  <PresentationFormat>Presentación en pantalla (4:3)</PresentationFormat>
  <Paragraphs>620</Paragraphs>
  <Slides>66</Slides>
  <Notes>23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66</vt:i4>
      </vt:variant>
    </vt:vector>
  </HeadingPairs>
  <TitlesOfParts>
    <vt:vector size="75" baseType="lpstr">
      <vt:lpstr>Alien Encounters</vt:lpstr>
      <vt:lpstr>Arial</vt:lpstr>
      <vt:lpstr>Arial Black</vt:lpstr>
      <vt:lpstr>Arial Narrow</vt:lpstr>
      <vt:lpstr>Tahoma</vt:lpstr>
      <vt:lpstr>Times New Roman</vt:lpstr>
      <vt:lpstr>Verdana</vt:lpstr>
      <vt:lpstr>Default Design</vt:lpstr>
      <vt:lpstr>CorelPhotoPaint.Image.7</vt:lpstr>
      <vt:lpstr>Presentación de PowerPoint</vt:lpstr>
      <vt:lpstr>Objetivos</vt:lpstr>
      <vt:lpstr>Objetivos</vt:lpstr>
      <vt:lpstr>Nuestra atmósfera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Revisión de objetivos</vt:lpstr>
      <vt:lpstr>Revisión de objetivos</vt:lpstr>
    </vt:vector>
  </TitlesOfParts>
  <Company>none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PrometheUs</dc:creator>
  <cp:keywords>S290_Mex</cp:keywords>
  <cp:lastModifiedBy>Jorge Pulido</cp:lastModifiedBy>
  <cp:revision>868</cp:revision>
  <dcterms:created xsi:type="dcterms:W3CDTF">2003-12-05T19:16:43Z</dcterms:created>
  <dcterms:modified xsi:type="dcterms:W3CDTF">2020-08-19T17:52:57Z</dcterms:modified>
</cp:coreProperties>
</file>