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handoutMasterIdLst>
    <p:handoutMasterId r:id="rId68"/>
  </p:handoutMasterIdLst>
  <p:sldIdLst>
    <p:sldId id="256" r:id="rId2"/>
    <p:sldId id="257" r:id="rId3"/>
    <p:sldId id="323" r:id="rId4"/>
    <p:sldId id="258" r:id="rId5"/>
    <p:sldId id="324" r:id="rId6"/>
    <p:sldId id="325" r:id="rId7"/>
    <p:sldId id="259" r:id="rId8"/>
    <p:sldId id="308" r:id="rId9"/>
    <p:sldId id="260" r:id="rId10"/>
    <p:sldId id="309" r:id="rId11"/>
    <p:sldId id="312" r:id="rId12"/>
    <p:sldId id="261" r:id="rId13"/>
    <p:sldId id="310" r:id="rId14"/>
    <p:sldId id="311" r:id="rId15"/>
    <p:sldId id="313" r:id="rId16"/>
    <p:sldId id="262" r:id="rId17"/>
    <p:sldId id="263" r:id="rId18"/>
    <p:sldId id="264" r:id="rId19"/>
    <p:sldId id="265" r:id="rId20"/>
    <p:sldId id="266" r:id="rId21"/>
    <p:sldId id="314" r:id="rId22"/>
    <p:sldId id="267" r:id="rId23"/>
    <p:sldId id="269" r:id="rId24"/>
    <p:sldId id="315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316" r:id="rId41"/>
    <p:sldId id="285" r:id="rId42"/>
    <p:sldId id="317" r:id="rId43"/>
    <p:sldId id="318" r:id="rId44"/>
    <p:sldId id="287" r:id="rId45"/>
    <p:sldId id="288" r:id="rId46"/>
    <p:sldId id="290" r:id="rId47"/>
    <p:sldId id="291" r:id="rId48"/>
    <p:sldId id="293" r:id="rId49"/>
    <p:sldId id="320" r:id="rId50"/>
    <p:sldId id="321" r:id="rId51"/>
    <p:sldId id="319" r:id="rId52"/>
    <p:sldId id="294" r:id="rId53"/>
    <p:sldId id="295" r:id="rId54"/>
    <p:sldId id="296" r:id="rId55"/>
    <p:sldId id="297" r:id="rId56"/>
    <p:sldId id="298" r:id="rId57"/>
    <p:sldId id="299" r:id="rId58"/>
    <p:sldId id="307" r:id="rId59"/>
    <p:sldId id="304" r:id="rId60"/>
    <p:sldId id="305" r:id="rId61"/>
    <p:sldId id="306" r:id="rId62"/>
    <p:sldId id="301" r:id="rId63"/>
    <p:sldId id="302" r:id="rId64"/>
    <p:sldId id="303" r:id="rId65"/>
    <p:sldId id="326" r:id="rId66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9EC"/>
    <a:srgbClr val="BEC0BB"/>
    <a:srgbClr val="C6C6C3"/>
    <a:srgbClr val="EAE7EC"/>
    <a:srgbClr val="EBEAF0"/>
    <a:srgbClr val="C5C7C2"/>
    <a:srgbClr val="FCDFD6"/>
    <a:srgbClr val="A97455"/>
    <a:srgbClr val="D3A77B"/>
    <a:srgbClr val="FB4B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830E09-DE76-4CC5-9D6C-B169F4E4BD86}" v="545" dt="2020-08-14T00:59:59.5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3" autoAdjust="0"/>
    <p:restoredTop sz="94333" autoAdjust="0"/>
  </p:normalViewPr>
  <p:slideViewPr>
    <p:cSldViewPr>
      <p:cViewPr varScale="1">
        <p:scale>
          <a:sx n="69" d="100"/>
          <a:sy n="69" d="100"/>
        </p:scale>
        <p:origin x="1518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264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1.xml"/><Relationship Id="rId2" Type="http://schemas.openxmlformats.org/officeDocument/2006/relationships/slide" Target="slides/slide19.xml"/><Relationship Id="rId1" Type="http://schemas.openxmlformats.org/officeDocument/2006/relationships/slide" Target="slides/slide1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Pulido" userId="a6929f751fc1078e" providerId="LiveId" clId="{26830E09-DE76-4CC5-9D6C-B169F4E4BD86}"/>
    <pc:docChg chg="undo redo custSel addSld delSld modSld">
      <pc:chgData name="Jorge Pulido" userId="a6929f751fc1078e" providerId="LiveId" clId="{26830E09-DE76-4CC5-9D6C-B169F4E4BD86}" dt="2020-08-14T01:03:16.392" v="4008" actId="6549"/>
      <pc:docMkLst>
        <pc:docMk/>
      </pc:docMkLst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56"/>
        </pc:sldMkLst>
        <pc:spChg chg="mod">
          <ac:chgData name="Jorge Pulido" userId="a6929f751fc1078e" providerId="LiveId" clId="{26830E09-DE76-4CC5-9D6C-B169F4E4BD86}" dt="2020-08-09T20:10:41.016" v="720" actId="108"/>
          <ac:spMkLst>
            <pc:docMk/>
            <pc:sldMk cId="0" sldId="256"/>
            <ac:spMk id="4" creationId="{5D911D4B-7C44-428F-9ED9-D88BBB6A878C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56"/>
            <ac:spMk id="4098" creationId="{00000000-0000-0000-0000-000000000000}"/>
          </ac:spMkLst>
        </pc:spChg>
      </pc:sldChg>
      <pc:sldChg chg="modSp">
        <pc:chgData name="Jorge Pulido" userId="a6929f751fc1078e" providerId="LiveId" clId="{26830E09-DE76-4CC5-9D6C-B169F4E4BD86}" dt="2020-08-11T01:47:45.327" v="2520" actId="120"/>
        <pc:sldMkLst>
          <pc:docMk/>
          <pc:sldMk cId="0" sldId="257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57"/>
            <ac:spMk id="6147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58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58"/>
            <ac:spMk id="7171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58"/>
            <ac:spMk id="7172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59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59"/>
            <ac:spMk id="10242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59"/>
            <ac:spMk id="10243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0:59:34.563" v="3828" actId="20577"/>
        <pc:sldMkLst>
          <pc:docMk/>
          <pc:sldMk cId="0" sldId="260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0"/>
            <ac:spMk id="12290" creationId="{00000000-0000-0000-0000-000000000000}"/>
          </ac:spMkLst>
        </pc:spChg>
        <pc:spChg chg="mod">
          <ac:chgData name="Jorge Pulido" userId="a6929f751fc1078e" providerId="LiveId" clId="{26830E09-DE76-4CC5-9D6C-B169F4E4BD86}" dt="2020-08-14T00:59:34.563" v="3828" actId="20577"/>
          <ac:spMkLst>
            <pc:docMk/>
            <pc:sldMk cId="0" sldId="260"/>
            <ac:spMk id="12291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0:59:41.061" v="3836" actId="20577"/>
        <pc:sldMkLst>
          <pc:docMk/>
          <pc:sldMk cId="0" sldId="261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1"/>
            <ac:spMk id="15362" creationId="{00000000-0000-0000-0000-000000000000}"/>
          </ac:spMkLst>
        </pc:spChg>
        <pc:spChg chg="mod">
          <ac:chgData name="Jorge Pulido" userId="a6929f751fc1078e" providerId="LiveId" clId="{26830E09-DE76-4CC5-9D6C-B169F4E4BD86}" dt="2020-08-14T00:59:41.061" v="3836" actId="20577"/>
          <ac:spMkLst>
            <pc:docMk/>
            <pc:sldMk cId="0" sldId="261"/>
            <ac:spMk id="15363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63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3"/>
            <ac:spMk id="20482" creationId="{00000000-0000-0000-0000-000000000000}"/>
          </ac:spMkLst>
        </pc:spChg>
        <pc:spChg chg="mod">
          <ac:chgData name="Jorge Pulido" userId="a6929f751fc1078e" providerId="LiveId" clId="{26830E09-DE76-4CC5-9D6C-B169F4E4BD86}" dt="2020-08-10T00:24:40.841" v="1042" actId="1076"/>
          <ac:spMkLst>
            <pc:docMk/>
            <pc:sldMk cId="0" sldId="263"/>
            <ac:spMk id="20483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64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4"/>
            <ac:spMk id="21506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4"/>
            <ac:spMk id="21507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0:59:47.048" v="3844" actId="20577"/>
        <pc:sldMkLst>
          <pc:docMk/>
          <pc:sldMk cId="0" sldId="265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5"/>
            <ac:spMk id="22530" creationId="{00000000-0000-0000-0000-000000000000}"/>
          </ac:spMkLst>
        </pc:spChg>
        <pc:spChg chg="mod">
          <ac:chgData name="Jorge Pulido" userId="a6929f751fc1078e" providerId="LiveId" clId="{26830E09-DE76-4CC5-9D6C-B169F4E4BD86}" dt="2020-08-14T00:59:47.048" v="3844" actId="20577"/>
          <ac:spMkLst>
            <pc:docMk/>
            <pc:sldMk cId="0" sldId="265"/>
            <ac:spMk id="22532" creationId="{00000000-0000-0000-0000-000000000000}"/>
          </ac:spMkLst>
        </pc:spChg>
        <pc:spChg chg="mod">
          <ac:chgData name="Jorge Pulido" userId="a6929f751fc1078e" providerId="LiveId" clId="{26830E09-DE76-4CC5-9D6C-B169F4E4BD86}" dt="2020-08-10T02:39:32.173" v="1753" actId="6549"/>
          <ac:spMkLst>
            <pc:docMk/>
            <pc:sldMk cId="0" sldId="265"/>
            <ac:spMk id="22533" creationId="{00000000-0000-0000-0000-000000000000}"/>
          </ac:spMkLst>
        </pc:spChg>
      </pc:sldChg>
      <pc:sldChg chg="addSp delSp modSp mod">
        <pc:chgData name="Jorge Pulido" userId="a6929f751fc1078e" providerId="LiveId" clId="{26830E09-DE76-4CC5-9D6C-B169F4E4BD86}" dt="2020-08-13T05:24:08.399" v="3096" actId="207"/>
        <pc:sldMkLst>
          <pc:docMk/>
          <pc:sldMk cId="0" sldId="266"/>
        </pc:sldMkLst>
        <pc:spChg chg="mod">
          <ac:chgData name="Jorge Pulido" userId="a6929f751fc1078e" providerId="LiveId" clId="{26830E09-DE76-4CC5-9D6C-B169F4E4BD86}" dt="2020-08-13T05:23:39.107" v="3086" actId="207"/>
          <ac:spMkLst>
            <pc:docMk/>
            <pc:sldMk cId="0" sldId="266"/>
            <ac:spMk id="2" creationId="{00000000-0000-0000-0000-000000000000}"/>
          </ac:spMkLst>
        </pc:spChg>
        <pc:spChg chg="add del mod">
          <ac:chgData name="Jorge Pulido" userId="a6929f751fc1078e" providerId="LiveId" clId="{26830E09-DE76-4CC5-9D6C-B169F4E4BD86}" dt="2020-08-13T05:23:51.887" v="3090" actId="207"/>
          <ac:spMkLst>
            <pc:docMk/>
            <pc:sldMk cId="0" sldId="266"/>
            <ac:spMk id="3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4:08.399" v="3096" actId="207"/>
          <ac:spMkLst>
            <pc:docMk/>
            <pc:sldMk cId="0" sldId="266"/>
            <ac:spMk id="7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3:36.232" v="3085" actId="207"/>
          <ac:spMkLst>
            <pc:docMk/>
            <pc:sldMk cId="0" sldId="266"/>
            <ac:spMk id="10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3:34.228" v="3084" actId="207"/>
          <ac:spMkLst>
            <pc:docMk/>
            <pc:sldMk cId="0" sldId="266"/>
            <ac:spMk id="11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3:30.790" v="3083" actId="207"/>
          <ac:spMkLst>
            <pc:docMk/>
            <pc:sldMk cId="0" sldId="266"/>
            <ac:spMk id="12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3:10.567" v="3079" actId="207"/>
          <ac:spMkLst>
            <pc:docMk/>
            <pc:sldMk cId="0" sldId="266"/>
            <ac:spMk id="13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3:47.226" v="3089" actId="207"/>
          <ac:spMkLst>
            <pc:docMk/>
            <pc:sldMk cId="0" sldId="266"/>
            <ac:spMk id="14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3:42.011" v="3087" actId="207"/>
          <ac:spMkLst>
            <pc:docMk/>
            <pc:sldMk cId="0" sldId="266"/>
            <ac:spMk id="15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3:54.675" v="3091" actId="207"/>
          <ac:spMkLst>
            <pc:docMk/>
            <pc:sldMk cId="0" sldId="266"/>
            <ac:spMk id="16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4:00.199" v="3093" actId="207"/>
          <ac:spMkLst>
            <pc:docMk/>
            <pc:sldMk cId="0" sldId="266"/>
            <ac:spMk id="17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3:57.780" v="3092" actId="207"/>
          <ac:spMkLst>
            <pc:docMk/>
            <pc:sldMk cId="0" sldId="266"/>
            <ac:spMk id="18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4:02.570" v="3094" actId="207"/>
          <ac:spMkLst>
            <pc:docMk/>
            <pc:sldMk cId="0" sldId="266"/>
            <ac:spMk id="19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4:04.790" v="3095" actId="207"/>
          <ac:spMkLst>
            <pc:docMk/>
            <pc:sldMk cId="0" sldId="266"/>
            <ac:spMk id="21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6"/>
            <ac:spMk id="23554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6"/>
            <ac:spMk id="23555" creationId="{00000000-0000-0000-0000-000000000000}"/>
          </ac:spMkLst>
        </pc:spChg>
        <pc:spChg chg="mod topLvl">
          <ac:chgData name="Jorge Pulido" userId="a6929f751fc1078e" providerId="LiveId" clId="{26830E09-DE76-4CC5-9D6C-B169F4E4BD86}" dt="2020-08-13T05:23:44.749" v="3088" actId="207"/>
          <ac:spMkLst>
            <pc:docMk/>
            <pc:sldMk cId="0" sldId="266"/>
            <ac:spMk id="23557" creationId="{00000000-0000-0000-0000-000000000000}"/>
          </ac:spMkLst>
        </pc:spChg>
        <pc:grpChg chg="add del mod">
          <ac:chgData name="Jorge Pulido" userId="a6929f751fc1078e" providerId="LiveId" clId="{26830E09-DE76-4CC5-9D6C-B169F4E4BD86}" dt="2020-08-13T05:08:41.982" v="2817" actId="165"/>
          <ac:grpSpMkLst>
            <pc:docMk/>
            <pc:sldMk cId="0" sldId="266"/>
            <ac:grpSpMk id="4" creationId="{E72E3EF5-316C-4770-9F96-E0469E0F93E6}"/>
          </ac:grpSpMkLst>
        </pc:grpChg>
        <pc:picChg chg="add del mod ord">
          <ac:chgData name="Jorge Pulido" userId="a6929f751fc1078e" providerId="LiveId" clId="{26830E09-DE76-4CC5-9D6C-B169F4E4BD86}" dt="2020-08-13T05:22:00.753" v="3064" actId="478"/>
          <ac:picMkLst>
            <pc:docMk/>
            <pc:sldMk cId="0" sldId="266"/>
            <ac:picMk id="6" creationId="{38810496-0D89-4034-A9FB-AEC476255C78}"/>
          </ac:picMkLst>
        </pc:picChg>
        <pc:picChg chg="add del mod">
          <ac:chgData name="Jorge Pulido" userId="a6929f751fc1078e" providerId="LiveId" clId="{26830E09-DE76-4CC5-9D6C-B169F4E4BD86}" dt="2020-08-13T05:23:21.795" v="3082" actId="207"/>
          <ac:picMkLst>
            <pc:docMk/>
            <pc:sldMk cId="0" sldId="266"/>
            <ac:picMk id="3074" creationId="{17C84041-ABD8-449E-BA34-ED3481CBEE98}"/>
          </ac:picMkLst>
        </pc:picChg>
        <pc:picChg chg="add del mod topLvl">
          <ac:chgData name="Jorge Pulido" userId="a6929f751fc1078e" providerId="LiveId" clId="{26830E09-DE76-4CC5-9D6C-B169F4E4BD86}" dt="2020-08-13T05:22:52.747" v="3078" actId="478"/>
          <ac:picMkLst>
            <pc:docMk/>
            <pc:sldMk cId="0" sldId="266"/>
            <ac:picMk id="23556" creationId="{00000000-0000-0000-0000-000000000000}"/>
          </ac:picMkLst>
        </pc:pic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67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7"/>
            <ac:spMk id="25602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7"/>
            <ac:spMk id="25603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69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9"/>
            <ac:spMk id="26626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69"/>
            <ac:spMk id="26627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70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0"/>
            <ac:spMk id="25603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0"/>
            <ac:spMk id="28674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71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1"/>
            <ac:spMk id="29698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1"/>
            <ac:spMk id="29699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1:00:10.732" v="3853" actId="20577"/>
        <pc:sldMkLst>
          <pc:docMk/>
          <pc:sldMk cId="0" sldId="272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2"/>
            <ac:spMk id="30722" creationId="{00000000-0000-0000-0000-000000000000}"/>
          </ac:spMkLst>
        </pc:spChg>
        <pc:spChg chg="mod">
          <ac:chgData name="Jorge Pulido" userId="a6929f751fc1078e" providerId="LiveId" clId="{26830E09-DE76-4CC5-9D6C-B169F4E4BD86}" dt="2020-08-10T01:07:14.719" v="1467" actId="20577"/>
          <ac:spMkLst>
            <pc:docMk/>
            <pc:sldMk cId="0" sldId="272"/>
            <ac:spMk id="30723" creationId="{00000000-0000-0000-0000-000000000000}"/>
          </ac:spMkLst>
        </pc:spChg>
        <pc:spChg chg="mod">
          <ac:chgData name="Jorge Pulido" userId="a6929f751fc1078e" providerId="LiveId" clId="{26830E09-DE76-4CC5-9D6C-B169F4E4BD86}" dt="2020-08-10T01:05:30.644" v="1441" actId="20577"/>
          <ac:spMkLst>
            <pc:docMk/>
            <pc:sldMk cId="0" sldId="272"/>
            <ac:spMk id="30724" creationId="{00000000-0000-0000-0000-000000000000}"/>
          </ac:spMkLst>
        </pc:spChg>
        <pc:spChg chg="mod">
          <ac:chgData name="Jorge Pulido" userId="a6929f751fc1078e" providerId="LiveId" clId="{26830E09-DE76-4CC5-9D6C-B169F4E4BD86}" dt="2020-08-14T01:00:10.732" v="3853" actId="20577"/>
          <ac:spMkLst>
            <pc:docMk/>
            <pc:sldMk cId="0" sldId="272"/>
            <ac:spMk id="30745" creationId="{00000000-0000-0000-0000-000000000000}"/>
          </ac:spMkLst>
        </pc:spChg>
        <pc:spChg chg="mod">
          <ac:chgData name="Jorge Pulido" userId="a6929f751fc1078e" providerId="LiveId" clId="{26830E09-DE76-4CC5-9D6C-B169F4E4BD86}" dt="2020-08-14T01:00:07.514" v="3852" actId="20577"/>
          <ac:spMkLst>
            <pc:docMk/>
            <pc:sldMk cId="0" sldId="272"/>
            <ac:spMk id="30746" creationId="{00000000-0000-0000-0000-000000000000}"/>
          </ac:spMkLst>
        </pc:spChg>
      </pc:sldChg>
      <pc:sldChg chg="addSp delSp modSp mod">
        <pc:chgData name="Jorge Pulido" userId="a6929f751fc1078e" providerId="LiveId" clId="{26830E09-DE76-4CC5-9D6C-B169F4E4BD86}" dt="2020-08-11T01:47:45.327" v="2520" actId="120"/>
        <pc:sldMkLst>
          <pc:docMk/>
          <pc:sldMk cId="0" sldId="273"/>
        </pc:sldMkLst>
        <pc:spChg chg="add mod">
          <ac:chgData name="Jorge Pulido" userId="a6929f751fc1078e" providerId="LiveId" clId="{26830E09-DE76-4CC5-9D6C-B169F4E4BD86}" dt="2020-08-10T01:07:08.393" v="1463" actId="20577"/>
          <ac:spMkLst>
            <pc:docMk/>
            <pc:sldMk cId="0" sldId="273"/>
            <ac:spMk id="2" creationId="{2197F7BF-C7E0-4A52-A266-FDFAADEE7CC2}"/>
          </ac:spMkLst>
        </pc:spChg>
        <pc:spChg chg="add mod">
          <ac:chgData name="Jorge Pulido" userId="a6929f751fc1078e" providerId="LiveId" clId="{26830E09-DE76-4CC5-9D6C-B169F4E4BD86}" dt="2020-08-10T01:07:37.715" v="1490" actId="20577"/>
          <ac:spMkLst>
            <pc:docMk/>
            <pc:sldMk cId="0" sldId="273"/>
            <ac:spMk id="3" creationId="{F7BE072E-834E-4D72-8E85-94A9204A6E39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3"/>
            <ac:spMk id="31747" creationId="{00000000-0000-0000-0000-000000000000}"/>
          </ac:spMkLst>
        </pc:spChg>
        <pc:spChg chg="del">
          <ac:chgData name="Jorge Pulido" userId="a6929f751fc1078e" providerId="LiveId" clId="{26830E09-DE76-4CC5-9D6C-B169F4E4BD86}" dt="2020-08-10T01:06:46.195" v="1454" actId="478"/>
          <ac:spMkLst>
            <pc:docMk/>
            <pc:sldMk cId="0" sldId="273"/>
            <ac:spMk id="31748" creationId="{00000000-0000-0000-0000-000000000000}"/>
          </ac:spMkLst>
        </pc:spChg>
        <pc:spChg chg="del">
          <ac:chgData name="Jorge Pulido" userId="a6929f751fc1078e" providerId="LiveId" clId="{26830E09-DE76-4CC5-9D6C-B169F4E4BD86}" dt="2020-08-10T01:07:27.491" v="1468" actId="478"/>
          <ac:spMkLst>
            <pc:docMk/>
            <pc:sldMk cId="0" sldId="273"/>
            <ac:spMk id="31749" creationId="{00000000-0000-0000-0000-000000000000}"/>
          </ac:spMkLst>
        </pc:spChg>
        <pc:spChg chg="mod">
          <ac:chgData name="Jorge Pulido" userId="a6929f751fc1078e" providerId="LiveId" clId="{26830E09-DE76-4CC5-9D6C-B169F4E4BD86}" dt="2020-08-10T01:08:19.971" v="1586" actId="6549"/>
          <ac:spMkLst>
            <pc:docMk/>
            <pc:sldMk cId="0" sldId="273"/>
            <ac:spMk id="31751" creationId="{00000000-0000-0000-0000-000000000000}"/>
          </ac:spMkLst>
        </pc:spChg>
        <pc:spChg chg="mod">
          <ac:chgData name="Jorge Pulido" userId="a6929f751fc1078e" providerId="LiveId" clId="{26830E09-DE76-4CC5-9D6C-B169F4E4BD86}" dt="2020-08-10T01:08:06.459" v="1530" actId="20577"/>
          <ac:spMkLst>
            <pc:docMk/>
            <pc:sldMk cId="0" sldId="273"/>
            <ac:spMk id="31752" creationId="{00000000-0000-0000-0000-000000000000}"/>
          </ac:spMkLst>
        </pc:spChg>
        <pc:spChg chg="mod">
          <ac:chgData name="Jorge Pulido" userId="a6929f751fc1078e" providerId="LiveId" clId="{26830E09-DE76-4CC5-9D6C-B169F4E4BD86}" dt="2020-08-10T01:08:50.515" v="1589" actId="1076"/>
          <ac:spMkLst>
            <pc:docMk/>
            <pc:sldMk cId="0" sldId="273"/>
            <ac:spMk id="31774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74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4"/>
            <ac:spMk id="32770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4"/>
            <ac:spMk id="32771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75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5"/>
            <ac:spMk id="33795" creationId="{00000000-0000-0000-0000-000000000000}"/>
          </ac:spMkLst>
        </pc:spChg>
      </pc:sldChg>
      <pc:sldChg chg="modSp">
        <pc:chgData name="Jorge Pulido" userId="a6929f751fc1078e" providerId="LiveId" clId="{26830E09-DE76-4CC5-9D6C-B169F4E4BD86}" dt="2020-08-11T01:47:45.327" v="2520" actId="120"/>
        <pc:sldMkLst>
          <pc:docMk/>
          <pc:sldMk cId="0" sldId="276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6"/>
            <ac:spMk id="34819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77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7"/>
            <ac:spMk id="35843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7"/>
            <ac:spMk id="35844" creationId="{00000000-0000-0000-0000-000000000000}"/>
          </ac:spMkLst>
        </pc:spChg>
      </pc:sldChg>
      <pc:sldChg chg="modSp">
        <pc:chgData name="Jorge Pulido" userId="a6929f751fc1078e" providerId="LiveId" clId="{26830E09-DE76-4CC5-9D6C-B169F4E4BD86}" dt="2020-08-11T01:47:45.327" v="2520" actId="120"/>
        <pc:sldMkLst>
          <pc:docMk/>
          <pc:sldMk cId="0" sldId="278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8"/>
            <ac:spMk id="36866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79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79"/>
            <ac:spMk id="37892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0T22:16:31.554" v="1847" actId="790"/>
        <pc:sldMkLst>
          <pc:docMk/>
          <pc:sldMk cId="0" sldId="280"/>
        </pc:sldMkLst>
        <pc:spChg chg="mod">
          <ac:chgData name="Jorge Pulido" userId="a6929f751fc1078e" providerId="LiveId" clId="{26830E09-DE76-4CC5-9D6C-B169F4E4BD86}" dt="2020-08-10T20:11:05.020" v="1844" actId="108"/>
          <ac:spMkLst>
            <pc:docMk/>
            <pc:sldMk cId="0" sldId="280"/>
            <ac:spMk id="38929" creationId="{00000000-0000-0000-0000-000000000000}"/>
          </ac:spMkLst>
        </pc:spChg>
        <pc:spChg chg="mod">
          <ac:chgData name="Jorge Pulido" userId="a6929f751fc1078e" providerId="LiveId" clId="{26830E09-DE76-4CC5-9D6C-B169F4E4BD86}" dt="2020-08-10T20:11:00.162" v="1843" actId="108"/>
          <ac:spMkLst>
            <pc:docMk/>
            <pc:sldMk cId="0" sldId="280"/>
            <ac:spMk id="38930" creationId="{00000000-0000-0000-0000-000000000000}"/>
          </ac:spMkLst>
        </pc:spChg>
        <pc:spChg chg="mod">
          <ac:chgData name="Jorge Pulido" userId="a6929f751fc1078e" providerId="LiveId" clId="{26830E09-DE76-4CC5-9D6C-B169F4E4BD86}" dt="2020-08-10T22:16:31.554" v="1847" actId="790"/>
          <ac:spMkLst>
            <pc:docMk/>
            <pc:sldMk cId="0" sldId="280"/>
            <ac:spMk id="47112" creationId="{00000000-0000-0000-0000-000000000000}"/>
          </ac:spMkLst>
        </pc:spChg>
        <pc:spChg chg="mod">
          <ac:chgData name="Jorge Pulido" userId="a6929f751fc1078e" providerId="LiveId" clId="{26830E09-DE76-4CC5-9D6C-B169F4E4BD86}" dt="2020-08-10T20:10:38.095" v="1842" actId="790"/>
          <ac:spMkLst>
            <pc:docMk/>
            <pc:sldMk cId="0" sldId="280"/>
            <ac:spMk id="47119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81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81"/>
            <ac:spMk id="39938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81"/>
            <ac:spMk id="39939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82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82"/>
            <ac:spMk id="40962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82"/>
            <ac:spMk id="40963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83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83"/>
            <ac:spMk id="41987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284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84"/>
            <ac:spMk id="43010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84"/>
            <ac:spMk id="43011" creationId="{00000000-0000-0000-0000-000000000000}"/>
          </ac:spMkLst>
        </pc:spChg>
      </pc:sldChg>
      <pc:sldChg chg="addSp delSp modSp mod">
        <pc:chgData name="Jorge Pulido" userId="a6929f751fc1078e" providerId="LiveId" clId="{26830E09-DE76-4CC5-9D6C-B169F4E4BD86}" dt="2020-08-11T01:47:45.327" v="2520" actId="120"/>
        <pc:sldMkLst>
          <pc:docMk/>
          <pc:sldMk cId="0" sldId="285"/>
        </pc:sldMkLst>
        <pc:spChg chg="add del mod">
          <ac:chgData name="Jorge Pulido" userId="a6929f751fc1078e" providerId="LiveId" clId="{26830E09-DE76-4CC5-9D6C-B169F4E4BD86}" dt="2020-08-11T01:35:16.994" v="2435" actId="14100"/>
          <ac:spMkLst>
            <pc:docMk/>
            <pc:sldMk cId="0" sldId="285"/>
            <ac:spMk id="2" creationId="{00000000-0000-0000-0000-000000000000}"/>
          </ac:spMkLst>
        </pc:spChg>
        <pc:spChg chg="add del mod">
          <ac:chgData name="Jorge Pulido" userId="a6929f751fc1078e" providerId="LiveId" clId="{26830E09-DE76-4CC5-9D6C-B169F4E4BD86}" dt="2020-08-11T01:36:24.175" v="2438" actId="207"/>
          <ac:spMkLst>
            <pc:docMk/>
            <pc:sldMk cId="0" sldId="285"/>
            <ac:spMk id="41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36:31.384" v="2439" actId="207"/>
          <ac:spMkLst>
            <pc:docMk/>
            <pc:sldMk cId="0" sldId="285"/>
            <ac:spMk id="42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36:37.438" v="2440" actId="207"/>
          <ac:spMkLst>
            <pc:docMk/>
            <pc:sldMk cId="0" sldId="285"/>
            <ac:spMk id="43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36:43.746" v="2441" actId="207"/>
          <ac:spMkLst>
            <pc:docMk/>
            <pc:sldMk cId="0" sldId="285"/>
            <ac:spMk id="44" creationId="{00000000-0000-0000-0000-000000000000}"/>
          </ac:spMkLst>
        </pc:spChg>
        <pc:spChg chg="mod ord">
          <ac:chgData name="Jorge Pulido" userId="a6929f751fc1078e" providerId="LiveId" clId="{26830E09-DE76-4CC5-9D6C-B169F4E4BD86}" dt="2020-08-11T01:36:49.433" v="2442" actId="207"/>
          <ac:spMkLst>
            <pc:docMk/>
            <pc:sldMk cId="0" sldId="285"/>
            <ac:spMk id="45" creationId="{00000000-0000-0000-0000-000000000000}"/>
          </ac:spMkLst>
        </pc:spChg>
        <pc:spChg chg="ord">
          <ac:chgData name="Jorge Pulido" userId="a6929f751fc1078e" providerId="LiveId" clId="{26830E09-DE76-4CC5-9D6C-B169F4E4BD86}" dt="2020-08-11T01:34:57.353" v="2430" actId="166"/>
          <ac:spMkLst>
            <pc:docMk/>
            <pc:sldMk cId="0" sldId="285"/>
            <ac:spMk id="45068" creationId="{00000000-0000-0000-0000-000000000000}"/>
          </ac:spMkLst>
        </pc:spChg>
        <pc:spChg chg="ord">
          <ac:chgData name="Jorge Pulido" userId="a6929f751fc1078e" providerId="LiveId" clId="{26830E09-DE76-4CC5-9D6C-B169F4E4BD86}" dt="2020-08-11T01:34:57.353" v="2430" actId="166"/>
          <ac:spMkLst>
            <pc:docMk/>
            <pc:sldMk cId="0" sldId="285"/>
            <ac:spMk id="45071" creationId="{00000000-0000-0000-0000-000000000000}"/>
          </ac:spMkLst>
        </pc:spChg>
        <pc:spChg chg="ord">
          <ac:chgData name="Jorge Pulido" userId="a6929f751fc1078e" providerId="LiveId" clId="{26830E09-DE76-4CC5-9D6C-B169F4E4BD86}" dt="2020-08-11T01:34:57.353" v="2430" actId="166"/>
          <ac:spMkLst>
            <pc:docMk/>
            <pc:sldMk cId="0" sldId="285"/>
            <ac:spMk id="45074" creationId="{00000000-0000-0000-0000-000000000000}"/>
          </ac:spMkLst>
        </pc:spChg>
        <pc:spChg chg="ord">
          <ac:chgData name="Jorge Pulido" userId="a6929f751fc1078e" providerId="LiveId" clId="{26830E09-DE76-4CC5-9D6C-B169F4E4BD86}" dt="2020-08-11T01:32:03.592" v="2392" actId="166"/>
          <ac:spMkLst>
            <pc:docMk/>
            <pc:sldMk cId="0" sldId="285"/>
            <ac:spMk id="45087" creationId="{00000000-0000-0000-0000-000000000000}"/>
          </ac:spMkLst>
        </pc:spChg>
        <pc:spChg chg="del">
          <ac:chgData name="Jorge Pulido" userId="a6929f751fc1078e" providerId="LiveId" clId="{26830E09-DE76-4CC5-9D6C-B169F4E4BD86}" dt="2020-08-11T01:26:04.207" v="2334" actId="478"/>
          <ac:spMkLst>
            <pc:docMk/>
            <pc:sldMk cId="0" sldId="285"/>
            <ac:spMk id="45095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85"/>
            <ac:spMk id="54275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33:04.579" v="2407" actId="108"/>
          <ac:spMkLst>
            <pc:docMk/>
            <pc:sldMk cId="0" sldId="285"/>
            <ac:spMk id="54277" creationId="{00000000-0000-0000-0000-000000000000}"/>
          </ac:spMkLst>
        </pc:spChg>
        <pc:picChg chg="add mod">
          <ac:chgData name="Jorge Pulido" userId="a6929f751fc1078e" providerId="LiveId" clId="{26830E09-DE76-4CC5-9D6C-B169F4E4BD86}" dt="2020-08-11T01:34:43.375" v="2429" actId="166"/>
          <ac:picMkLst>
            <pc:docMk/>
            <pc:sldMk cId="0" sldId="285"/>
            <ac:picMk id="3" creationId="{F7BDA1CE-79F6-4225-A213-B14E5459568A}"/>
          </ac:picMkLst>
        </pc:picChg>
        <pc:picChg chg="del mod">
          <ac:chgData name="Jorge Pulido" userId="a6929f751fc1078e" providerId="LiveId" clId="{26830E09-DE76-4CC5-9D6C-B169F4E4BD86}" dt="2020-08-11T01:30:19.818" v="2377" actId="478"/>
          <ac:picMkLst>
            <pc:docMk/>
            <pc:sldMk cId="0" sldId="285"/>
            <ac:picMk id="45058" creationId="{00000000-0000-0000-0000-000000000000}"/>
          </ac:picMkLst>
        </pc:picChg>
      </pc:sldChg>
      <pc:sldChg chg="modSp mod">
        <pc:chgData name="Jorge Pulido" userId="a6929f751fc1078e" providerId="LiveId" clId="{26830E09-DE76-4CC5-9D6C-B169F4E4BD86}" dt="2020-08-11T01:45:49.288" v="2512" actId="120"/>
        <pc:sldMkLst>
          <pc:docMk/>
          <pc:sldMk cId="0" sldId="287"/>
        </pc:sldMkLst>
        <pc:spChg chg="mod">
          <ac:chgData name="Jorge Pulido" userId="a6929f751fc1078e" providerId="LiveId" clId="{26830E09-DE76-4CC5-9D6C-B169F4E4BD86}" dt="2020-08-11T01:44:10.469" v="2488" actId="1076"/>
          <ac:spMkLst>
            <pc:docMk/>
            <pc:sldMk cId="0" sldId="287"/>
            <ac:spMk id="48130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5:49.288" v="2512" actId="120"/>
          <ac:spMkLst>
            <pc:docMk/>
            <pc:sldMk cId="0" sldId="287"/>
            <ac:spMk id="48131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14:28:24.424" v="2633" actId="20577"/>
        <pc:sldMkLst>
          <pc:docMk/>
          <pc:sldMk cId="0" sldId="288"/>
        </pc:sldMkLst>
        <pc:spChg chg="mod">
          <ac:chgData name="Jorge Pulido" userId="a6929f751fc1078e" providerId="LiveId" clId="{26830E09-DE76-4CC5-9D6C-B169F4E4BD86}" dt="2020-08-11T14:28:24.424" v="2633" actId="20577"/>
          <ac:spMkLst>
            <pc:docMk/>
            <pc:sldMk cId="0" sldId="288"/>
            <ac:spMk id="49154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88"/>
            <ac:spMk id="49155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1:01:05.215" v="3889" actId="20577"/>
        <pc:sldMkLst>
          <pc:docMk/>
          <pc:sldMk cId="0" sldId="290"/>
        </pc:sldMkLst>
        <pc:spChg chg="mod">
          <ac:chgData name="Jorge Pulido" userId="a6929f751fc1078e" providerId="LiveId" clId="{26830E09-DE76-4CC5-9D6C-B169F4E4BD86}" dt="2020-08-11T01:51:09.999" v="2546" actId="1036"/>
          <ac:spMkLst>
            <pc:docMk/>
            <pc:sldMk cId="0" sldId="290"/>
            <ac:spMk id="50178" creationId="{00000000-0000-0000-0000-000000000000}"/>
          </ac:spMkLst>
        </pc:spChg>
        <pc:spChg chg="mod">
          <ac:chgData name="Jorge Pulido" userId="a6929f751fc1078e" providerId="LiveId" clId="{26830E09-DE76-4CC5-9D6C-B169F4E4BD86}" dt="2020-08-14T01:01:05.215" v="3889" actId="20577"/>
          <ac:spMkLst>
            <pc:docMk/>
            <pc:sldMk cId="0" sldId="290"/>
            <ac:spMk id="50179" creationId="{00000000-0000-0000-0000-000000000000}"/>
          </ac:spMkLst>
        </pc:spChg>
        <pc:spChg chg="mod">
          <ac:chgData name="Jorge Pulido" userId="a6929f751fc1078e" providerId="LiveId" clId="{26830E09-DE76-4CC5-9D6C-B169F4E4BD86}" dt="2020-08-14T01:01:00.236" v="3886" actId="20577"/>
          <ac:spMkLst>
            <pc:docMk/>
            <pc:sldMk cId="0" sldId="290"/>
            <ac:spMk id="50180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56:02.317" v="2617" actId="6549"/>
          <ac:spMkLst>
            <pc:docMk/>
            <pc:sldMk cId="0" sldId="290"/>
            <ac:spMk id="50181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51:05.729" v="2542" actId="1036"/>
          <ac:spMkLst>
            <pc:docMk/>
            <pc:sldMk cId="0" sldId="290"/>
            <ac:spMk id="50183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14:59:13.091" v="2672" actId="20577"/>
        <pc:sldMkLst>
          <pc:docMk/>
          <pc:sldMk cId="0" sldId="291"/>
        </pc:sldMkLst>
        <pc:spChg chg="mod">
          <ac:chgData name="Jorge Pulido" userId="a6929f751fc1078e" providerId="LiveId" clId="{26830E09-DE76-4CC5-9D6C-B169F4E4BD86}" dt="2020-08-11T01:54:20.155" v="2590" actId="122"/>
          <ac:spMkLst>
            <pc:docMk/>
            <pc:sldMk cId="0" sldId="291"/>
            <ac:spMk id="51202" creationId="{00000000-0000-0000-0000-000000000000}"/>
          </ac:spMkLst>
        </pc:spChg>
        <pc:spChg chg="mod">
          <ac:chgData name="Jorge Pulido" userId="a6929f751fc1078e" providerId="LiveId" clId="{26830E09-DE76-4CC5-9D6C-B169F4E4BD86}" dt="2020-08-11T14:59:13.091" v="2672" actId="20577"/>
          <ac:spMkLst>
            <pc:docMk/>
            <pc:sldMk cId="0" sldId="291"/>
            <ac:spMk id="51203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15:01:13.837" v="2687" actId="122"/>
        <pc:sldMkLst>
          <pc:docMk/>
          <pc:sldMk cId="0" sldId="293"/>
        </pc:sldMkLst>
        <pc:spChg chg="mod">
          <ac:chgData name="Jorge Pulido" userId="a6929f751fc1078e" providerId="LiveId" clId="{26830E09-DE76-4CC5-9D6C-B169F4E4BD86}" dt="2020-08-11T15:01:13.837" v="2687" actId="122"/>
          <ac:spMkLst>
            <pc:docMk/>
            <pc:sldMk cId="0" sldId="293"/>
            <ac:spMk id="52228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55:09.148" v="2593" actId="20577"/>
          <ac:spMkLst>
            <pc:docMk/>
            <pc:sldMk cId="0" sldId="293"/>
            <ac:spMk id="64518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3T06:24:10.748" v="3319" actId="14100"/>
        <pc:sldMkLst>
          <pc:docMk/>
          <pc:sldMk cId="0" sldId="294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94"/>
            <ac:spMk id="56322" creationId="{00000000-0000-0000-0000-000000000000}"/>
          </ac:spMkLst>
        </pc:spChg>
        <pc:spChg chg="mod">
          <ac:chgData name="Jorge Pulido" userId="a6929f751fc1078e" providerId="LiveId" clId="{26830E09-DE76-4CC5-9D6C-B169F4E4BD86}" dt="2020-08-13T06:24:10.748" v="3319" actId="14100"/>
          <ac:spMkLst>
            <pc:docMk/>
            <pc:sldMk cId="0" sldId="294"/>
            <ac:spMk id="56323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1:01:48.091" v="3946" actId="20577"/>
        <pc:sldMkLst>
          <pc:docMk/>
          <pc:sldMk cId="0" sldId="295"/>
        </pc:sldMkLst>
        <pc:spChg chg="mod">
          <ac:chgData name="Jorge Pulido" userId="a6929f751fc1078e" providerId="LiveId" clId="{26830E09-DE76-4CC5-9D6C-B169F4E4BD86}" dt="2020-08-14T01:01:28.615" v="3924" actId="20577"/>
          <ac:spMkLst>
            <pc:docMk/>
            <pc:sldMk cId="0" sldId="295"/>
            <ac:spMk id="57346" creationId="{00000000-0000-0000-0000-000000000000}"/>
          </ac:spMkLst>
        </pc:spChg>
        <pc:spChg chg="mod">
          <ac:chgData name="Jorge Pulido" userId="a6929f751fc1078e" providerId="LiveId" clId="{26830E09-DE76-4CC5-9D6C-B169F4E4BD86}" dt="2020-08-14T01:01:48.091" v="3946" actId="20577"/>
          <ac:spMkLst>
            <pc:docMk/>
            <pc:sldMk cId="0" sldId="295"/>
            <ac:spMk id="57347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3T18:44:42.443" v="3514" actId="313"/>
        <pc:sldMkLst>
          <pc:docMk/>
          <pc:sldMk cId="0" sldId="296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96"/>
            <ac:spMk id="58370" creationId="{00000000-0000-0000-0000-000000000000}"/>
          </ac:spMkLst>
        </pc:spChg>
        <pc:spChg chg="mod">
          <ac:chgData name="Jorge Pulido" userId="a6929f751fc1078e" providerId="LiveId" clId="{26830E09-DE76-4CC5-9D6C-B169F4E4BD86}" dt="2020-08-13T18:44:42.443" v="3514" actId="313"/>
          <ac:spMkLst>
            <pc:docMk/>
            <pc:sldMk cId="0" sldId="296"/>
            <ac:spMk id="58371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3T07:19:41.424" v="3362" actId="20577"/>
        <pc:sldMkLst>
          <pc:docMk/>
          <pc:sldMk cId="0" sldId="297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97"/>
            <ac:spMk id="59394" creationId="{00000000-0000-0000-0000-000000000000}"/>
          </ac:spMkLst>
        </pc:spChg>
        <pc:spChg chg="mod">
          <ac:chgData name="Jorge Pulido" userId="a6929f751fc1078e" providerId="LiveId" clId="{26830E09-DE76-4CC5-9D6C-B169F4E4BD86}" dt="2020-08-13T07:19:41.424" v="3362" actId="20577"/>
          <ac:spMkLst>
            <pc:docMk/>
            <pc:sldMk cId="0" sldId="297"/>
            <ac:spMk id="59395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1:02:27.782" v="3981" actId="20577"/>
        <pc:sldMkLst>
          <pc:docMk/>
          <pc:sldMk cId="0" sldId="298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298"/>
            <ac:spMk id="60418" creationId="{00000000-0000-0000-0000-000000000000}"/>
          </ac:spMkLst>
        </pc:spChg>
        <pc:spChg chg="mod">
          <ac:chgData name="Jorge Pulido" userId="a6929f751fc1078e" providerId="LiveId" clId="{26830E09-DE76-4CC5-9D6C-B169F4E4BD86}" dt="2020-08-14T01:02:27.782" v="3981" actId="20577"/>
          <ac:spMkLst>
            <pc:docMk/>
            <pc:sldMk cId="0" sldId="298"/>
            <ac:spMk id="60419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3T19:40:18.041" v="3612" actId="20577"/>
        <pc:sldMkLst>
          <pc:docMk/>
          <pc:sldMk cId="0" sldId="299"/>
        </pc:sldMkLst>
        <pc:spChg chg="mod">
          <ac:chgData name="Jorge Pulido" userId="a6929f751fc1078e" providerId="LiveId" clId="{26830E09-DE76-4CC5-9D6C-B169F4E4BD86}" dt="2020-08-13T19:40:18.041" v="3612" actId="20577"/>
          <ac:spMkLst>
            <pc:docMk/>
            <pc:sldMk cId="0" sldId="299"/>
            <ac:spMk id="80898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1:02:47.750" v="3999" actId="20577"/>
        <pc:sldMkLst>
          <pc:docMk/>
          <pc:sldMk cId="0" sldId="301"/>
        </pc:sldMkLst>
        <pc:spChg chg="mod">
          <ac:chgData name="Jorge Pulido" userId="a6929f751fc1078e" providerId="LiveId" clId="{26830E09-DE76-4CC5-9D6C-B169F4E4BD86}" dt="2020-08-14T01:02:47.750" v="3999" actId="20577"/>
          <ac:spMkLst>
            <pc:docMk/>
            <pc:sldMk cId="0" sldId="301"/>
            <ac:spMk id="1030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1:02:56.517" v="4007" actId="20577"/>
        <pc:sldMkLst>
          <pc:docMk/>
          <pc:sldMk cId="0" sldId="302"/>
        </pc:sldMkLst>
        <pc:spChg chg="mod">
          <ac:chgData name="Jorge Pulido" userId="a6929f751fc1078e" providerId="LiveId" clId="{26830E09-DE76-4CC5-9D6C-B169F4E4BD86}" dt="2020-08-14T01:02:56.517" v="4007" actId="20577"/>
          <ac:spMkLst>
            <pc:docMk/>
            <pc:sldMk cId="0" sldId="302"/>
            <ac:spMk id="2053" creationId="{00000000-0000-0000-0000-000000000000}"/>
          </ac:spMkLst>
        </pc:spChg>
        <pc:spChg chg="mod">
          <ac:chgData name="Jorge Pulido" userId="a6929f751fc1078e" providerId="LiveId" clId="{26830E09-DE76-4CC5-9D6C-B169F4E4BD86}" dt="2020-08-13T23:08:12.177" v="3804" actId="1076"/>
          <ac:spMkLst>
            <pc:docMk/>
            <pc:sldMk cId="0" sldId="302"/>
            <ac:spMk id="2055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0:59:11.785" v="3820" actId="20577"/>
        <pc:sldMkLst>
          <pc:docMk/>
          <pc:sldMk cId="0" sldId="303"/>
        </pc:sldMkLst>
        <pc:spChg chg="mod">
          <ac:chgData name="Jorge Pulido" userId="a6929f751fc1078e" providerId="LiveId" clId="{26830E09-DE76-4CC5-9D6C-B169F4E4BD86}" dt="2020-08-14T00:59:11.785" v="3820" actId="20577"/>
          <ac:spMkLst>
            <pc:docMk/>
            <pc:sldMk cId="0" sldId="303"/>
            <ac:spMk id="66565" creationId="{00000000-0000-0000-0000-000000000000}"/>
          </ac:spMkLst>
        </pc:spChg>
        <pc:spChg chg="mod">
          <ac:chgData name="Jorge Pulido" userId="a6929f751fc1078e" providerId="LiveId" clId="{26830E09-DE76-4CC5-9D6C-B169F4E4BD86}" dt="2020-08-13T23:09:02.965" v="3819" actId="1076"/>
          <ac:spMkLst>
            <pc:docMk/>
            <pc:sldMk cId="0" sldId="303"/>
            <ac:spMk id="66566" creationId="{00000000-0000-0000-0000-000000000000}"/>
          </ac:spMkLst>
        </pc:spChg>
        <pc:spChg chg="mod">
          <ac:chgData name="Jorge Pulido" userId="a6929f751fc1078e" providerId="LiveId" clId="{26830E09-DE76-4CC5-9D6C-B169F4E4BD86}" dt="2020-08-13T23:08:37.863" v="3807" actId="6549"/>
          <ac:spMkLst>
            <pc:docMk/>
            <pc:sldMk cId="0" sldId="303"/>
            <ac:spMk id="66567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3T22:40:38.747" v="3796" actId="6549"/>
        <pc:sldMkLst>
          <pc:docMk/>
          <pc:sldMk cId="0" sldId="304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04"/>
            <ac:spMk id="63490" creationId="{00000000-0000-0000-0000-000000000000}"/>
          </ac:spMkLst>
        </pc:spChg>
        <pc:spChg chg="mod">
          <ac:chgData name="Jorge Pulido" userId="a6929f751fc1078e" providerId="LiveId" clId="{26830E09-DE76-4CC5-9D6C-B169F4E4BD86}" dt="2020-08-13T22:40:38.747" v="3796" actId="6549"/>
          <ac:spMkLst>
            <pc:docMk/>
            <pc:sldMk cId="0" sldId="304"/>
            <ac:spMk id="63491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3T22:41:12.684" v="3801" actId="20577"/>
        <pc:sldMkLst>
          <pc:docMk/>
          <pc:sldMk cId="0" sldId="305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05"/>
            <ac:spMk id="64514" creationId="{00000000-0000-0000-0000-000000000000}"/>
          </ac:spMkLst>
        </pc:spChg>
        <pc:spChg chg="mod">
          <ac:chgData name="Jorge Pulido" userId="a6929f751fc1078e" providerId="LiveId" clId="{26830E09-DE76-4CC5-9D6C-B169F4E4BD86}" dt="2020-08-13T22:41:12.684" v="3801" actId="20577"/>
          <ac:spMkLst>
            <pc:docMk/>
            <pc:sldMk cId="0" sldId="305"/>
            <ac:spMk id="64515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1:02:38.842" v="3991" actId="20577"/>
        <pc:sldMkLst>
          <pc:docMk/>
          <pc:sldMk cId="0" sldId="306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06"/>
            <ac:spMk id="65538" creationId="{00000000-0000-0000-0000-000000000000}"/>
          </ac:spMkLst>
        </pc:spChg>
        <pc:spChg chg="mod">
          <ac:chgData name="Jorge Pulido" userId="a6929f751fc1078e" providerId="LiveId" clId="{26830E09-DE76-4CC5-9D6C-B169F4E4BD86}" dt="2020-08-14T01:02:38.842" v="3991" actId="20577"/>
          <ac:spMkLst>
            <pc:docMk/>
            <pc:sldMk cId="0" sldId="306"/>
            <ac:spMk id="65539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3T19:47:38.623" v="3731" actId="20577"/>
        <pc:sldMkLst>
          <pc:docMk/>
          <pc:sldMk cId="0" sldId="307"/>
        </pc:sldMkLst>
        <pc:spChg chg="mod">
          <ac:chgData name="Jorge Pulido" userId="a6929f751fc1078e" providerId="LiveId" clId="{26830E09-DE76-4CC5-9D6C-B169F4E4BD86}" dt="2020-08-13T19:47:28.273" v="3721" actId="20577"/>
          <ac:spMkLst>
            <pc:docMk/>
            <pc:sldMk cId="0" sldId="307"/>
            <ac:spMk id="62466" creationId="{00000000-0000-0000-0000-000000000000}"/>
          </ac:spMkLst>
        </pc:spChg>
        <pc:spChg chg="mod">
          <ac:chgData name="Jorge Pulido" userId="a6929f751fc1078e" providerId="LiveId" clId="{26830E09-DE76-4CC5-9D6C-B169F4E4BD86}" dt="2020-08-13T19:47:38.623" v="3731" actId="20577"/>
          <ac:spMkLst>
            <pc:docMk/>
            <pc:sldMk cId="0" sldId="307"/>
            <ac:spMk id="62467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308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08"/>
            <ac:spMk id="8195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08"/>
            <ac:spMk id="11266" creationId="{00000000-0000-0000-0000-000000000000}"/>
          </ac:spMkLst>
        </pc:spChg>
      </pc:sldChg>
      <pc:sldChg chg="addSp delSp modSp mod">
        <pc:chgData name="Jorge Pulido" userId="a6929f751fc1078e" providerId="LiveId" clId="{26830E09-DE76-4CC5-9D6C-B169F4E4BD86}" dt="2020-08-11T01:47:45.327" v="2520" actId="120"/>
        <pc:sldMkLst>
          <pc:docMk/>
          <pc:sldMk cId="0" sldId="309"/>
        </pc:sldMkLst>
        <pc:spChg chg="add del mod">
          <ac:chgData name="Jorge Pulido" userId="a6929f751fc1078e" providerId="LiveId" clId="{26830E09-DE76-4CC5-9D6C-B169F4E4BD86}" dt="2020-08-09T20:00:29.816" v="364" actId="478"/>
          <ac:spMkLst>
            <pc:docMk/>
            <pc:sldMk cId="0" sldId="309"/>
            <ac:spMk id="2" creationId="{D5D7B027-8472-4E28-92E0-EDFE951ECD10}"/>
          </ac:spMkLst>
        </pc:spChg>
        <pc:spChg chg="add mod">
          <ac:chgData name="Jorge Pulido" userId="a6929f751fc1078e" providerId="LiveId" clId="{26830E09-DE76-4CC5-9D6C-B169F4E4BD86}" dt="2020-08-09T20:00:25.261" v="363"/>
          <ac:spMkLst>
            <pc:docMk/>
            <pc:sldMk cId="0" sldId="309"/>
            <ac:spMk id="5" creationId="{29BA6F1E-7A12-47E4-946E-7BEA1912F4A9}"/>
          </ac:spMkLst>
        </pc:spChg>
        <pc:spChg chg="del">
          <ac:chgData name="Jorge Pulido" userId="a6929f751fc1078e" providerId="LiveId" clId="{26830E09-DE76-4CC5-9D6C-B169F4E4BD86}" dt="2020-08-09T20:00:24.795" v="362" actId="478"/>
          <ac:spMkLst>
            <pc:docMk/>
            <pc:sldMk cId="0" sldId="309"/>
            <ac:spMk id="13314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09"/>
            <ac:spMk id="13315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310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0"/>
            <ac:spMk id="16386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0"/>
            <ac:spMk id="16387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311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1"/>
            <ac:spMk id="17410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1"/>
            <ac:spMk id="17411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312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2"/>
            <ac:spMk id="14338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2"/>
            <ac:spMk id="14339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313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3"/>
            <ac:spMk id="18434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3"/>
            <ac:spMk id="18435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314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4"/>
            <ac:spMk id="24578" creationId="{00000000-0000-0000-0000-000000000000}"/>
          </ac:spMkLst>
        </pc:spChg>
        <pc:spChg chg="mod">
          <ac:chgData name="Jorge Pulido" userId="a6929f751fc1078e" providerId="LiveId" clId="{26830E09-DE76-4CC5-9D6C-B169F4E4BD86}" dt="2020-08-10T00:40:58.252" v="1112" actId="14100"/>
          <ac:spMkLst>
            <pc:docMk/>
            <pc:sldMk cId="0" sldId="314"/>
            <ac:spMk id="24579" creationId="{00000000-0000-0000-0000-000000000000}"/>
          </ac:spMkLst>
        </pc:spChg>
      </pc:sldChg>
      <pc:sldChg chg="addSp delSp modSp mod">
        <pc:chgData name="Jorge Pulido" userId="a6929f751fc1078e" providerId="LiveId" clId="{26830E09-DE76-4CC5-9D6C-B169F4E4BD86}" dt="2020-08-11T01:47:45.327" v="2520" actId="120"/>
        <pc:sldMkLst>
          <pc:docMk/>
          <pc:sldMk cId="0" sldId="315"/>
        </pc:sldMkLst>
        <pc:spChg chg="add del mod">
          <ac:chgData name="Jorge Pulido" userId="a6929f751fc1078e" providerId="LiveId" clId="{26830E09-DE76-4CC5-9D6C-B169F4E4BD86}" dt="2020-08-10T00:52:13.154" v="1230"/>
          <ac:spMkLst>
            <pc:docMk/>
            <pc:sldMk cId="0" sldId="315"/>
            <ac:spMk id="4" creationId="{6CFBC2ED-72AD-467E-9BBF-73AA35C8E4A5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5"/>
            <ac:spMk id="27650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5"/>
            <ac:spMk id="27651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1:03:16.392" v="4008" actId="6549"/>
        <pc:sldMkLst>
          <pc:docMk/>
          <pc:sldMk cId="0" sldId="316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6"/>
            <ac:spMk id="44034" creationId="{00000000-0000-0000-0000-000000000000}"/>
          </ac:spMkLst>
        </pc:spChg>
        <pc:spChg chg="mod">
          <ac:chgData name="Jorge Pulido" userId="a6929f751fc1078e" providerId="LiveId" clId="{26830E09-DE76-4CC5-9D6C-B169F4E4BD86}" dt="2020-08-14T01:03:16.392" v="4008" actId="6549"/>
          <ac:spMkLst>
            <pc:docMk/>
            <pc:sldMk cId="0" sldId="316"/>
            <ac:spMk id="44035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317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7"/>
            <ac:spMk id="46082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7"/>
            <ac:spMk id="46083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318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8"/>
            <ac:spMk id="47106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18"/>
            <ac:spMk id="47107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5:58.472" v="2513" actId="120"/>
          <ac:spMkLst>
            <pc:docMk/>
            <pc:sldMk cId="0" sldId="318"/>
            <ac:spMk id="47108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1:01:19.911" v="3906" actId="20577"/>
        <pc:sldMkLst>
          <pc:docMk/>
          <pc:sldMk cId="0" sldId="319"/>
        </pc:sldMkLst>
        <pc:spChg chg="mod">
          <ac:chgData name="Jorge Pulido" userId="a6929f751fc1078e" providerId="LiveId" clId="{26830E09-DE76-4CC5-9D6C-B169F4E4BD86}" dt="2020-08-11T01:57:37.069" v="2629" actId="20577"/>
          <ac:spMkLst>
            <pc:docMk/>
            <pc:sldMk cId="0" sldId="319"/>
            <ac:spMk id="55298" creationId="{00000000-0000-0000-0000-000000000000}"/>
          </ac:spMkLst>
        </pc:spChg>
        <pc:spChg chg="mod">
          <ac:chgData name="Jorge Pulido" userId="a6929f751fc1078e" providerId="LiveId" clId="{26830E09-DE76-4CC5-9D6C-B169F4E4BD86}" dt="2020-08-14T01:01:19.911" v="3906" actId="20577"/>
          <ac:spMkLst>
            <pc:docMk/>
            <pc:sldMk cId="0" sldId="319"/>
            <ac:spMk id="55299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4T01:01:10.733" v="3897" actId="20577"/>
        <pc:sldMkLst>
          <pc:docMk/>
          <pc:sldMk cId="0" sldId="320"/>
        </pc:sldMkLst>
        <pc:spChg chg="mod">
          <ac:chgData name="Jorge Pulido" userId="a6929f751fc1078e" providerId="LiveId" clId="{26830E09-DE76-4CC5-9D6C-B169F4E4BD86}" dt="2020-08-11T15:01:42.044" v="2688" actId="122"/>
          <ac:spMkLst>
            <pc:docMk/>
            <pc:sldMk cId="0" sldId="320"/>
            <ac:spMk id="53250" creationId="{00000000-0000-0000-0000-000000000000}"/>
          </ac:spMkLst>
        </pc:spChg>
        <pc:spChg chg="mod">
          <ac:chgData name="Jorge Pulido" userId="a6929f751fc1078e" providerId="LiveId" clId="{26830E09-DE76-4CC5-9D6C-B169F4E4BD86}" dt="2020-08-14T01:01:10.733" v="3897" actId="20577"/>
          <ac:spMkLst>
            <pc:docMk/>
            <pc:sldMk cId="0" sldId="320"/>
            <ac:spMk id="53251" creationId="{00000000-0000-0000-0000-000000000000}"/>
          </ac:spMkLst>
        </pc:spChg>
      </pc:sldChg>
      <pc:sldChg chg="addSp delSp modSp mod">
        <pc:chgData name="Jorge Pulido" userId="a6929f751fc1078e" providerId="LiveId" clId="{26830E09-DE76-4CC5-9D6C-B169F4E4BD86}" dt="2020-08-13T05:26:37.121" v="3317" actId="6549"/>
        <pc:sldMkLst>
          <pc:docMk/>
          <pc:sldMk cId="0" sldId="321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21"/>
            <ac:spMk id="54274" creationId="{00000000-0000-0000-0000-000000000000}"/>
          </ac:spMkLst>
        </pc:spChg>
        <pc:spChg chg="mod">
          <ac:chgData name="Jorge Pulido" userId="a6929f751fc1078e" providerId="LiveId" clId="{26830E09-DE76-4CC5-9D6C-B169F4E4BD86}" dt="2020-08-13T05:26:37.121" v="3317" actId="6549"/>
          <ac:spMkLst>
            <pc:docMk/>
            <pc:sldMk cId="0" sldId="321"/>
            <ac:spMk id="54275" creationId="{00000000-0000-0000-0000-000000000000}"/>
          </ac:spMkLst>
        </pc:spChg>
        <pc:picChg chg="add mod ord">
          <ac:chgData name="Jorge Pulido" userId="a6929f751fc1078e" providerId="LiveId" clId="{26830E09-DE76-4CC5-9D6C-B169F4E4BD86}" dt="2020-08-13T05:25:42.058" v="3102" actId="167"/>
          <ac:picMkLst>
            <pc:docMk/>
            <pc:sldMk cId="0" sldId="321"/>
            <ac:picMk id="3" creationId="{7B596F6A-1087-47C4-A548-EBCCC4CAB466}"/>
          </ac:picMkLst>
        </pc:picChg>
        <pc:picChg chg="del">
          <ac:chgData name="Jorge Pulido" userId="a6929f751fc1078e" providerId="LiveId" clId="{26830E09-DE76-4CC5-9D6C-B169F4E4BD86}" dt="2020-08-13T05:25:43.365" v="3103" actId="478"/>
          <ac:picMkLst>
            <pc:docMk/>
            <pc:sldMk cId="0" sldId="321"/>
            <ac:picMk id="54276" creationId="{00000000-0000-0000-0000-000000000000}"/>
          </ac:picMkLst>
        </pc:pic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323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23"/>
            <ac:spMk id="6146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23"/>
            <ac:spMk id="6147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324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24"/>
            <ac:spMk id="8194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24"/>
            <ac:spMk id="8195" creationId="{00000000-0000-0000-0000-000000000000}"/>
          </ac:spMkLst>
        </pc:spChg>
      </pc:sldChg>
      <pc:sldChg chg="modSp mod">
        <pc:chgData name="Jorge Pulido" userId="a6929f751fc1078e" providerId="LiveId" clId="{26830E09-DE76-4CC5-9D6C-B169F4E4BD86}" dt="2020-08-11T01:47:45.327" v="2520" actId="120"/>
        <pc:sldMkLst>
          <pc:docMk/>
          <pc:sldMk cId="0" sldId="325"/>
        </pc:sldMkLst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25"/>
            <ac:spMk id="9218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25"/>
            <ac:spMk id="9219" creationId="{00000000-0000-0000-0000-000000000000}"/>
          </ac:spMkLst>
        </pc:spChg>
      </pc:sldChg>
      <pc:sldChg chg="modSp">
        <pc:chgData name="Jorge Pulido" userId="a6929f751fc1078e" providerId="LiveId" clId="{26830E09-DE76-4CC5-9D6C-B169F4E4BD86}" dt="2020-08-11T01:47:58.651" v="2521" actId="120"/>
        <pc:sldMkLst>
          <pc:docMk/>
          <pc:sldMk cId="0" sldId="326"/>
        </pc:sldMkLst>
        <pc:spChg chg="mod">
          <ac:chgData name="Jorge Pulido" userId="a6929f751fc1078e" providerId="LiveId" clId="{26830E09-DE76-4CC5-9D6C-B169F4E4BD86}" dt="2020-08-11T01:47:58.651" v="2521" actId="120"/>
          <ac:spMkLst>
            <pc:docMk/>
            <pc:sldMk cId="0" sldId="326"/>
            <ac:spMk id="4" creationId="{00000000-0000-0000-0000-000000000000}"/>
          </ac:spMkLst>
        </pc:spChg>
        <pc:spChg chg="mod">
          <ac:chgData name="Jorge Pulido" userId="a6929f751fc1078e" providerId="LiveId" clId="{26830E09-DE76-4CC5-9D6C-B169F4E4BD86}" dt="2020-08-11T01:47:45.327" v="2520" actId="120"/>
          <ac:spMkLst>
            <pc:docMk/>
            <pc:sldMk cId="0" sldId="326"/>
            <ac:spMk id="67586" creationId="{00000000-0000-0000-0000-000000000000}"/>
          </ac:spMkLst>
        </pc:spChg>
      </pc:sldChg>
      <pc:sldChg chg="add del">
        <pc:chgData name="Jorge Pulido" userId="a6929f751fc1078e" providerId="LiveId" clId="{26830E09-DE76-4CC5-9D6C-B169F4E4BD86}" dt="2020-08-10T01:11:01.283" v="1600"/>
        <pc:sldMkLst>
          <pc:docMk/>
          <pc:sldMk cId="1951439905" sldId="32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fld id="{9B4D083C-ADE2-47AD-9A7A-2247BE57833C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fld id="{261706BF-097F-4FBA-9606-EA6F894AE480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0E516D57-BF03-4D4B-BF0C-D9E0FE4FA35D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45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5ADF7625-7DD6-4807-B188-97CB94B216E1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46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s-MX" alt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3F6AD929-5851-4F63-B445-8107083367A6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49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400278CD-3125-47A2-893F-A8F66CC3C9F1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51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ED5C9DAC-22D1-4800-8C29-0DDFD8FF0973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52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B9988089-A2E3-4178-9817-C9E702F9B80F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53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211B72B8-1A34-4A9F-A5B0-641E280FD36F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54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79D61869-87BD-4D14-9590-F2A42CA28217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55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B3912CB4-A68E-4362-A0FC-0C1269210555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19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16406369-4E42-4809-8D1D-3C145FC18816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57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CAD70283-0836-474E-8311-A298485CDC2F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27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176F8B4E-588C-4E52-B51D-DB4DF19AA2D0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28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342B7BA4-B8C6-489C-8254-4B217ABAE36F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34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86670B34-3366-4806-8246-43FBB4BBAAA9}" type="slidenum">
              <a:rPr lang="en-US" altLang="es-MX" sz="13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40</a:t>
            </a:fld>
            <a:endParaRPr lang="en-US" altLang="es-MX" sz="13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69ED36-AF76-46A5-A049-BBA21593CD52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270719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C4B775-CDE2-45DB-89BB-0A92EDCD342F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079355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F371AD-6780-48C1-8836-257E1167A1B1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1617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5A3FDF-3E36-4583-BB35-7A10028A0383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92366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DBAC4A-6DAD-41B1-BC34-DA5A61A315CC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512076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E2580D-5AF3-4A62-9D17-244D55B1C4BD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323570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B23F72-ED15-4DB8-9204-391F8589A4DE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99166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50A93-A179-4DF8-87DC-4B46E95374B0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72256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C70862-9BBE-4E86-B456-21F3B768640B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17030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B329A6-5D04-47C7-9BCC-094F6FE9EF2E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59850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E452B5-037B-4821-9D5F-5DC93E1F1EE9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724813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text styles</a:t>
            </a:r>
          </a:p>
          <a:p>
            <a:pPr lvl="1"/>
            <a:r>
              <a:rPr lang="en-US" altLang="es-MX"/>
              <a:t>Second level</a:t>
            </a:r>
          </a:p>
          <a:p>
            <a:pPr lvl="2"/>
            <a:r>
              <a:rPr lang="en-US" altLang="es-MX"/>
              <a:t>Third level</a:t>
            </a:r>
          </a:p>
          <a:p>
            <a:pPr lvl="3"/>
            <a:r>
              <a:rPr lang="en-US" altLang="es-MX"/>
              <a:t>Fourth level</a:t>
            </a:r>
          </a:p>
          <a:p>
            <a:pPr lvl="4"/>
            <a:r>
              <a:rPr lang="en-US" altLang="es-MX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91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fld id="{54C651BC-E495-466D-9D83-A09340425C01}" type="slidenum">
              <a:rPr lang="en-US" altLang="es-MX"/>
              <a:pPr/>
              <a:t>‹Nº›</a:t>
            </a:fld>
            <a:endParaRPr lang="en-US" altLang="es-MX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rgbClr val="DDDDDD"/>
                </a:solidFill>
              </a:rPr>
              <a:t>3-</a:t>
            </a:r>
            <a:fld id="{D5F99515-06A1-41EE-9312-AEAC25C77796}" type="slidenum">
              <a:rPr lang="en-US" altLang="es-MX" sz="1000" b="0">
                <a:solidFill>
                  <a:srgbClr val="DDDDDD"/>
                </a:solidFill>
              </a:rPr>
              <a:pPr algn="r" eaLnBrk="1" hangingPunct="1"/>
              <a:t>‹Nº›</a:t>
            </a:fld>
            <a:r>
              <a:rPr lang="en-US" altLang="es-MX" sz="1000" b="0" dirty="0">
                <a:solidFill>
                  <a:srgbClr val="DDDDDD"/>
                </a:solidFill>
              </a:rPr>
              <a:t>-S290-PE</a:t>
            </a:r>
          </a:p>
        </p:txBody>
      </p:sp>
      <p:sp>
        <p:nvSpPr>
          <p:cNvPr id="2" name="Text Box 10"/>
          <p:cNvSpPr txBox="1">
            <a:spLocks noChangeArrowheads="1"/>
          </p:cNvSpPr>
          <p:nvPr userDrawn="1"/>
        </p:nvSpPr>
        <p:spPr bwMode="auto">
          <a:xfrm>
            <a:off x="6350" y="6465888"/>
            <a:ext cx="1189038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MX" altLang="es-MX" sz="2000" noProof="0">
                <a:solidFill>
                  <a:srgbClr val="DDDDDD"/>
                </a:solidFill>
                <a:latin typeface="Times New Roman" panose="02020603050405020304" pitchFamily="18" charset="0"/>
              </a:rPr>
              <a:t>Unidad 3</a:t>
            </a:r>
          </a:p>
        </p:txBody>
      </p:sp>
      <p:sp>
        <p:nvSpPr>
          <p:cNvPr id="1031" name="Text Box 11"/>
          <p:cNvSpPr txBox="1">
            <a:spLocks noChangeArrowheads="1"/>
          </p:cNvSpPr>
          <p:nvPr userDrawn="1"/>
        </p:nvSpPr>
        <p:spPr bwMode="auto">
          <a:xfrm>
            <a:off x="1214438" y="6591300"/>
            <a:ext cx="694690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s-MX" sz="1400" dirty="0">
                <a:solidFill>
                  <a:srgbClr val="DDDDDD"/>
                </a:solidFill>
                <a:latin typeface="Times New Roman" panose="02020603050405020304" pitchFamily="18" charset="0"/>
              </a:rPr>
              <a:t>Combustibles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E6EC0AEE-F85D-4673-B6AB-D6AB7B1B837C}"/>
              </a:ext>
            </a:extLst>
          </p:cNvPr>
          <p:cNvGrpSpPr/>
          <p:nvPr userDrawn="1"/>
        </p:nvGrpSpPr>
        <p:grpSpPr>
          <a:xfrm>
            <a:off x="477115" y="-48987"/>
            <a:ext cx="8640381" cy="570891"/>
            <a:chOff x="477115" y="-48987"/>
            <a:chExt cx="8640381" cy="570891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BD582CE9-5DF8-463E-AD2D-2D20B879EFCE}"/>
                </a:ext>
              </a:extLst>
            </p:cNvPr>
            <p:cNvSpPr/>
            <p:nvPr userDrawn="1"/>
          </p:nvSpPr>
          <p:spPr>
            <a:xfrm>
              <a:off x="477115" y="-48987"/>
              <a:ext cx="7173759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b="1" spc="20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Intermedio de comportamiento del fuego</a:t>
              </a:r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4262DCA6-2D1F-4595-9BEF-A0740D5D57E5}"/>
                </a:ext>
              </a:extLst>
            </p:cNvPr>
            <p:cNvSpPr/>
            <p:nvPr userDrawn="1"/>
          </p:nvSpPr>
          <p:spPr>
            <a:xfrm>
              <a:off x="8110489" y="60239"/>
              <a:ext cx="100700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b="1" baseline="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S-290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581400"/>
            <a:ext cx="2743200" cy="990600"/>
          </a:xfrm>
        </p:spPr>
        <p:txBody>
          <a:bodyPr/>
          <a:lstStyle/>
          <a:p>
            <a:pPr algn="l" eaLnBrk="1" hangingPunct="1"/>
            <a:r>
              <a:rPr lang="es-MX" altLang="es-MX" noProof="0" dirty="0">
                <a:solidFill>
                  <a:schemeClr val="bg1"/>
                </a:solidFill>
              </a:rPr>
              <a:t>Unidad 3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D911D4B-7C44-428F-9ED9-D88BBB6A8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343400"/>
            <a:ext cx="9144000" cy="2057400"/>
          </a:xfrm>
          <a:prstGeom prst="rect">
            <a:avLst/>
          </a:prstGeom>
          <a:noFill/>
          <a:ln>
            <a:noFill/>
          </a:ln>
          <a:effectLst>
            <a:outerShdw blurRad="76200" dist="12700" dir="8100000" sx="200000" sy="200000" kx="800400" algn="br" rotWithShape="0">
              <a:prstClr val="blac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algn="l" eaLnBrk="1" hangingPunct="1"/>
            <a:r>
              <a:rPr lang="en-US" altLang="es-MX" sz="12000" kern="0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dist="12700" dir="1800000" sx="102000" sy="102000" algn="ctr" rotWithShape="0">
                    <a:prstClr val="black"/>
                  </a:outerShdw>
                </a:effectLst>
                <a:latin typeface="Impact" panose="020B0806030902050204" pitchFamily="34" charset="0"/>
              </a:rPr>
              <a:t>Combustibles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2167" y="1295400"/>
            <a:ext cx="9144000" cy="5105400"/>
          </a:xfrm>
        </p:spPr>
        <p:txBody>
          <a:bodyPr/>
          <a:lstStyle/>
          <a:p>
            <a:pPr algn="l" eaLnBrk="1" hangingPunct="1">
              <a:spcAft>
                <a:spcPct val="30000"/>
              </a:spcAft>
            </a:pPr>
            <a:r>
              <a:rPr lang="es-MX" altLang="es-MX" noProof="0" dirty="0"/>
              <a:t>Menos compactos que los combustibles subterráneos</a:t>
            </a:r>
          </a:p>
          <a:p>
            <a:pPr algn="l" eaLnBrk="1" hangingPunct="1">
              <a:spcAft>
                <a:spcPct val="30000"/>
              </a:spcAft>
            </a:pPr>
            <a:r>
              <a:rPr lang="es-MX" altLang="es-MX" noProof="0" dirty="0"/>
              <a:t>Tienen otras características más favorables para rápidas velocidades de propagación</a:t>
            </a:r>
          </a:p>
          <a:p>
            <a:pPr algn="l" eaLnBrk="1" hangingPunct="1">
              <a:spcAft>
                <a:spcPct val="30000"/>
              </a:spcAft>
            </a:pPr>
            <a:r>
              <a:rPr lang="es-MX" altLang="es-MX" noProof="0" dirty="0"/>
              <a:t>Los fuegos suelen tener mayores velocidades de propagación</a:t>
            </a:r>
          </a:p>
          <a:p>
            <a:pPr algn="l" eaLnBrk="1" hangingPunct="1">
              <a:spcAft>
                <a:spcPct val="30000"/>
              </a:spcAft>
            </a:pPr>
            <a:r>
              <a:rPr lang="es-MX" altLang="es-MX" noProof="0" dirty="0"/>
              <a:t>La mayoría de los incendios encienden y son conducidos por combustibles superficiales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9BA6F1E-7A12-47E4-946E-7BEA1912F4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04800"/>
            <a:ext cx="8458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MX" altLang="es-MX" kern="0" dirty="0"/>
              <a:t>Combustibles superficiales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47800"/>
            <a:ext cx="80772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Combustibles superficiales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19400"/>
            <a:ext cx="8458200" cy="2819400"/>
          </a:xfrm>
        </p:spPr>
        <p:txBody>
          <a:bodyPr/>
          <a:lstStyle/>
          <a:p>
            <a:pPr algn="l" eaLnBrk="1" hangingPunct="1">
              <a:spcAft>
                <a:spcPct val="30000"/>
              </a:spcAft>
              <a:buFontTx/>
              <a:buNone/>
            </a:pPr>
            <a:r>
              <a:rPr lang="es-MX" altLang="es-MX" noProof="0" dirty="0"/>
              <a:t>   Importantes en términos de construcción de línea y liquidación, más importantes respecto a la propagación y comportamiento del fuego.</a:t>
            </a:r>
          </a:p>
          <a:p>
            <a:pPr algn="l" eaLnBrk="1" hangingPunct="1">
              <a:spcAft>
                <a:spcPct val="30000"/>
              </a:spcAft>
            </a:pPr>
            <a:endParaRPr lang="es-MX" altLang="es-MX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5943600" cy="9906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Combustibles aéreos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5943600" cy="4572000"/>
          </a:xfrm>
        </p:spPr>
        <p:txBody>
          <a:bodyPr/>
          <a:lstStyle/>
          <a:p>
            <a:pPr marL="0" indent="0" algn="l" eaLnBrk="1" hangingPunct="1">
              <a:lnSpc>
                <a:spcPct val="90000"/>
              </a:lnSpc>
              <a:buFontTx/>
              <a:buNone/>
              <a:defRPr/>
            </a:pPr>
            <a:r>
              <a:rPr lang="es-MX" altLang="es-MX" sz="4000" noProof="0" dirty="0"/>
              <a:t>Todos los materiales verdes y muertos localizados en el dosel superior:</a:t>
            </a:r>
          </a:p>
          <a:p>
            <a:pPr lvl="2" algn="l" eaLnBrk="1" hangingPunct="1">
              <a:lnSpc>
                <a:spcPct val="90000"/>
              </a:lnSpc>
              <a:defRPr/>
            </a:pPr>
            <a:r>
              <a:rPr lang="es-MX" altLang="es-MX" sz="3200" noProof="0" dirty="0"/>
              <a:t>Ramas de árboles y copas</a:t>
            </a:r>
          </a:p>
          <a:p>
            <a:pPr lvl="2" algn="l" eaLnBrk="1" hangingPunct="1">
              <a:lnSpc>
                <a:spcPct val="90000"/>
              </a:lnSpc>
              <a:defRPr/>
            </a:pPr>
            <a:r>
              <a:rPr lang="es-MX" altLang="es-MX" sz="3200" noProof="0" dirty="0"/>
              <a:t>Árboles muertos en pie</a:t>
            </a:r>
          </a:p>
          <a:p>
            <a:pPr lvl="2" algn="l" eaLnBrk="1" hangingPunct="1">
              <a:lnSpc>
                <a:spcPct val="90000"/>
              </a:lnSpc>
              <a:defRPr/>
            </a:pPr>
            <a:r>
              <a:rPr lang="es-MX" altLang="es-MX" sz="3200" noProof="0" dirty="0"/>
              <a:t>Musgo colgante</a:t>
            </a:r>
          </a:p>
          <a:p>
            <a:pPr lvl="2" algn="l" eaLnBrk="1" hangingPunct="1">
              <a:lnSpc>
                <a:spcPct val="90000"/>
              </a:lnSpc>
              <a:defRPr/>
            </a:pPr>
            <a:r>
              <a:rPr lang="es-MX" altLang="es-MX" sz="3200" noProof="0" dirty="0"/>
              <a:t>Matorral altos</a:t>
            </a:r>
          </a:p>
        </p:txBody>
      </p:sp>
      <p:pic>
        <p:nvPicPr>
          <p:cNvPr id="15364" name="Picture 6" descr="U3_sld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685800"/>
            <a:ext cx="299720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609600"/>
            <a:ext cx="7772400" cy="9906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Combustibles aéreos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7924800" cy="3810000"/>
          </a:xfrm>
        </p:spPr>
        <p:txBody>
          <a:bodyPr/>
          <a:lstStyle/>
          <a:p>
            <a:pPr marL="0" indent="0" algn="l">
              <a:spcAft>
                <a:spcPct val="20000"/>
              </a:spcAft>
              <a:buFontTx/>
              <a:buNone/>
            </a:pPr>
            <a:r>
              <a:rPr lang="es-MX" altLang="es-MX" sz="3600" noProof="0" dirty="0"/>
              <a:t>Dosel abierto:</a:t>
            </a:r>
          </a:p>
          <a:p>
            <a:pPr marL="0" indent="0" algn="l" eaLnBrk="1" hangingPunct="1">
              <a:buFontTx/>
              <a:buNone/>
            </a:pPr>
            <a:r>
              <a:rPr lang="es-MX" altLang="es-MX" sz="3600" noProof="0" dirty="0"/>
              <a:t>Propagación superficial del fuego más rápida que rodales con dosel cerrado.  </a:t>
            </a:r>
          </a:p>
          <a:p>
            <a:pPr lvl="1" algn="l" eaLnBrk="1" hangingPunct="1"/>
            <a:r>
              <a:rPr lang="es-MX" altLang="es-MX" sz="3200" noProof="0" dirty="0"/>
              <a:t>Antorchado de árboles individuales</a:t>
            </a:r>
          </a:p>
          <a:p>
            <a:pPr lvl="1" algn="l" eaLnBrk="1" hangingPunct="1"/>
            <a:r>
              <a:rPr lang="es-MX" altLang="es-MX" sz="3200" noProof="0" dirty="0"/>
              <a:t>El coronamiento es </a:t>
            </a:r>
            <a:r>
              <a:rPr lang="es-MX" altLang="es-MX" sz="3200" noProof="0" dirty="0" err="1"/>
              <a:t>inprobable</a:t>
            </a:r>
            <a:endParaRPr lang="es-MX" altLang="es-MX" sz="3200" noProof="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8" y="381000"/>
            <a:ext cx="7772400" cy="9906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Combustibles aéreos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814388" y="1447800"/>
            <a:ext cx="8101012" cy="4953000"/>
          </a:xfrm>
        </p:spPr>
        <p:txBody>
          <a:bodyPr/>
          <a:lstStyle/>
          <a:p>
            <a:pPr algn="l">
              <a:spcAft>
                <a:spcPct val="20000"/>
              </a:spcAft>
              <a:buFontTx/>
              <a:buNone/>
            </a:pPr>
            <a:r>
              <a:rPr lang="es-MX" altLang="es-MX" noProof="0" dirty="0"/>
              <a:t>Dosel cerrado:</a:t>
            </a:r>
          </a:p>
          <a:p>
            <a:pPr algn="l" eaLnBrk="1" hangingPunct="1"/>
            <a:r>
              <a:rPr lang="es-MX" altLang="es-MX" noProof="0" dirty="0"/>
              <a:t>Altura mayor de 1.8 metros.</a:t>
            </a:r>
          </a:p>
          <a:p>
            <a:pPr algn="l" eaLnBrk="1" hangingPunct="1"/>
            <a:r>
              <a:rPr lang="es-MX" altLang="es-MX" noProof="0" dirty="0"/>
              <a:t>La mejor oportunidad para fuego de copa activo.</a:t>
            </a:r>
          </a:p>
          <a:p>
            <a:pPr algn="l" eaLnBrk="1" hangingPunct="1"/>
            <a:r>
              <a:rPr lang="es-MX" altLang="es-MX" noProof="0" dirty="0"/>
              <a:t>La densidad </a:t>
            </a:r>
            <a:r>
              <a:rPr lang="es-MX" altLang="es-MX" dirty="0"/>
              <a:t>dosel</a:t>
            </a:r>
            <a:r>
              <a:rPr lang="es-MX" altLang="es-MX" noProof="0" dirty="0"/>
              <a:t> es generalmente expresada en porcentaje. </a:t>
            </a:r>
          </a:p>
          <a:p>
            <a:pPr lvl="1" algn="l" eaLnBrk="1" hangingPunct="1"/>
            <a:r>
              <a:rPr lang="es-MX" altLang="es-MX" b="0" noProof="0" dirty="0"/>
              <a:t>Si el 25 % del suelo es visible, hay 75% de cobertura de dosel.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676400"/>
            <a:ext cx="7772400" cy="9906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Combustibles aéreos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534400" cy="3276600"/>
          </a:xfrm>
        </p:spPr>
        <p:txBody>
          <a:bodyPr/>
          <a:lstStyle/>
          <a:p>
            <a:pPr algn="ctr">
              <a:spcAft>
                <a:spcPct val="20000"/>
              </a:spcAft>
              <a:buFontTx/>
              <a:buNone/>
            </a:pPr>
            <a:endParaRPr lang="es-MX" altLang="es-MX" noProof="0" dirty="0"/>
          </a:p>
          <a:p>
            <a:pPr algn="l">
              <a:spcAft>
                <a:spcPct val="20000"/>
              </a:spcAft>
              <a:buFontTx/>
              <a:buNone/>
            </a:pPr>
            <a:r>
              <a:rPr lang="es-MX" altLang="es-MX" sz="3600" noProof="0" dirty="0"/>
              <a:t>   Importantes en términos de propagación y comportamiento del fuego debido al antorchado, coronamiento, y focos secundarios.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anopy 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535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362200" y="4876800"/>
            <a:ext cx="16160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s-MX" sz="2800">
                <a:solidFill>
                  <a:schemeClr val="bg1"/>
                </a:solidFill>
                <a:latin typeface="Arial" charset="0"/>
              </a:rPr>
              <a:t>Dosel abierto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514600" y="1066800"/>
            <a:ext cx="1828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s-MX" sz="2800">
                <a:solidFill>
                  <a:schemeClr val="bg1"/>
                </a:solidFill>
                <a:latin typeface="Arial" charset="0"/>
              </a:rPr>
              <a:t>Dosel cerrado</a:t>
            </a: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rgbClr val="DDDDDD"/>
                </a:solidFill>
              </a:rPr>
              <a:t>3-</a:t>
            </a:r>
            <a:fld id="{F3478AD6-D2C9-4BAC-BB08-CB545BA93430}" type="slidenum">
              <a:rPr lang="en-US" altLang="es-MX" sz="1000" b="0" smtClean="0">
                <a:solidFill>
                  <a:srgbClr val="DDDDDD"/>
                </a:solidFill>
              </a:rPr>
              <a:pPr algn="r" eaLnBrk="1" hangingPunct="1"/>
              <a:t>16</a:t>
            </a:fld>
            <a:r>
              <a:rPr lang="en-US" altLang="es-MX" sz="1000" b="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1143000"/>
          </a:xfrm>
        </p:spPr>
        <p:txBody>
          <a:bodyPr/>
          <a:lstStyle/>
          <a:p>
            <a:pPr eaLnBrk="1" hangingPunct="1"/>
            <a:r>
              <a:rPr lang="es-MX" altLang="es-MX" sz="3200" noProof="0" dirty="0">
                <a:latin typeface="Arial" panose="020B0604020202020204" pitchFamily="34" charset="0"/>
              </a:rPr>
              <a:t>Siete características de los combustibles que afectan el comportamiento de los incendios forestales.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idx="1"/>
          </p:nvPr>
        </p:nvSpPr>
        <p:spPr>
          <a:xfrm>
            <a:off x="1752600" y="2057400"/>
            <a:ext cx="6553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sz="2800" dirty="0"/>
              <a:t>Siete características principales: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200" b="0" dirty="0"/>
              <a:t>Carga de combustible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200" b="0" dirty="0"/>
              <a:t>Tamaño y forma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200" b="0" dirty="0"/>
              <a:t>Compactación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200" b="0" dirty="0"/>
              <a:t>Continuidad horizontal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200" b="0" dirty="0"/>
              <a:t>Arreglo vertical 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200" b="0" dirty="0"/>
              <a:t>Contenido de humedad 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200" b="0" dirty="0"/>
              <a:t>Contenido químico</a:t>
            </a:r>
          </a:p>
          <a:p>
            <a:pPr lvl="2" eaLnBrk="1" hangingPunct="1">
              <a:lnSpc>
                <a:spcPct val="90000"/>
              </a:lnSpc>
            </a:pPr>
            <a:endParaRPr lang="es-MX" altLang="es-MX" sz="1050" b="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sz="2800" dirty="0"/>
              <a:t>Dos categorías principales: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200" b="0" dirty="0"/>
              <a:t>Características físicas y químicas</a:t>
            </a:r>
          </a:p>
          <a:p>
            <a:pPr lvl="2" eaLnBrk="1" hangingPunct="1">
              <a:lnSpc>
                <a:spcPct val="90000"/>
              </a:lnSpc>
            </a:pPr>
            <a:r>
              <a:rPr lang="es-MX" altLang="es-MX" sz="2200" b="0" dirty="0"/>
              <a:t>Contenido de humedad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s-MX" altLang="es-MX" sz="2200" b="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noProof="0" dirty="0"/>
              <a:t>Carga de Combustible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620000" cy="4876800"/>
          </a:xfrm>
        </p:spPr>
        <p:txBody>
          <a:bodyPr/>
          <a:lstStyle/>
          <a:p>
            <a:pPr marL="0" indent="0" algn="l" eaLnBrk="1" hangingPunct="1">
              <a:buFontTx/>
              <a:buNone/>
            </a:pPr>
            <a:r>
              <a:rPr lang="es-MX" altLang="es-MX" noProof="0" dirty="0"/>
              <a:t>La cantidad de combustible presente expresada cuantitativamente en términos de peso de combustible por unidad de superficie. </a:t>
            </a:r>
          </a:p>
          <a:p>
            <a:pPr marL="0" indent="0" algn="l" eaLnBrk="1" hangingPunct="1">
              <a:buFontTx/>
              <a:buNone/>
            </a:pPr>
            <a:endParaRPr lang="es-MX" altLang="es-MX" sz="2800" noProof="0" dirty="0"/>
          </a:p>
          <a:p>
            <a:pPr marL="0" indent="0" algn="l" eaLnBrk="1" hangingPunct="1">
              <a:buFontTx/>
              <a:buNone/>
            </a:pPr>
            <a:r>
              <a:rPr lang="es-MX" altLang="es-MX" sz="2800" noProof="0" dirty="0"/>
              <a:t>	Medido en:</a:t>
            </a:r>
          </a:p>
          <a:p>
            <a:pPr marL="0" indent="0" algn="l" eaLnBrk="1" hangingPunct="1">
              <a:buFontTx/>
              <a:buNone/>
            </a:pPr>
            <a:r>
              <a:rPr lang="es-MX" altLang="es-MX" sz="2800" dirty="0"/>
              <a:t>		</a:t>
            </a:r>
            <a:r>
              <a:rPr lang="es-MX" altLang="es-MX" sz="2800" noProof="0" dirty="0"/>
              <a:t>ton/ha</a:t>
            </a:r>
          </a:p>
          <a:p>
            <a:pPr marL="0" indent="0" algn="l" eaLnBrk="1" hangingPunct="1">
              <a:buFontTx/>
              <a:buNone/>
            </a:pPr>
            <a:r>
              <a:rPr lang="es-MX" altLang="es-MX" sz="2800" dirty="0"/>
              <a:t>		</a:t>
            </a:r>
            <a:r>
              <a:rPr lang="es-MX" altLang="es-MX" sz="2800" noProof="0" dirty="0" err="1"/>
              <a:t>ó</a:t>
            </a:r>
            <a:endParaRPr lang="es-MX" altLang="es-MX" sz="2800" dirty="0"/>
          </a:p>
          <a:p>
            <a:pPr marL="0" indent="0" algn="l" eaLnBrk="1" hangingPunct="1">
              <a:buFontTx/>
              <a:buNone/>
            </a:pPr>
            <a:r>
              <a:rPr lang="es-MX" altLang="es-MX" sz="2800" noProof="0" dirty="0"/>
              <a:t>		kg/ha</a:t>
            </a:r>
          </a:p>
          <a:p>
            <a:pPr marL="0" indent="0" algn="l" eaLnBrk="1" hangingPunct="1"/>
            <a:endParaRPr lang="es-MX" altLang="es-MX" sz="2800" noProof="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La carga varía según el grupo de combustible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105400"/>
            <a:ext cx="2057400" cy="914400"/>
          </a:xfrm>
        </p:spPr>
        <p:txBody>
          <a:bodyPr/>
          <a:lstStyle/>
          <a:p>
            <a:pPr eaLnBrk="1" hangingPunct="1"/>
            <a:r>
              <a:rPr lang="en-US" altLang="es-MX" sz="1600" dirty="0"/>
              <a:t>Pasto</a:t>
            </a:r>
          </a:p>
          <a:p>
            <a:pPr eaLnBrk="1" hangingPunct="1"/>
            <a:r>
              <a:rPr lang="en-US" altLang="es-MX" sz="1600" dirty="0"/>
              <a:t>&lt;2.5-12  ton/ha</a:t>
            </a: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2286000" y="5105400"/>
            <a:ext cx="1905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MX" altLang="es-MX" sz="1600" dirty="0">
                <a:solidFill>
                  <a:schemeClr val="tx1"/>
                </a:solidFill>
              </a:rPr>
              <a:t>Matorral</a:t>
            </a:r>
          </a:p>
          <a:p>
            <a:pPr algn="ctr" eaLnBrk="1" hangingPunct="1">
              <a:spcBef>
                <a:spcPct val="20000"/>
              </a:spcBef>
            </a:pPr>
            <a:r>
              <a:rPr lang="es-MX" altLang="es-MX" sz="1600" dirty="0">
                <a:solidFill>
                  <a:schemeClr val="tx1"/>
                </a:solidFill>
              </a:rPr>
              <a:t>5-200 ton/ha</a:t>
            </a:r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4648200" y="5181600"/>
            <a:ext cx="2209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s-MX" altLang="es-MX" sz="1600" dirty="0">
                <a:solidFill>
                  <a:schemeClr val="tx1"/>
                </a:solidFill>
              </a:rPr>
              <a:t>Desechos de bosque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s-MX" altLang="es-MX" sz="1600" dirty="0">
                <a:solidFill>
                  <a:schemeClr val="tx1"/>
                </a:solidFill>
              </a:rPr>
              <a:t>10-30 ton/ha</a:t>
            </a:r>
          </a:p>
        </p:txBody>
      </p:sp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7010400" y="5181600"/>
            <a:ext cx="2438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s-MX" altLang="es-MX" sz="1600">
                <a:solidFill>
                  <a:schemeClr val="tx1"/>
                </a:solidFill>
              </a:rPr>
              <a:t>Deshechos de aprovechamiento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s-MX" altLang="es-MX" sz="1600">
                <a:solidFill>
                  <a:schemeClr val="tx1"/>
                </a:solidFill>
              </a:rPr>
              <a:t>25-500 ton/ha</a:t>
            </a:r>
          </a:p>
        </p:txBody>
      </p:sp>
      <p:pic>
        <p:nvPicPr>
          <p:cNvPr id="22535" name="Picture 12" descr="U3_sld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2152650"/>
            <a:ext cx="97536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Objetivos de la unidad 3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1066800"/>
            <a:ext cx="9144000" cy="5562600"/>
          </a:xfrm>
        </p:spPr>
        <p:txBody>
          <a:bodyPr/>
          <a:lstStyle/>
          <a:p>
            <a:pPr marL="609600" indent="-609600" algn="l" eaLnBrk="1" hangingPunct="1">
              <a:spcBef>
                <a:spcPct val="50000"/>
              </a:spcBef>
              <a:buFontTx/>
              <a:buAutoNum type="arabicPeriod"/>
            </a:pPr>
            <a:r>
              <a:rPr lang="es-MX" altLang="es-MX" sz="2200" noProof="0" dirty="0">
                <a:solidFill>
                  <a:schemeClr val="tx2"/>
                </a:solidFill>
              </a:rPr>
              <a:t>Identificar y describir las características básicas del combustible de incendios forestales.</a:t>
            </a:r>
          </a:p>
          <a:p>
            <a:pPr marL="609600" indent="-609600" algn="l" eaLnBrk="1" hangingPunct="1">
              <a:spcBef>
                <a:spcPct val="50000"/>
              </a:spcBef>
              <a:buFontTx/>
              <a:buAutoNum type="arabicPeriod"/>
            </a:pPr>
            <a:r>
              <a:rPr lang="es-MX" altLang="es-MX" sz="2200" noProof="0" dirty="0">
                <a:solidFill>
                  <a:schemeClr val="tx2"/>
                </a:solidFill>
              </a:rPr>
              <a:t>Identificar y describir las siete características de los combustibles que afectan el comportamiento de los incendios forestales.</a:t>
            </a:r>
          </a:p>
          <a:p>
            <a:pPr marL="609600" indent="-609600" algn="l" eaLnBrk="1" hangingPunct="1">
              <a:spcBef>
                <a:spcPct val="50000"/>
              </a:spcBef>
              <a:buFontTx/>
              <a:buAutoNum type="arabicPeriod"/>
            </a:pPr>
            <a:r>
              <a:rPr lang="es-MX" altLang="es-MX" sz="2200" noProof="0" dirty="0">
                <a:solidFill>
                  <a:schemeClr val="tx2"/>
                </a:solidFill>
              </a:rPr>
              <a:t>Identificar y definir, por clase de tamaño, las cuatro categorías de </a:t>
            </a:r>
            <a:r>
              <a:rPr lang="es-MX" altLang="es-MX" sz="2200" noProof="0" dirty="0"/>
              <a:t>tiempo de retardo </a:t>
            </a:r>
            <a:r>
              <a:rPr lang="es-MX" altLang="es-MX" sz="2200" noProof="0" dirty="0">
                <a:solidFill>
                  <a:schemeClr val="tx2"/>
                </a:solidFill>
              </a:rPr>
              <a:t>de combustibles muertos, utilizadas para clasificar combustibles.</a:t>
            </a:r>
          </a:p>
          <a:p>
            <a:pPr marL="609600" indent="-609600" algn="l" eaLnBrk="1" hangingPunct="1">
              <a:spcBef>
                <a:spcPct val="50000"/>
              </a:spcBef>
              <a:buFontTx/>
              <a:buAutoNum type="arabicPeriod" startAt="4"/>
            </a:pPr>
            <a:r>
              <a:rPr lang="es-MX" altLang="es-MX" sz="2200" noProof="0" dirty="0">
                <a:solidFill>
                  <a:schemeClr val="tx2"/>
                </a:solidFill>
              </a:rPr>
              <a:t>Describir cómo la disponibilidad del combustible es esencial para pronosticar el comportamiento de los incendios forestales.</a:t>
            </a:r>
          </a:p>
          <a:p>
            <a:pPr marL="609600" indent="-609600" algn="l" eaLnBrk="1" hangingPunct="1">
              <a:spcBef>
                <a:spcPct val="50000"/>
              </a:spcBef>
              <a:buFontTx/>
              <a:buAutoNum type="arabicPeriod" startAt="4"/>
            </a:pPr>
            <a:r>
              <a:rPr lang="es-MX" altLang="es-MX" sz="2200" noProof="0" dirty="0">
                <a:solidFill>
                  <a:schemeClr val="tx2"/>
                </a:solidFill>
              </a:rPr>
              <a:t>Describir el concepto de modelo de combustible y su utilidad para el pronóstico de comportamiento de los incendios forestales</a:t>
            </a:r>
            <a:r>
              <a:rPr lang="es-MX" altLang="es-MX" sz="2400" noProof="0" dirty="0">
                <a:solidFill>
                  <a:schemeClr val="tx2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17C84041-ABD8-449E-BA34-ED3481CBE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45" y="1371600"/>
            <a:ext cx="73914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Tamaño y forma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990600"/>
            <a:ext cx="8686800" cy="609600"/>
          </a:xfrm>
        </p:spPr>
        <p:txBody>
          <a:bodyPr/>
          <a:lstStyle/>
          <a:p>
            <a:pPr algn="l" eaLnBrk="1" hangingPunct="1"/>
            <a:r>
              <a:rPr lang="es-MX" altLang="es-MX" noProof="0" dirty="0"/>
              <a:t>Relación área superficial - volumen</a:t>
            </a:r>
          </a:p>
        </p:txBody>
      </p:sp>
      <p:sp>
        <p:nvSpPr>
          <p:cNvPr id="23557" name="CuadroTexto 1"/>
          <p:cNvSpPr txBox="1">
            <a:spLocks noChangeArrowheads="1"/>
          </p:cNvSpPr>
          <p:nvPr/>
        </p:nvSpPr>
        <p:spPr bwMode="auto">
          <a:xfrm rot="862822">
            <a:off x="1582641" y="3133047"/>
            <a:ext cx="1380050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 sz="1800" b="0" dirty="0"/>
              <a:t>Un  metro </a:t>
            </a:r>
          </a:p>
          <a:p>
            <a:r>
              <a:rPr lang="es-MX" altLang="es-MX" sz="1800" b="0" dirty="0"/>
              <a:t>cúbico</a:t>
            </a:r>
          </a:p>
        </p:txBody>
      </p:sp>
      <p:sp>
        <p:nvSpPr>
          <p:cNvPr id="3" name="CuadroTexto 2"/>
          <p:cNvSpPr txBox="1"/>
          <p:nvPr/>
        </p:nvSpPr>
        <p:spPr>
          <a:xfrm rot="1110522">
            <a:off x="1030118" y="5035851"/>
            <a:ext cx="20574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600" b="0" dirty="0"/>
              <a:t>Área superficial</a:t>
            </a:r>
          </a:p>
          <a:p>
            <a:pPr>
              <a:defRPr/>
            </a:pPr>
            <a:r>
              <a:rPr lang="es-MX" sz="1600" b="0" dirty="0"/>
              <a:t> 6 metros cuadrados</a:t>
            </a:r>
          </a:p>
        </p:txBody>
      </p:sp>
      <p:sp>
        <p:nvSpPr>
          <p:cNvPr id="7" name="CuadroTexto 6"/>
          <p:cNvSpPr txBox="1"/>
          <p:nvPr/>
        </p:nvSpPr>
        <p:spPr>
          <a:xfrm rot="944435">
            <a:off x="3438980" y="5761141"/>
            <a:ext cx="217078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600" b="0" dirty="0"/>
              <a:t>Área superficial</a:t>
            </a:r>
          </a:p>
          <a:p>
            <a:pPr>
              <a:defRPr/>
            </a:pPr>
            <a:r>
              <a:rPr lang="es-MX" sz="1600" b="0" dirty="0"/>
              <a:t> </a:t>
            </a:r>
            <a:r>
              <a:rPr lang="es-MX" sz="1600" b="0" dirty="0">
                <a:solidFill>
                  <a:schemeClr val="tx1"/>
                </a:solidFill>
              </a:rPr>
              <a:t>18 metros cuadrados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077200" y="2785646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25 cm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8077200" y="3319046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25 cm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8077200" y="3886200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25 cm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8077200" y="4450397"/>
            <a:ext cx="793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25 cm</a:t>
            </a:r>
          </a:p>
        </p:txBody>
      </p:sp>
      <p:sp>
        <p:nvSpPr>
          <p:cNvPr id="13" name="CuadroTexto 12"/>
          <p:cNvSpPr txBox="1"/>
          <p:nvPr/>
        </p:nvSpPr>
        <p:spPr>
          <a:xfrm rot="20648586">
            <a:off x="6674284" y="5618694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1 m</a:t>
            </a:r>
          </a:p>
        </p:txBody>
      </p:sp>
      <p:sp>
        <p:nvSpPr>
          <p:cNvPr id="14" name="CuadroTexto 13"/>
          <p:cNvSpPr txBox="1"/>
          <p:nvPr/>
        </p:nvSpPr>
        <p:spPr>
          <a:xfrm rot="20648586">
            <a:off x="1597999" y="1495707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1 m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57200" y="2917381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1 m</a:t>
            </a:r>
          </a:p>
        </p:txBody>
      </p:sp>
      <p:sp>
        <p:nvSpPr>
          <p:cNvPr id="16" name="CuadroTexto 15"/>
          <p:cNvSpPr txBox="1"/>
          <p:nvPr/>
        </p:nvSpPr>
        <p:spPr>
          <a:xfrm rot="1092379">
            <a:off x="1850899" y="4809265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1 m</a:t>
            </a:r>
          </a:p>
        </p:txBody>
      </p:sp>
      <p:sp>
        <p:nvSpPr>
          <p:cNvPr id="17" name="CuadroTexto 16"/>
          <p:cNvSpPr txBox="1"/>
          <p:nvPr/>
        </p:nvSpPr>
        <p:spPr>
          <a:xfrm rot="968993">
            <a:off x="3749278" y="5419386"/>
            <a:ext cx="6488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25 cm</a:t>
            </a:r>
          </a:p>
        </p:txBody>
      </p:sp>
      <p:sp>
        <p:nvSpPr>
          <p:cNvPr id="18" name="CuadroTexto 17"/>
          <p:cNvSpPr txBox="1"/>
          <p:nvPr/>
        </p:nvSpPr>
        <p:spPr>
          <a:xfrm rot="968993">
            <a:off x="4282678" y="5571786"/>
            <a:ext cx="6488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25 cm</a:t>
            </a:r>
          </a:p>
        </p:txBody>
      </p:sp>
      <p:sp>
        <p:nvSpPr>
          <p:cNvPr id="19" name="CuadroTexto 18"/>
          <p:cNvSpPr txBox="1"/>
          <p:nvPr/>
        </p:nvSpPr>
        <p:spPr>
          <a:xfrm rot="968993">
            <a:off x="4745841" y="5724186"/>
            <a:ext cx="6488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25 cm</a:t>
            </a:r>
          </a:p>
        </p:txBody>
      </p:sp>
      <p:sp>
        <p:nvSpPr>
          <p:cNvPr id="21" name="CuadroTexto 20"/>
          <p:cNvSpPr txBox="1"/>
          <p:nvPr/>
        </p:nvSpPr>
        <p:spPr>
          <a:xfrm rot="968993">
            <a:off x="5279241" y="5876586"/>
            <a:ext cx="6488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25 cm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Tamaño y forma</a:t>
            </a:r>
          </a:p>
        </p:txBody>
      </p:sp>
      <p:sp>
        <p:nvSpPr>
          <p:cNvPr id="24579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52400" y="2438400"/>
            <a:ext cx="3352800" cy="2895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s-MX" altLang="es-MX" sz="2800" dirty="0"/>
              <a:t>Los combustibles pequeños encienden y sostienen la combustión más fácil que piezas grandes de combustible</a:t>
            </a:r>
            <a:r>
              <a:rPr lang="en-US" altLang="es-MX" sz="2800" dirty="0"/>
              <a:t>. </a:t>
            </a:r>
          </a:p>
        </p:txBody>
      </p:sp>
      <p:pic>
        <p:nvPicPr>
          <p:cNvPr id="2" name="campfire">
            <a:hlinkClick r:id="" action="ppaction://media"/>
            <a:extLst>
              <a:ext uri="{FF2B5EF4-FFF2-40B4-BE49-F238E27FC236}">
                <a16:creationId xmlns:a16="http://schemas.microsoft.com/office/drawing/2014/main" id="{2FDB5EE2-7021-46EB-A0EC-B04584BA631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05200" y="1905000"/>
            <a:ext cx="5409600" cy="40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8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14800" y="381000"/>
            <a:ext cx="50292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Tamaño y forma</a:t>
            </a:r>
          </a:p>
        </p:txBody>
      </p:sp>
      <p:sp>
        <p:nvSpPr>
          <p:cNvPr id="2560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0" y="1676400"/>
            <a:ext cx="4419600" cy="4419600"/>
          </a:xfrm>
        </p:spPr>
        <p:txBody>
          <a:bodyPr/>
          <a:lstStyle/>
          <a:p>
            <a:pPr algn="l" eaLnBrk="1" hangingPunct="1"/>
            <a:r>
              <a:rPr lang="es-MX" altLang="es-MX" noProof="0" dirty="0"/>
              <a:t>Las relaciones más altas se queman más fácilmente</a:t>
            </a:r>
          </a:p>
          <a:p>
            <a:pPr algn="l" eaLnBrk="1" hangingPunct="1"/>
            <a:endParaRPr lang="es-MX" altLang="es-MX" noProof="0" dirty="0"/>
          </a:p>
          <a:p>
            <a:pPr marL="0" indent="0" algn="l" eaLnBrk="1" hangingPunct="1">
              <a:buNone/>
            </a:pPr>
            <a:endParaRPr lang="es-MX" altLang="es-MX" dirty="0"/>
          </a:p>
          <a:p>
            <a:pPr algn="l" eaLnBrk="1" hangingPunct="1"/>
            <a:r>
              <a:rPr lang="es-MX" altLang="es-MX" noProof="0" dirty="0"/>
              <a:t>Las relaciones más bajas no se queman fácilmente</a:t>
            </a:r>
          </a:p>
        </p:txBody>
      </p:sp>
      <p:pic>
        <p:nvPicPr>
          <p:cNvPr id="25604" name="Picture 8" descr="fu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62350"/>
            <a:ext cx="3657600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9" descr="high ri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Tamaño y forma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914400"/>
            <a:ext cx="8534400" cy="57150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s-MX" altLang="es-MX" sz="3600" noProof="0" dirty="0"/>
              <a:t>Pavesas</a:t>
            </a:r>
          </a:p>
          <a:p>
            <a:pPr algn="l" eaLnBrk="1" hangingPunct="1">
              <a:buFontTx/>
              <a:buChar char="•"/>
            </a:pPr>
            <a:r>
              <a:rPr lang="es-MX" altLang="es-MX" sz="2800" dirty="0"/>
              <a:t>Pequeñas pavesas</a:t>
            </a:r>
          </a:p>
          <a:p>
            <a:pPr lvl="1" algn="l" eaLnBrk="1" hangingPunct="1"/>
            <a:r>
              <a:rPr lang="es-MX" altLang="es-MX" sz="2400" b="0" noProof="0" dirty="0"/>
              <a:t>Ordinariamente producen focos secundarios de corto alcance</a:t>
            </a:r>
          </a:p>
          <a:p>
            <a:pPr lvl="1" algn="l" eaLnBrk="1" hangingPunct="1"/>
            <a:r>
              <a:rPr lang="es-MX" altLang="es-MX" sz="2400" b="0" noProof="0" dirty="0"/>
              <a:t>No pueden sostener la combustión </a:t>
            </a:r>
          </a:p>
          <a:p>
            <a:pPr algn="l" eaLnBrk="1" hangingPunct="1"/>
            <a:r>
              <a:rPr lang="es-MX" altLang="es-MX" sz="2800" noProof="0" dirty="0"/>
              <a:t>Su forma plana y la mayor relación área superficial - volumen </a:t>
            </a:r>
            <a:r>
              <a:rPr lang="es-MX" altLang="es-MX" sz="2800" dirty="0"/>
              <a:t>han </a:t>
            </a:r>
            <a:r>
              <a:rPr lang="es-MX" altLang="es-MX" sz="2800" noProof="0" dirty="0"/>
              <a:t>aumentado las cualidades aerodinámicas</a:t>
            </a:r>
          </a:p>
          <a:p>
            <a:pPr algn="l" eaLnBrk="1" hangingPunct="1"/>
            <a:r>
              <a:rPr lang="es-MX" altLang="es-MX" sz="2800" noProof="0" dirty="0"/>
              <a:t>Ejemplos:</a:t>
            </a:r>
          </a:p>
          <a:p>
            <a:pPr lvl="1" algn="l" eaLnBrk="1" hangingPunct="1"/>
            <a:r>
              <a:rPr lang="es-MX" altLang="es-MX" sz="2400" b="0" noProof="0" dirty="0"/>
              <a:t>Hojas de cedro</a:t>
            </a:r>
          </a:p>
          <a:p>
            <a:pPr lvl="1" algn="l" eaLnBrk="1" hangingPunct="1"/>
            <a:r>
              <a:rPr lang="es-MX" altLang="es-MX" sz="2400" b="0" noProof="0" dirty="0"/>
              <a:t>Piezas de corteza</a:t>
            </a:r>
          </a:p>
          <a:p>
            <a:pPr lvl="1" algn="l" eaLnBrk="1" hangingPunct="1"/>
            <a:r>
              <a:rPr lang="es-MX" altLang="es-MX" sz="2400" b="0" noProof="0" dirty="0"/>
              <a:t>Agujas de pino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Tamaño y Forma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981200"/>
            <a:ext cx="7391400" cy="43434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s-MX" altLang="es-MX" sz="3600" noProof="0" dirty="0"/>
              <a:t>Pavesas rodantes</a:t>
            </a:r>
          </a:p>
          <a:p>
            <a:pPr algn="l" eaLnBrk="1" hangingPunct="1"/>
            <a:r>
              <a:rPr lang="es-MX" altLang="es-MX" sz="2800" noProof="0" dirty="0"/>
              <a:t>Importante para focos secundarios pendiente abajo</a:t>
            </a:r>
          </a:p>
          <a:p>
            <a:pPr algn="l" eaLnBrk="1" hangingPunct="1"/>
            <a:r>
              <a:rPr lang="es-MX" altLang="es-MX" sz="2800" noProof="0" dirty="0"/>
              <a:t>Ejemplos:</a:t>
            </a:r>
          </a:p>
          <a:p>
            <a:pPr lvl="1" algn="l" eaLnBrk="1" hangingPunct="1"/>
            <a:r>
              <a:rPr lang="es-MX" altLang="es-MX" b="0" noProof="0" dirty="0"/>
              <a:t>Conos de pino</a:t>
            </a:r>
          </a:p>
          <a:p>
            <a:pPr lvl="1" algn="l" eaLnBrk="1" hangingPunct="1"/>
            <a:r>
              <a:rPr lang="es-MX" altLang="es-MX" b="0" noProof="0" dirty="0"/>
              <a:t>Troncos redondos</a:t>
            </a:r>
          </a:p>
          <a:p>
            <a:pPr lvl="1" algn="l" eaLnBrk="1" hangingPunct="1"/>
            <a:r>
              <a:rPr lang="es-MX" altLang="es-MX" b="0" noProof="0" dirty="0"/>
              <a:t>Plantas redondas de yuca</a:t>
            </a:r>
            <a:endParaRPr lang="es-MX" altLang="es-MX" sz="3200" b="0" noProof="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9144000" cy="1905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MX" altLang="es-MX" sz="3600" noProof="0" dirty="0">
                <a:latin typeface="Arial" panose="020B0604020202020204" pitchFamily="34" charset="0"/>
              </a:rPr>
              <a:t>Compactación</a:t>
            </a:r>
            <a:br>
              <a:rPr lang="es-MX" altLang="es-MX" sz="3600" noProof="0" dirty="0">
                <a:latin typeface="Arial" panose="020B0604020202020204" pitchFamily="34" charset="0"/>
              </a:rPr>
            </a:br>
            <a:r>
              <a:rPr lang="es-MX" altLang="es-MX" sz="3600" noProof="0" dirty="0">
                <a:latin typeface="Arial" panose="020B0604020202020204" pitchFamily="34" charset="0"/>
              </a:rPr>
              <a:t>=</a:t>
            </a:r>
            <a:br>
              <a:rPr lang="es-MX" altLang="es-MX" sz="3600" noProof="0" dirty="0">
                <a:latin typeface="Arial" panose="020B0604020202020204" pitchFamily="34" charset="0"/>
              </a:rPr>
            </a:br>
            <a:r>
              <a:rPr lang="es-MX" altLang="es-MX" sz="3600" noProof="0" dirty="0">
                <a:latin typeface="Arial" panose="020B0604020202020204" pitchFamily="34" charset="0"/>
              </a:rPr>
              <a:t>Espacio entre partículas de combustible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905000"/>
            <a:ext cx="9144000" cy="426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es-MX" altLang="es-MX" noProof="0" dirty="0"/>
              <a:t>Muy compactado</a:t>
            </a:r>
          </a:p>
          <a:p>
            <a:pPr lvl="1" algn="l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Tx/>
              <a:buChar char="–"/>
              <a:defRPr/>
            </a:pPr>
            <a:r>
              <a:rPr lang="es-MX" altLang="es-MX" sz="2400" dirty="0"/>
              <a:t>Menos área superficial expuesta</a:t>
            </a:r>
          </a:p>
          <a:p>
            <a:pPr lvl="1" algn="l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Tx/>
              <a:buChar char="–"/>
              <a:defRPr/>
            </a:pPr>
            <a:r>
              <a:rPr lang="es-MX" altLang="es-MX" sz="2400" dirty="0"/>
              <a:t>Restringen el oxígeno</a:t>
            </a:r>
          </a:p>
          <a:p>
            <a:pPr lvl="1" algn="l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Tx/>
              <a:buChar char="–"/>
              <a:defRPr/>
            </a:pPr>
            <a:r>
              <a:rPr lang="es-MX" altLang="es-MX" sz="2400" dirty="0"/>
              <a:t>Inhiben la transferencia de calor convectivo y radiante.</a:t>
            </a:r>
          </a:p>
          <a:p>
            <a:pPr lvl="1" algn="l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Tx/>
              <a:buChar char="–"/>
              <a:defRPr/>
            </a:pPr>
            <a:r>
              <a:rPr lang="es-MX" altLang="es-MX" sz="2400" dirty="0"/>
              <a:t>En la mayoría de los casos, se espera una velocidad de propagación mas lenta</a:t>
            </a:r>
          </a:p>
          <a:p>
            <a:pPr algn="l" eaLnBrk="1" hangingPunct="1">
              <a:lnSpc>
                <a:spcPct val="90000"/>
              </a:lnSpc>
              <a:spcBef>
                <a:spcPct val="0"/>
              </a:spcBef>
              <a:defRPr/>
            </a:pPr>
            <a:endParaRPr lang="es-MX" altLang="es-MX" sz="2000" noProof="0" dirty="0"/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es-MX" altLang="es-MX" dirty="0"/>
              <a:t>Ligeramente compactado</a:t>
            </a: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defRPr/>
            </a:pPr>
            <a:endParaRPr lang="es-MX" altLang="es-MX" sz="2000" noProof="0" dirty="0"/>
          </a:p>
          <a:p>
            <a:pPr lvl="1" algn="l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FontTx/>
              <a:buChar char="–"/>
              <a:defRPr/>
            </a:pPr>
            <a:r>
              <a:rPr lang="es-MX" altLang="es-MX" sz="2400" dirty="0"/>
              <a:t>Normalmente reaccionan más rápido a los cambios de humedad</a:t>
            </a:r>
          </a:p>
          <a:p>
            <a:pPr lvl="1" algn="l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FontTx/>
              <a:buChar char="–"/>
              <a:defRPr/>
            </a:pPr>
            <a:r>
              <a:rPr lang="es-MX" altLang="es-MX" sz="2400" dirty="0"/>
              <a:t>Tienen más oxígeno disponible para la combustión</a:t>
            </a:r>
          </a:p>
          <a:p>
            <a:pPr lvl="1" algn="l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FontTx/>
              <a:buChar char="–"/>
              <a:defRPr/>
            </a:pPr>
            <a:r>
              <a:rPr lang="es-MX" altLang="es-MX" sz="2400" dirty="0"/>
              <a:t>La velocidad de propagación es usualmente mayor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6002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Cama de combustible</a:t>
            </a:r>
            <a:br>
              <a:rPr lang="es-MX" altLang="es-MX" noProof="0" dirty="0"/>
            </a:br>
            <a:r>
              <a:rPr lang="es-MX" altLang="es-MX" noProof="0" dirty="0"/>
              <a:t>Profundidad y orientación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133600"/>
            <a:ext cx="8305800" cy="3733800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es-MX" altLang="es-MX" noProof="0" dirty="0"/>
              <a:t>Cama de combustible</a:t>
            </a:r>
            <a:endParaRPr lang="es-MX" altLang="es-MX" sz="2400" noProof="0" dirty="0"/>
          </a:p>
          <a:p>
            <a:pPr lvl="1" algn="l" eaLnBrk="1" hangingPunct="1">
              <a:spcBef>
                <a:spcPct val="0"/>
              </a:spcBef>
              <a:buFontTx/>
              <a:buNone/>
            </a:pPr>
            <a:r>
              <a:rPr lang="es-MX" altLang="es-MX" sz="2400" noProof="0" dirty="0"/>
              <a:t>	</a:t>
            </a:r>
            <a:r>
              <a:rPr lang="es-MX" altLang="es-MX" noProof="0" dirty="0"/>
              <a:t>La altura promedio del combustible superficial que esta contenido en la zona de combustión de un frente de fuego </a:t>
            </a:r>
            <a:r>
              <a:rPr lang="es-MX" altLang="es-MX" noProof="0" dirty="0" err="1"/>
              <a:t>propagandose</a:t>
            </a:r>
            <a:r>
              <a:rPr lang="es-MX" altLang="es-MX" noProof="0" dirty="0"/>
              <a:t>.</a:t>
            </a:r>
          </a:p>
          <a:p>
            <a:pPr lvl="1" algn="l" eaLnBrk="1" hangingPunct="1">
              <a:spcBef>
                <a:spcPct val="0"/>
              </a:spcBef>
              <a:buFontTx/>
              <a:buNone/>
            </a:pPr>
            <a:endParaRPr lang="es-MX" altLang="es-MX" sz="1800" noProof="0" dirty="0">
              <a:solidFill>
                <a:schemeClr val="tx2"/>
              </a:solidFill>
            </a:endParaRPr>
          </a:p>
          <a:p>
            <a:pPr algn="l" eaLnBrk="1" hangingPunct="1">
              <a:spcBef>
                <a:spcPct val="0"/>
              </a:spcBef>
            </a:pPr>
            <a:r>
              <a:rPr lang="es-MX" altLang="es-MX" dirty="0"/>
              <a:t>Orientación</a:t>
            </a:r>
            <a:endParaRPr lang="es-MX" altLang="es-MX" sz="2400" noProof="0" dirty="0">
              <a:solidFill>
                <a:schemeClr val="tx2"/>
              </a:solidFill>
            </a:endParaRPr>
          </a:p>
          <a:p>
            <a:pPr lvl="1" algn="l" eaLnBrk="1" hangingPunct="1">
              <a:spcBef>
                <a:spcPct val="0"/>
              </a:spcBef>
              <a:buFontTx/>
              <a:buNone/>
            </a:pPr>
            <a:r>
              <a:rPr lang="es-MX" altLang="es-MX" sz="2400" noProof="0" dirty="0"/>
              <a:t>	</a:t>
            </a:r>
            <a:r>
              <a:rPr lang="es-MX" altLang="es-MX" dirty="0"/>
              <a:t>La orientación horizontal o vertical del conjunto de  combustible que transporta el fuego.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noProof="0" dirty="0"/>
              <a:t>Combustibles orientados verticalmente</a:t>
            </a:r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 rot="-5400000">
            <a:off x="-1733040" y="3506307"/>
            <a:ext cx="46281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000" dirty="0">
                <a:solidFill>
                  <a:schemeClr val="tx1"/>
                </a:solidFill>
              </a:rPr>
              <a:t>La carga de combustible </a:t>
            </a:r>
            <a:r>
              <a:rPr lang="es-MX" altLang="es-MX" sz="2000" dirty="0">
                <a:solidFill>
                  <a:schemeClr val="tx1"/>
                </a:solidFill>
              </a:rPr>
              <a:t>incrementa</a:t>
            </a: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 rot="-5400000">
            <a:off x="5873084" y="3357454"/>
            <a:ext cx="48654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800" dirty="0">
                <a:solidFill>
                  <a:schemeClr val="tx1"/>
                </a:solidFill>
              </a:rPr>
              <a:t>La profundidad de la cama de combustible</a:t>
            </a:r>
          </a:p>
          <a:p>
            <a:pPr eaLnBrk="1" hangingPunct="1"/>
            <a:r>
              <a:rPr lang="es-MX" altLang="es-MX" sz="1800" dirty="0">
                <a:solidFill>
                  <a:schemeClr val="tx1"/>
                </a:solidFill>
              </a:rPr>
              <a:t>aumenta rápidamente</a:t>
            </a:r>
          </a:p>
        </p:txBody>
      </p:sp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3810000" y="2438400"/>
            <a:ext cx="3468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>
                <a:solidFill>
                  <a:schemeClr val="tx1"/>
                </a:solidFill>
              </a:rPr>
              <a:t>Average depth of fuels</a:t>
            </a:r>
          </a:p>
        </p:txBody>
      </p:sp>
      <p:sp>
        <p:nvSpPr>
          <p:cNvPr id="30726" name="Line 9"/>
          <p:cNvSpPr>
            <a:spLocks noChangeShapeType="1"/>
          </p:cNvSpPr>
          <p:nvPr/>
        </p:nvSpPr>
        <p:spPr bwMode="auto">
          <a:xfrm flipV="1">
            <a:off x="762000" y="2286000"/>
            <a:ext cx="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727" name="Rectangle 13"/>
          <p:cNvSpPr>
            <a:spLocks noChangeArrowheads="1"/>
          </p:cNvSpPr>
          <p:nvPr/>
        </p:nvSpPr>
        <p:spPr bwMode="auto">
          <a:xfrm>
            <a:off x="1430338" y="2362200"/>
            <a:ext cx="5984875" cy="3581400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pic>
        <p:nvPicPr>
          <p:cNvPr id="30728" name="Picture 12" descr="liter gro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69"/>
          <a:stretch>
            <a:fillRect/>
          </a:stretch>
        </p:blipFill>
        <p:spPr bwMode="auto">
          <a:xfrm>
            <a:off x="1447800" y="3028950"/>
            <a:ext cx="59436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9" name="Line 15"/>
          <p:cNvSpPr>
            <a:spLocks noChangeShapeType="1"/>
          </p:cNvSpPr>
          <p:nvPr/>
        </p:nvSpPr>
        <p:spPr bwMode="auto">
          <a:xfrm>
            <a:off x="1100138" y="3530600"/>
            <a:ext cx="528637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0730" name="Line 18"/>
          <p:cNvSpPr>
            <a:spLocks noChangeShapeType="1"/>
          </p:cNvSpPr>
          <p:nvPr/>
        </p:nvSpPr>
        <p:spPr bwMode="auto">
          <a:xfrm>
            <a:off x="1100138" y="4297363"/>
            <a:ext cx="528637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0731" name="Line 19"/>
          <p:cNvSpPr>
            <a:spLocks noChangeShapeType="1"/>
          </p:cNvSpPr>
          <p:nvPr/>
        </p:nvSpPr>
        <p:spPr bwMode="auto">
          <a:xfrm>
            <a:off x="1100138" y="5003800"/>
            <a:ext cx="528637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0732" name="Line 20"/>
          <p:cNvSpPr>
            <a:spLocks noChangeShapeType="1"/>
          </p:cNvSpPr>
          <p:nvPr/>
        </p:nvSpPr>
        <p:spPr bwMode="auto">
          <a:xfrm>
            <a:off x="7270750" y="2794000"/>
            <a:ext cx="528638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0733" name="Line 21"/>
          <p:cNvSpPr>
            <a:spLocks noChangeShapeType="1"/>
          </p:cNvSpPr>
          <p:nvPr/>
        </p:nvSpPr>
        <p:spPr bwMode="auto">
          <a:xfrm>
            <a:off x="7270750" y="3403600"/>
            <a:ext cx="528638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0734" name="Line 22"/>
          <p:cNvSpPr>
            <a:spLocks noChangeShapeType="1"/>
          </p:cNvSpPr>
          <p:nvPr/>
        </p:nvSpPr>
        <p:spPr bwMode="auto">
          <a:xfrm>
            <a:off x="7270750" y="3990975"/>
            <a:ext cx="528638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0735" name="Line 23"/>
          <p:cNvSpPr>
            <a:spLocks noChangeShapeType="1"/>
          </p:cNvSpPr>
          <p:nvPr/>
        </p:nvSpPr>
        <p:spPr bwMode="auto">
          <a:xfrm>
            <a:off x="7270750" y="4614863"/>
            <a:ext cx="528638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0736" name="Text Box 24"/>
          <p:cNvSpPr txBox="1">
            <a:spLocks noChangeArrowheads="1"/>
          </p:cNvSpPr>
          <p:nvPr/>
        </p:nvSpPr>
        <p:spPr bwMode="auto">
          <a:xfrm>
            <a:off x="887413" y="3175000"/>
            <a:ext cx="469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3.7</a:t>
            </a:r>
          </a:p>
        </p:txBody>
      </p:sp>
      <p:sp>
        <p:nvSpPr>
          <p:cNvPr id="30737" name="Text Box 25"/>
          <p:cNvSpPr txBox="1">
            <a:spLocks noChangeArrowheads="1"/>
          </p:cNvSpPr>
          <p:nvPr/>
        </p:nvSpPr>
        <p:spPr bwMode="auto">
          <a:xfrm>
            <a:off x="887413" y="3970338"/>
            <a:ext cx="469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2.4</a:t>
            </a:r>
          </a:p>
        </p:txBody>
      </p:sp>
      <p:sp>
        <p:nvSpPr>
          <p:cNvPr id="30738" name="Text Box 26"/>
          <p:cNvSpPr txBox="1">
            <a:spLocks noChangeArrowheads="1"/>
          </p:cNvSpPr>
          <p:nvPr/>
        </p:nvSpPr>
        <p:spPr bwMode="auto">
          <a:xfrm>
            <a:off x="950913" y="4684713"/>
            <a:ext cx="469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1.2</a:t>
            </a:r>
          </a:p>
        </p:txBody>
      </p:sp>
      <p:sp>
        <p:nvSpPr>
          <p:cNvPr id="30739" name="Text Box 27"/>
          <p:cNvSpPr txBox="1">
            <a:spLocks noChangeArrowheads="1"/>
          </p:cNvSpPr>
          <p:nvPr/>
        </p:nvSpPr>
        <p:spPr bwMode="auto">
          <a:xfrm>
            <a:off x="7532688" y="2471738"/>
            <a:ext cx="469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1.2</a:t>
            </a:r>
          </a:p>
        </p:txBody>
      </p:sp>
      <p:sp>
        <p:nvSpPr>
          <p:cNvPr id="30740" name="Text Box 28"/>
          <p:cNvSpPr txBox="1">
            <a:spLocks noChangeArrowheads="1"/>
          </p:cNvSpPr>
          <p:nvPr/>
        </p:nvSpPr>
        <p:spPr bwMode="auto">
          <a:xfrm>
            <a:off x="7532688" y="3089275"/>
            <a:ext cx="469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0.9</a:t>
            </a:r>
          </a:p>
        </p:txBody>
      </p:sp>
      <p:sp>
        <p:nvSpPr>
          <p:cNvPr id="30741" name="Text Box 29"/>
          <p:cNvSpPr txBox="1">
            <a:spLocks noChangeArrowheads="1"/>
          </p:cNvSpPr>
          <p:nvPr/>
        </p:nvSpPr>
        <p:spPr bwMode="auto">
          <a:xfrm>
            <a:off x="7532688" y="3638550"/>
            <a:ext cx="469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0.6</a:t>
            </a:r>
          </a:p>
        </p:txBody>
      </p:sp>
      <p:sp>
        <p:nvSpPr>
          <p:cNvPr id="30742" name="Text Box 30"/>
          <p:cNvSpPr txBox="1">
            <a:spLocks noChangeArrowheads="1"/>
          </p:cNvSpPr>
          <p:nvPr/>
        </p:nvSpPr>
        <p:spPr bwMode="auto">
          <a:xfrm>
            <a:off x="7532688" y="4281488"/>
            <a:ext cx="469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0.3</a:t>
            </a:r>
          </a:p>
        </p:txBody>
      </p:sp>
      <p:sp>
        <p:nvSpPr>
          <p:cNvPr id="30743" name="Text Box 31"/>
          <p:cNvSpPr txBox="1">
            <a:spLocks noChangeArrowheads="1"/>
          </p:cNvSpPr>
          <p:nvPr/>
        </p:nvSpPr>
        <p:spPr bwMode="auto">
          <a:xfrm rot="-5400000">
            <a:off x="7214395" y="5164931"/>
            <a:ext cx="9128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Metros</a:t>
            </a:r>
          </a:p>
        </p:txBody>
      </p:sp>
      <p:sp>
        <p:nvSpPr>
          <p:cNvPr id="30744" name="Text Box 32"/>
          <p:cNvSpPr txBox="1">
            <a:spLocks noChangeArrowheads="1"/>
          </p:cNvSpPr>
          <p:nvPr/>
        </p:nvSpPr>
        <p:spPr bwMode="auto">
          <a:xfrm rot="-5400000">
            <a:off x="608806" y="2420144"/>
            <a:ext cx="11414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 dirty="0"/>
              <a:t>TON/HA</a:t>
            </a:r>
          </a:p>
        </p:txBody>
      </p:sp>
      <p:sp>
        <p:nvSpPr>
          <p:cNvPr id="30745" name="Text Box 7"/>
          <p:cNvSpPr txBox="1">
            <a:spLocks noChangeArrowheads="1"/>
          </p:cNvSpPr>
          <p:nvPr/>
        </p:nvSpPr>
        <p:spPr bwMode="auto">
          <a:xfrm>
            <a:off x="1755775" y="5334000"/>
            <a:ext cx="24561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rgbClr val="009900"/>
                </a:solidFill>
              </a:rPr>
              <a:t>Grupo de pasto</a:t>
            </a:r>
          </a:p>
        </p:txBody>
      </p:sp>
      <p:sp>
        <p:nvSpPr>
          <p:cNvPr id="30746" name="Text Box 8"/>
          <p:cNvSpPr txBox="1">
            <a:spLocks noChangeArrowheads="1"/>
          </p:cNvSpPr>
          <p:nvPr/>
        </p:nvSpPr>
        <p:spPr bwMode="auto">
          <a:xfrm>
            <a:off x="4495800" y="5334000"/>
            <a:ext cx="28680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chemeClr val="accent2"/>
                </a:solidFill>
              </a:rPr>
              <a:t>Grupo de matorral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3559175" y="2514600"/>
            <a:ext cx="3657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4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noProof="0" dirty="0"/>
              <a:t>Combustibles orientados horizontalmente</a:t>
            </a: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3635375" y="2438400"/>
            <a:ext cx="3468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>
                <a:solidFill>
                  <a:schemeClr val="tx1"/>
                </a:solidFill>
              </a:rPr>
              <a:t>Average depth of fuels</a:t>
            </a:r>
          </a:p>
        </p:txBody>
      </p:sp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1565275" y="5715000"/>
            <a:ext cx="321113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rgbClr val="009900"/>
                </a:solidFill>
              </a:rPr>
              <a:t>Grupo Desechos de</a:t>
            </a:r>
          </a:p>
          <a:p>
            <a:pPr eaLnBrk="1" hangingPunct="1"/>
            <a:r>
              <a:rPr lang="es-MX" altLang="es-MX" dirty="0">
                <a:solidFill>
                  <a:srgbClr val="009900"/>
                </a:solidFill>
              </a:rPr>
              <a:t>aprovechamiento</a:t>
            </a:r>
            <a:endParaRPr lang="es-MX" altLang="es-MX" dirty="0">
              <a:solidFill>
                <a:srgbClr val="FF0000"/>
              </a:solidFill>
            </a:endParaRPr>
          </a:p>
        </p:txBody>
      </p:sp>
      <p:sp>
        <p:nvSpPr>
          <p:cNvPr id="31752" name="Text Box 9"/>
          <p:cNvSpPr txBox="1">
            <a:spLocks noChangeArrowheads="1"/>
          </p:cNvSpPr>
          <p:nvPr/>
        </p:nvSpPr>
        <p:spPr bwMode="auto">
          <a:xfrm>
            <a:off x="4811713" y="5715000"/>
            <a:ext cx="309091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chemeClr val="accent2"/>
                </a:solidFill>
              </a:rPr>
              <a:t>Grupo Desechos de</a:t>
            </a:r>
          </a:p>
          <a:p>
            <a:pPr eaLnBrk="1" hangingPunct="1"/>
            <a:r>
              <a:rPr lang="es-MX" altLang="es-MX" dirty="0">
                <a:solidFill>
                  <a:schemeClr val="accent2"/>
                </a:solidFill>
              </a:rPr>
              <a:t>bosque</a:t>
            </a:r>
            <a:endParaRPr lang="es-MX" altLang="es-MX" dirty="0">
              <a:solidFill>
                <a:srgbClr val="FF0000"/>
              </a:solidFill>
            </a:endParaRPr>
          </a:p>
        </p:txBody>
      </p:sp>
      <p:sp>
        <p:nvSpPr>
          <p:cNvPr id="31753" name="Line 10"/>
          <p:cNvSpPr>
            <a:spLocks noChangeShapeType="1"/>
          </p:cNvSpPr>
          <p:nvPr/>
        </p:nvSpPr>
        <p:spPr bwMode="auto">
          <a:xfrm flipV="1">
            <a:off x="587375" y="2286000"/>
            <a:ext cx="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54" name="Rectangle 13"/>
          <p:cNvSpPr>
            <a:spLocks noChangeArrowheads="1"/>
          </p:cNvSpPr>
          <p:nvPr/>
        </p:nvSpPr>
        <p:spPr bwMode="auto">
          <a:xfrm>
            <a:off x="1533525" y="2036763"/>
            <a:ext cx="5984875" cy="3581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31755" name="Line 14"/>
          <p:cNvSpPr>
            <a:spLocks noChangeShapeType="1"/>
          </p:cNvSpPr>
          <p:nvPr/>
        </p:nvSpPr>
        <p:spPr bwMode="auto">
          <a:xfrm>
            <a:off x="1203325" y="3149600"/>
            <a:ext cx="528638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1756" name="Line 15"/>
          <p:cNvSpPr>
            <a:spLocks noChangeShapeType="1"/>
          </p:cNvSpPr>
          <p:nvPr/>
        </p:nvSpPr>
        <p:spPr bwMode="auto">
          <a:xfrm>
            <a:off x="7373938" y="2508250"/>
            <a:ext cx="528637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1757" name="Text Box 16"/>
          <p:cNvSpPr txBox="1">
            <a:spLocks noChangeArrowheads="1"/>
          </p:cNvSpPr>
          <p:nvPr/>
        </p:nvSpPr>
        <p:spPr bwMode="auto">
          <a:xfrm>
            <a:off x="1069975" y="2794000"/>
            <a:ext cx="469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7.4</a:t>
            </a:r>
          </a:p>
        </p:txBody>
      </p:sp>
      <p:sp>
        <p:nvSpPr>
          <p:cNvPr id="31758" name="Text Box 17"/>
          <p:cNvSpPr txBox="1">
            <a:spLocks noChangeArrowheads="1"/>
          </p:cNvSpPr>
          <p:nvPr/>
        </p:nvSpPr>
        <p:spPr bwMode="auto">
          <a:xfrm>
            <a:off x="7635875" y="2185988"/>
            <a:ext cx="469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0.9</a:t>
            </a:r>
          </a:p>
        </p:txBody>
      </p:sp>
      <p:sp>
        <p:nvSpPr>
          <p:cNvPr id="31759" name="Text Box 18"/>
          <p:cNvSpPr txBox="1">
            <a:spLocks noChangeArrowheads="1"/>
          </p:cNvSpPr>
          <p:nvPr/>
        </p:nvSpPr>
        <p:spPr bwMode="auto">
          <a:xfrm rot="-5400000">
            <a:off x="7307263" y="4849812"/>
            <a:ext cx="9334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metros</a:t>
            </a:r>
          </a:p>
        </p:txBody>
      </p:sp>
      <p:sp>
        <p:nvSpPr>
          <p:cNvPr id="31760" name="Text Box 19"/>
          <p:cNvSpPr txBox="1">
            <a:spLocks noChangeArrowheads="1"/>
          </p:cNvSpPr>
          <p:nvPr/>
        </p:nvSpPr>
        <p:spPr bwMode="auto">
          <a:xfrm rot="-5400000">
            <a:off x="711995" y="2094706"/>
            <a:ext cx="11414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TON/HA</a:t>
            </a:r>
          </a:p>
        </p:txBody>
      </p:sp>
      <p:pic>
        <p:nvPicPr>
          <p:cNvPr id="31761" name="Picture 20" descr="liter gro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" t="-662" b="62796"/>
          <a:stretch>
            <a:fillRect/>
          </a:stretch>
        </p:blipFill>
        <p:spPr bwMode="auto">
          <a:xfrm>
            <a:off x="1558925" y="3243263"/>
            <a:ext cx="5934075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62" name="Line 21"/>
          <p:cNvSpPr>
            <a:spLocks noChangeShapeType="1"/>
          </p:cNvSpPr>
          <p:nvPr/>
        </p:nvSpPr>
        <p:spPr bwMode="auto">
          <a:xfrm>
            <a:off x="1203325" y="3908425"/>
            <a:ext cx="528638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1763" name="Text Box 22"/>
          <p:cNvSpPr txBox="1">
            <a:spLocks noChangeArrowheads="1"/>
          </p:cNvSpPr>
          <p:nvPr/>
        </p:nvSpPr>
        <p:spPr bwMode="auto">
          <a:xfrm>
            <a:off x="1069975" y="3552825"/>
            <a:ext cx="469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4.8</a:t>
            </a:r>
          </a:p>
        </p:txBody>
      </p:sp>
      <p:sp>
        <p:nvSpPr>
          <p:cNvPr id="31764" name="Line 23"/>
          <p:cNvSpPr>
            <a:spLocks noChangeShapeType="1"/>
          </p:cNvSpPr>
          <p:nvPr/>
        </p:nvSpPr>
        <p:spPr bwMode="auto">
          <a:xfrm>
            <a:off x="1203325" y="4667250"/>
            <a:ext cx="528638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1765" name="Text Box 24"/>
          <p:cNvSpPr txBox="1">
            <a:spLocks noChangeArrowheads="1"/>
          </p:cNvSpPr>
          <p:nvPr/>
        </p:nvSpPr>
        <p:spPr bwMode="auto">
          <a:xfrm>
            <a:off x="1069975" y="4311650"/>
            <a:ext cx="469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2.4</a:t>
            </a:r>
          </a:p>
        </p:txBody>
      </p:sp>
      <p:sp>
        <p:nvSpPr>
          <p:cNvPr id="31766" name="Line 25"/>
          <p:cNvSpPr>
            <a:spLocks noChangeShapeType="1"/>
          </p:cNvSpPr>
          <p:nvPr/>
        </p:nvSpPr>
        <p:spPr bwMode="auto">
          <a:xfrm>
            <a:off x="7373938" y="3117850"/>
            <a:ext cx="528637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1767" name="Text Box 26"/>
          <p:cNvSpPr txBox="1">
            <a:spLocks noChangeArrowheads="1"/>
          </p:cNvSpPr>
          <p:nvPr/>
        </p:nvSpPr>
        <p:spPr bwMode="auto">
          <a:xfrm>
            <a:off x="7635875" y="2795588"/>
            <a:ext cx="469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0.7</a:t>
            </a:r>
          </a:p>
        </p:txBody>
      </p:sp>
      <p:sp>
        <p:nvSpPr>
          <p:cNvPr id="31768" name="Line 27"/>
          <p:cNvSpPr>
            <a:spLocks noChangeShapeType="1"/>
          </p:cNvSpPr>
          <p:nvPr/>
        </p:nvSpPr>
        <p:spPr bwMode="auto">
          <a:xfrm>
            <a:off x="7373938" y="3733800"/>
            <a:ext cx="528637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1769" name="Text Box 28"/>
          <p:cNvSpPr txBox="1">
            <a:spLocks noChangeArrowheads="1"/>
          </p:cNvSpPr>
          <p:nvPr/>
        </p:nvSpPr>
        <p:spPr bwMode="auto">
          <a:xfrm>
            <a:off x="7635875" y="3411538"/>
            <a:ext cx="469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0.6</a:t>
            </a:r>
          </a:p>
        </p:txBody>
      </p:sp>
      <p:sp>
        <p:nvSpPr>
          <p:cNvPr id="31770" name="Line 29"/>
          <p:cNvSpPr>
            <a:spLocks noChangeShapeType="1"/>
          </p:cNvSpPr>
          <p:nvPr/>
        </p:nvSpPr>
        <p:spPr bwMode="auto">
          <a:xfrm>
            <a:off x="7373938" y="3733800"/>
            <a:ext cx="528637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1771" name="Line 31"/>
          <p:cNvSpPr>
            <a:spLocks noChangeShapeType="1"/>
          </p:cNvSpPr>
          <p:nvPr/>
        </p:nvSpPr>
        <p:spPr bwMode="auto">
          <a:xfrm>
            <a:off x="7373938" y="4321175"/>
            <a:ext cx="528637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1772" name="Text Box 32"/>
          <p:cNvSpPr txBox="1">
            <a:spLocks noChangeArrowheads="1"/>
          </p:cNvSpPr>
          <p:nvPr/>
        </p:nvSpPr>
        <p:spPr bwMode="auto">
          <a:xfrm>
            <a:off x="7635875" y="3998913"/>
            <a:ext cx="584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0.38</a:t>
            </a:r>
          </a:p>
        </p:txBody>
      </p:sp>
      <p:sp>
        <p:nvSpPr>
          <p:cNvPr id="31773" name="Line 33"/>
          <p:cNvSpPr>
            <a:spLocks noChangeShapeType="1"/>
          </p:cNvSpPr>
          <p:nvPr/>
        </p:nvSpPr>
        <p:spPr bwMode="auto">
          <a:xfrm>
            <a:off x="1323975" y="4044950"/>
            <a:ext cx="6378575" cy="0"/>
          </a:xfrm>
          <a:prstGeom prst="line">
            <a:avLst/>
          </a:prstGeom>
          <a:noFill/>
          <a:ln w="38100">
            <a:solidFill>
              <a:srgbClr val="CC33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MX"/>
          </a:p>
        </p:txBody>
      </p:sp>
      <p:sp>
        <p:nvSpPr>
          <p:cNvPr id="31774" name="Text Box 34"/>
          <p:cNvSpPr txBox="1">
            <a:spLocks noChangeArrowheads="1"/>
          </p:cNvSpPr>
          <p:nvPr/>
        </p:nvSpPr>
        <p:spPr bwMode="auto">
          <a:xfrm>
            <a:off x="3505200" y="2286000"/>
            <a:ext cx="3733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MX" altLang="es-MX" sz="1600" dirty="0"/>
              <a:t>Profundidad</a:t>
            </a:r>
          </a:p>
          <a:p>
            <a:pPr algn="ctr"/>
            <a:r>
              <a:rPr lang="es-MX" altLang="es-MX" sz="1600" dirty="0"/>
              <a:t>promedio de combustibles</a:t>
            </a:r>
          </a:p>
        </p:txBody>
      </p:sp>
      <p:sp>
        <p:nvSpPr>
          <p:cNvPr id="31775" name="Line 35"/>
          <p:cNvSpPr>
            <a:spLocks noChangeShapeType="1"/>
          </p:cNvSpPr>
          <p:nvPr/>
        </p:nvSpPr>
        <p:spPr bwMode="auto">
          <a:xfrm>
            <a:off x="5427663" y="3017838"/>
            <a:ext cx="0" cy="974725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MX"/>
          </a:p>
        </p:txBody>
      </p:sp>
      <p:sp>
        <p:nvSpPr>
          <p:cNvPr id="31776" name="Text Box 36"/>
          <p:cNvSpPr txBox="1">
            <a:spLocks noChangeArrowheads="1"/>
          </p:cNvSpPr>
          <p:nvPr/>
        </p:nvSpPr>
        <p:spPr bwMode="auto">
          <a:xfrm>
            <a:off x="1706563" y="4959350"/>
            <a:ext cx="2103437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Desechos de aprovechamiento</a:t>
            </a:r>
          </a:p>
        </p:txBody>
      </p:sp>
      <p:sp>
        <p:nvSpPr>
          <p:cNvPr id="31777" name="Text Box 37"/>
          <p:cNvSpPr txBox="1">
            <a:spLocks noChangeArrowheads="1"/>
          </p:cNvSpPr>
          <p:nvPr/>
        </p:nvSpPr>
        <p:spPr bwMode="auto">
          <a:xfrm>
            <a:off x="4814888" y="5137150"/>
            <a:ext cx="1260475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1600"/>
              <a:t>Hojarasca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2197F7BF-C7E0-4A52-A266-FDFAADEE7CC2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2037840" y="3506307"/>
            <a:ext cx="46281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000" dirty="0">
                <a:solidFill>
                  <a:schemeClr val="tx1"/>
                </a:solidFill>
              </a:rPr>
              <a:t>La carga de combustible </a:t>
            </a:r>
            <a:r>
              <a:rPr lang="es-MX" altLang="es-MX" sz="2000" dirty="0">
                <a:solidFill>
                  <a:schemeClr val="tx1"/>
                </a:solidFill>
              </a:rPr>
              <a:t>incrementa</a:t>
            </a:r>
          </a:p>
        </p:txBody>
      </p:sp>
      <p:sp>
        <p:nvSpPr>
          <p:cNvPr id="3" name="Text Box 5">
            <a:extLst>
              <a:ext uri="{FF2B5EF4-FFF2-40B4-BE49-F238E27FC236}">
                <a16:creationId xmlns:a16="http://schemas.microsoft.com/office/drawing/2014/main" id="{F7BE072E-834E-4D72-8E85-94A9204A6E39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873084" y="3357454"/>
            <a:ext cx="48654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800" dirty="0">
                <a:solidFill>
                  <a:schemeClr val="tx1"/>
                </a:solidFill>
              </a:rPr>
              <a:t>La profundidad de la cama de combustible</a:t>
            </a:r>
          </a:p>
          <a:p>
            <a:pPr eaLnBrk="1" hangingPunct="1"/>
            <a:r>
              <a:rPr lang="es-MX" altLang="es-MX" sz="1800" dirty="0">
                <a:solidFill>
                  <a:schemeClr val="tx1"/>
                </a:solidFill>
              </a:rPr>
              <a:t>aumenta lentamente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Continuidad Horizontal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pPr algn="l" eaLnBrk="1" hangingPunct="1"/>
            <a:r>
              <a:rPr lang="es-MX" altLang="es-MX" noProof="0" dirty="0"/>
              <a:t>Distribución horizontal de combustibles en varios niveles o planos.</a:t>
            </a:r>
          </a:p>
          <a:p>
            <a:pPr algn="l" eaLnBrk="1" hangingPunct="1"/>
            <a:r>
              <a:rPr lang="es-MX" altLang="es-MX" noProof="0" dirty="0"/>
              <a:t>Influencia de las características : </a:t>
            </a:r>
          </a:p>
          <a:p>
            <a:pPr lvl="1" algn="l" eaLnBrk="1" hangingPunct="1"/>
            <a:r>
              <a:rPr lang="es-MX" altLang="es-MX" dirty="0"/>
              <a:t>Donde </a:t>
            </a:r>
            <a:r>
              <a:rPr lang="es-MX" altLang="es-MX" noProof="0" dirty="0"/>
              <a:t>se propagará el fuego </a:t>
            </a:r>
          </a:p>
          <a:p>
            <a:pPr lvl="1" algn="l" eaLnBrk="1" hangingPunct="1"/>
            <a:r>
              <a:rPr lang="es-MX" altLang="es-MX" noProof="0" dirty="0"/>
              <a:t>Qué tan rápido se propagará el fuego </a:t>
            </a:r>
          </a:p>
          <a:p>
            <a:pPr lvl="1" algn="l" eaLnBrk="1" hangingPunct="1"/>
            <a:r>
              <a:rPr lang="es-MX" altLang="es-MX" noProof="0" dirty="0"/>
              <a:t>Si el fuego viaja a través de</a:t>
            </a:r>
          </a:p>
          <a:p>
            <a:pPr lvl="2" algn="l" eaLnBrk="1" hangingPunct="1"/>
            <a:r>
              <a:rPr lang="es-MX" altLang="es-MX" noProof="0" dirty="0"/>
              <a:t>Combustibles superficiales</a:t>
            </a:r>
          </a:p>
          <a:p>
            <a:pPr lvl="2" algn="l" eaLnBrk="1" hangingPunct="1"/>
            <a:r>
              <a:rPr lang="es-MX" altLang="es-MX" noProof="0" dirty="0"/>
              <a:t>Combustibles aéreos</a:t>
            </a:r>
          </a:p>
          <a:p>
            <a:pPr lvl="2" algn="l" eaLnBrk="1" hangingPunct="1"/>
            <a:r>
              <a:rPr lang="es-MX" altLang="es-MX" noProof="0" dirty="0"/>
              <a:t>Ambos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772400" cy="1143000"/>
          </a:xfrm>
        </p:spPr>
        <p:txBody>
          <a:bodyPr/>
          <a:lstStyle/>
          <a:p>
            <a:r>
              <a:rPr lang="es-MX" altLang="es-MX" dirty="0"/>
              <a:t>Estructura</a:t>
            </a:r>
            <a:r>
              <a:rPr lang="es-MX" altLang="es-MX" noProof="0" dirty="0"/>
              <a:t> de los combustibles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362200"/>
            <a:ext cx="8343900" cy="38100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s-MX" altLang="es-MX" sz="3600" noProof="0" dirty="0"/>
              <a:t>Características del combustible</a:t>
            </a:r>
          </a:p>
          <a:p>
            <a:pPr algn="l">
              <a:lnSpc>
                <a:spcPct val="90000"/>
              </a:lnSpc>
            </a:pPr>
            <a:r>
              <a:rPr lang="es-MX" altLang="es-MX" sz="3600" noProof="0" dirty="0"/>
              <a:t>Humedad del combustible</a:t>
            </a:r>
          </a:p>
          <a:p>
            <a:pPr algn="l">
              <a:lnSpc>
                <a:spcPct val="90000"/>
              </a:lnSpc>
            </a:pPr>
            <a:r>
              <a:rPr lang="es-MX" altLang="es-MX" sz="3600" noProof="0" dirty="0"/>
              <a:t>Temperatura del combustible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continuous v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0668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MX" altLang="es-MX" noProof="0" dirty="0">
                <a:solidFill>
                  <a:schemeClr val="tx1"/>
                </a:solidFill>
              </a:rPr>
              <a:t>Combustibles continuos vs. Parches</a:t>
            </a:r>
          </a:p>
        </p:txBody>
      </p:sp>
      <p:sp>
        <p:nvSpPr>
          <p:cNvPr id="33796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b="0">
                <a:solidFill>
                  <a:schemeClr val="tx1"/>
                </a:solidFill>
              </a:rPr>
              <a:t>3-</a:t>
            </a:r>
            <a:fld id="{29576BC1-8E0B-4D3D-9C0C-036D84FE2BC1}" type="slidenum">
              <a:rPr lang="en-US" altLang="es-MX" sz="1000" b="0">
                <a:solidFill>
                  <a:schemeClr val="tx1"/>
                </a:solidFill>
              </a:rPr>
              <a:pPr algn="r" eaLnBrk="1" hangingPunct="1"/>
              <a:t>30</a:t>
            </a:fld>
            <a:r>
              <a:rPr lang="en-US" altLang="es-MX" sz="1000" b="0">
                <a:solidFill>
                  <a:schemeClr val="tx1"/>
                </a:solidFill>
              </a:rPr>
              <a:t>-S290-EP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1" descr="burned hills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535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Combustibles aéreos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22325" y="2149475"/>
            <a:ext cx="70469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3200">
                <a:solidFill>
                  <a:schemeClr val="bg1"/>
                </a:solidFill>
              </a:rPr>
              <a:t>Cerrado                                  Abierto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752600" y="868363"/>
            <a:ext cx="2362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3200">
                <a:solidFill>
                  <a:schemeClr val="bg1"/>
                </a:solidFill>
              </a:rPr>
              <a:t>32 kph</a:t>
            </a: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267200" y="944563"/>
            <a:ext cx="976313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609600" y="4408488"/>
            <a:ext cx="14239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800">
                <a:solidFill>
                  <a:schemeClr val="bg1"/>
                </a:solidFill>
              </a:rPr>
              <a:t>3.2 kph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4572000" y="3398838"/>
            <a:ext cx="1123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2800">
                <a:solidFill>
                  <a:schemeClr val="bg1"/>
                </a:solidFill>
              </a:rPr>
              <a:t>8 kph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5867400" y="3429000"/>
            <a:ext cx="976313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1905000" y="4419600"/>
            <a:ext cx="976313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2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chemeClr val="tx1"/>
                </a:solidFill>
              </a:rPr>
              <a:t>3-</a:t>
            </a:r>
            <a:fld id="{5FF4C6FC-5B53-46B3-B674-9A2ACEB6A9E2}" type="slidenum">
              <a:rPr lang="en-US" altLang="es-MX" sz="1000" b="0" smtClean="0">
                <a:solidFill>
                  <a:schemeClr val="tx1"/>
                </a:solidFill>
              </a:rPr>
              <a:pPr algn="r" eaLnBrk="1" hangingPunct="1"/>
              <a:t>31</a:t>
            </a:fld>
            <a:r>
              <a:rPr lang="en-US" altLang="es-MX" sz="1000" b="0" dirty="0">
                <a:solidFill>
                  <a:schemeClr val="tx1"/>
                </a:solidFill>
              </a:rPr>
              <a:t>-S290-PE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vertical arrange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0668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Disposición vertical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295400"/>
            <a:ext cx="7924800" cy="1676400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es-MX" altLang="es-MX" sz="2800" noProof="0" dirty="0"/>
              <a:t>Combustibles sobre el suelo y su continuidad vertical, que influyen en que el fuego alcance varios niveles o estratos de vegetación. </a:t>
            </a:r>
          </a:p>
        </p:txBody>
      </p:sp>
      <p:sp>
        <p:nvSpPr>
          <p:cNvPr id="3584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rgbClr val="DDDDDD"/>
                </a:solidFill>
              </a:rPr>
              <a:t>3-</a:t>
            </a:r>
            <a:fld id="{DB47D6E1-074E-45E2-83D6-2861588DB629}" type="slidenum">
              <a:rPr lang="en-US" altLang="es-MX" sz="1000" b="0" smtClean="0">
                <a:solidFill>
                  <a:srgbClr val="DDDDDD"/>
                </a:solidFill>
              </a:rPr>
              <a:pPr algn="r" eaLnBrk="1" hangingPunct="1"/>
              <a:t>32</a:t>
            </a:fld>
            <a:r>
              <a:rPr lang="en-US" altLang="es-MX" sz="1000" b="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4663"/>
            <a:ext cx="9144000" cy="973137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Combustibles de escalera</a:t>
            </a:r>
          </a:p>
        </p:txBody>
      </p:sp>
      <p:pic>
        <p:nvPicPr>
          <p:cNvPr id="3686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65263"/>
            <a:ext cx="6477000" cy="485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3" descr="000000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" t="3159" r="2106" b="31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7" descr="U3_sld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86050"/>
            <a:ext cx="52578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0" y="5486400"/>
            <a:ext cx="4953000" cy="838200"/>
          </a:xfrm>
        </p:spPr>
        <p:txBody>
          <a:bodyPr/>
          <a:lstStyle/>
          <a:p>
            <a:pPr eaLnBrk="1" hangingPunct="1"/>
            <a:r>
              <a:rPr lang="es-MX" altLang="es-MX" sz="2800" noProof="0" dirty="0">
                <a:solidFill>
                  <a:schemeClr val="bg1"/>
                </a:solidFill>
              </a:rPr>
              <a:t>Requema</a:t>
            </a:r>
          </a:p>
        </p:txBody>
      </p:sp>
      <p:sp>
        <p:nvSpPr>
          <p:cNvPr id="37893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rgbClr val="DDDDDD"/>
                </a:solidFill>
              </a:rPr>
              <a:t>3-</a:t>
            </a:r>
            <a:fld id="{C2BDAF1B-0FEB-48B0-BF0F-088F7B670C14}" type="slidenum">
              <a:rPr lang="en-US" altLang="es-MX" sz="1000" b="0" smtClean="0">
                <a:solidFill>
                  <a:srgbClr val="DDDDDD"/>
                </a:solidFill>
              </a:rPr>
              <a:pPr algn="r" eaLnBrk="1" hangingPunct="1"/>
              <a:t>34</a:t>
            </a:fld>
            <a:r>
              <a:rPr lang="en-US" altLang="es-MX" sz="1000" b="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ry bran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" y="0"/>
            <a:ext cx="9258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447800" y="3886200"/>
            <a:ext cx="6477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altLang="es-MX" sz="3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447800" y="4038600"/>
            <a:ext cx="59436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MX" sz="3200" b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s-MX" sz="3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4419600" y="5105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914400" y="3581400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altLang="es-MX" dirty="0">
                <a:solidFill>
                  <a:schemeClr val="bg1"/>
                </a:solidFill>
              </a:rPr>
              <a:t>Precipitación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3276600" y="3240088"/>
            <a:ext cx="10398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chemeClr val="bg1"/>
                </a:solidFill>
              </a:rPr>
              <a:t>Rocío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3200400" y="640080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69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>
                <a:solidFill>
                  <a:schemeClr val="bg1"/>
                </a:solidFill>
              </a:rPr>
              <a:t>Humedad</a:t>
            </a:r>
            <a:r>
              <a:rPr lang="es-MX" altLang="es-MX">
                <a:solidFill>
                  <a:schemeClr val="bg1"/>
                </a:solidFill>
                <a:latin typeface="Arial" charset="0"/>
              </a:rPr>
              <a:t> del suelo</a:t>
            </a:r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 flipV="1">
            <a:off x="6781800" y="3352800"/>
            <a:ext cx="381000" cy="1676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 flipH="1">
            <a:off x="3733800" y="3886200"/>
            <a:ext cx="0" cy="10668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923" name="Line 11"/>
          <p:cNvSpPr>
            <a:spLocks noChangeShapeType="1"/>
          </p:cNvSpPr>
          <p:nvPr/>
        </p:nvSpPr>
        <p:spPr bwMode="auto">
          <a:xfrm>
            <a:off x="2057400" y="4038600"/>
            <a:ext cx="381000" cy="10668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 flipV="1">
            <a:off x="914400" y="4876800"/>
            <a:ext cx="152400" cy="12192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 flipV="1">
            <a:off x="4114800" y="5486400"/>
            <a:ext cx="0" cy="914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>
            <a:off x="5029200" y="3048000"/>
            <a:ext cx="609600" cy="18288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7119" name="Rectangle 15"/>
          <p:cNvSpPr>
            <a:spLocks noChangeArrowheads="1"/>
          </p:cNvSpPr>
          <p:nvPr/>
        </p:nvSpPr>
        <p:spPr bwMode="auto">
          <a:xfrm>
            <a:off x="609600" y="685800"/>
            <a:ext cx="77930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6993903" algn="ctr" rotWithShape="0">
              <a:schemeClr val="tx1"/>
            </a:outerShdw>
          </a:effectLst>
        </p:spPr>
        <p:txBody>
          <a:bodyPr anchor="b"/>
          <a:lstStyle/>
          <a:p>
            <a:pPr algn="ctr" eaLnBrk="1" hangingPunct="1">
              <a:defRPr/>
            </a:pPr>
            <a:r>
              <a:rPr lang="es-MX" altLang="es-MX" sz="4000" dirty="0">
                <a:solidFill>
                  <a:schemeClr val="bg1"/>
                </a:solidFill>
                <a:latin typeface="Verdana" pitchFamily="34" charset="0"/>
              </a:rPr>
              <a:t>Contenido de humedad del combustible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3990975" y="25908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chemeClr val="bg1"/>
                </a:solidFill>
              </a:rPr>
              <a:t> Humedad</a:t>
            </a:r>
          </a:p>
        </p:txBody>
      </p: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6477000" y="2819400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chemeClr val="bg1"/>
                </a:solidFill>
              </a:rPr>
              <a:t>Evaporación</a:t>
            </a:r>
          </a:p>
        </p:txBody>
      </p:sp>
      <p:sp>
        <p:nvSpPr>
          <p:cNvPr id="38930" name="Text Box 18"/>
          <p:cNvSpPr txBox="1">
            <a:spLocks noChangeArrowheads="1"/>
          </p:cNvSpPr>
          <p:nvPr/>
        </p:nvSpPr>
        <p:spPr bwMode="auto">
          <a:xfrm>
            <a:off x="228600" y="4495800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>
                <a:solidFill>
                  <a:schemeClr val="bg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Evaporación</a:t>
            </a:r>
          </a:p>
        </p:txBody>
      </p:sp>
      <p:sp>
        <p:nvSpPr>
          <p:cNvPr id="38931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rgbClr val="DDDDDD"/>
                </a:solidFill>
              </a:rPr>
              <a:t>3-</a:t>
            </a:r>
            <a:fld id="{6FDFB784-D701-485E-B38D-6CF76DE400A5}" type="slidenum">
              <a:rPr lang="en-US" altLang="es-MX" sz="1000" b="0" smtClean="0">
                <a:solidFill>
                  <a:srgbClr val="DDDDDD"/>
                </a:solidFill>
              </a:rPr>
              <a:pPr algn="r" eaLnBrk="1" hangingPunct="1"/>
              <a:t>35</a:t>
            </a:fld>
            <a:r>
              <a:rPr lang="en-US" altLang="es-MX" sz="1000" b="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33400"/>
            <a:ext cx="84582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Humedad del combustible vivo y muerto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-25400" y="1981200"/>
            <a:ext cx="9144000" cy="4343400"/>
          </a:xfrm>
        </p:spPr>
        <p:txBody>
          <a:bodyPr/>
          <a:lstStyle/>
          <a:p>
            <a:pPr algn="l">
              <a:spcAft>
                <a:spcPct val="35000"/>
              </a:spcAft>
              <a:buClr>
                <a:schemeClr val="tx1"/>
              </a:buClr>
            </a:pPr>
            <a:r>
              <a:rPr kumimoji="1" lang="es-MX" altLang="es-MX" dirty="0">
                <a:solidFill>
                  <a:schemeClr val="tx2"/>
                </a:solidFill>
              </a:rPr>
              <a:t>Humedades del combustible muerto – raramente por debajo de 3-4%, fluctúan a menudo debido a condiciones ambientales.</a:t>
            </a:r>
          </a:p>
          <a:p>
            <a:pPr algn="l">
              <a:spcAft>
                <a:spcPct val="35000"/>
              </a:spcAft>
              <a:buClr>
                <a:schemeClr val="tx1"/>
              </a:buClr>
            </a:pPr>
            <a:r>
              <a:rPr kumimoji="1" lang="es-MX" altLang="es-MX" dirty="0">
                <a:solidFill>
                  <a:schemeClr val="tx2"/>
                </a:solidFill>
              </a:rPr>
              <a:t>Humedades del combustible vivo – rango mucho más alto, con contenidos de humedad quizá del 300% o más, fluctúan mucho más lentamente, se relaciona con la estación de crecimiento.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144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Combustibles finos muertos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38400"/>
            <a:ext cx="8382000" cy="4114800"/>
          </a:xfrm>
        </p:spPr>
        <p:txBody>
          <a:bodyPr/>
          <a:lstStyle/>
          <a:p>
            <a:pPr algn="l" eaLnBrk="1" hangingPunct="1"/>
            <a:r>
              <a:rPr lang="es-MX" altLang="es-MX" b="0" noProof="0" dirty="0"/>
              <a:t>Son considerados los principales transportadores del fuego superficial.</a:t>
            </a:r>
          </a:p>
          <a:p>
            <a:pPr algn="l" eaLnBrk="1" hangingPunct="1"/>
            <a:endParaRPr lang="es-MX" altLang="es-MX" b="0" noProof="0" dirty="0"/>
          </a:p>
          <a:p>
            <a:pPr algn="l" eaLnBrk="1" hangingPunct="1"/>
            <a:r>
              <a:rPr lang="es-MX" altLang="es-MX" b="0" noProof="0" dirty="0"/>
              <a:t>Consisten de desechos de hojas/</a:t>
            </a:r>
            <a:r>
              <a:rPr lang="es-MX" altLang="es-MX" b="0" noProof="0" dirty="0" err="1"/>
              <a:t>aciculas</a:t>
            </a:r>
            <a:r>
              <a:rPr lang="es-MX" altLang="es-MX" b="0" noProof="0" dirty="0"/>
              <a:t>, pasto deshidratado.</a:t>
            </a:r>
          </a:p>
          <a:p>
            <a:pPr algn="l" eaLnBrk="1" hangingPunct="1"/>
            <a:endParaRPr lang="es-MX" altLang="es-MX" noProof="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Live t de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8534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Relación vivo-muerto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Contenido químico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82000" cy="49530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   </a:t>
            </a:r>
            <a:r>
              <a:rPr lang="es-MX" altLang="es-MX" noProof="0" dirty="0"/>
              <a:t>Todos los combustibles, vivos o muertos, contienen fibra que es conocida como celulosa. </a:t>
            </a:r>
          </a:p>
          <a:p>
            <a:pPr algn="l" eaLnBrk="1" hangingPunct="1">
              <a:buFontTx/>
              <a:buNone/>
            </a:pPr>
            <a:endParaRPr lang="es-MX" altLang="es-MX" sz="1100" noProof="0" dirty="0">
              <a:solidFill>
                <a:schemeClr val="tx2"/>
              </a:solidFill>
            </a:endParaRPr>
          </a:p>
          <a:p>
            <a:pPr algn="l" eaLnBrk="1" hangingPunct="1">
              <a:buNone/>
            </a:pPr>
            <a:r>
              <a:rPr lang="es-MX" altLang="es-MX" dirty="0"/>
              <a:t>   Incluyen, pero no se limitan a ciertas substancias volátiles, tales como: </a:t>
            </a:r>
            <a:endParaRPr lang="es-MX" altLang="es-MX" sz="2400" noProof="0" dirty="0">
              <a:solidFill>
                <a:schemeClr val="tx2"/>
              </a:solidFill>
            </a:endParaRPr>
          </a:p>
          <a:p>
            <a:pPr lvl="2" algn="l" eaLnBrk="1" hangingPunct="1">
              <a:lnSpc>
                <a:spcPct val="90000"/>
              </a:lnSpc>
            </a:pPr>
            <a:r>
              <a:rPr lang="es-MX" altLang="es-MX" sz="2800" noProof="0" dirty="0">
                <a:solidFill>
                  <a:schemeClr val="tx2"/>
                </a:solidFill>
              </a:rPr>
              <a:t>Aceites</a:t>
            </a:r>
          </a:p>
          <a:p>
            <a:pPr lvl="2" algn="l" eaLnBrk="1" hangingPunct="1">
              <a:lnSpc>
                <a:spcPct val="90000"/>
              </a:lnSpc>
            </a:pPr>
            <a:r>
              <a:rPr lang="es-MX" altLang="es-MX" sz="2800" noProof="0" dirty="0">
                <a:solidFill>
                  <a:schemeClr val="tx2"/>
                </a:solidFill>
              </a:rPr>
              <a:t>Resinas </a:t>
            </a:r>
          </a:p>
          <a:p>
            <a:pPr lvl="2" algn="l" eaLnBrk="1" hangingPunct="1">
              <a:lnSpc>
                <a:spcPct val="90000"/>
              </a:lnSpc>
            </a:pPr>
            <a:r>
              <a:rPr lang="es-MX" altLang="es-MX" sz="2800" noProof="0" dirty="0">
                <a:solidFill>
                  <a:schemeClr val="tx2"/>
                </a:solidFill>
              </a:rPr>
              <a:t>Cera</a:t>
            </a:r>
          </a:p>
          <a:p>
            <a:pPr lvl="2" algn="l" eaLnBrk="1" hangingPunct="1">
              <a:lnSpc>
                <a:spcPct val="90000"/>
              </a:lnSpc>
            </a:pPr>
            <a:r>
              <a:rPr lang="es-MX" altLang="es-MX" sz="2800" noProof="0" dirty="0">
                <a:solidFill>
                  <a:schemeClr val="tx2"/>
                </a:solidFill>
              </a:rPr>
              <a:t>Brea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DSC000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noProof="0" dirty="0">
                <a:solidFill>
                  <a:schemeClr val="bg1"/>
                </a:solidFill>
              </a:rPr>
              <a:t>Combustibles </a:t>
            </a:r>
          </a:p>
        </p:txBody>
      </p:sp>
      <p:sp>
        <p:nvSpPr>
          <p:cNvPr id="7172" name="Rectangle 8"/>
          <p:cNvSpPr>
            <a:spLocks noGrp="1" noChangeArrowheads="1"/>
          </p:cNvSpPr>
          <p:nvPr>
            <p:ph idx="1"/>
          </p:nvPr>
        </p:nvSpPr>
        <p:spPr>
          <a:xfrm>
            <a:off x="762000" y="1752600"/>
            <a:ext cx="7924800" cy="32766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s-MX" altLang="es-MX" noProof="0" dirty="0">
                <a:solidFill>
                  <a:schemeClr val="bg1"/>
                </a:solidFill>
              </a:rPr>
              <a:t>Cualquier material inflamable que:</a:t>
            </a:r>
          </a:p>
          <a:p>
            <a:pPr lvl="1" algn="l" eaLnBrk="1" hangingPunct="1"/>
            <a:r>
              <a:rPr lang="es-MX" altLang="es-MX" noProof="0" dirty="0">
                <a:solidFill>
                  <a:schemeClr val="bg1"/>
                </a:solidFill>
              </a:rPr>
              <a:t>Está vivo o muerto</a:t>
            </a:r>
          </a:p>
          <a:p>
            <a:pPr lvl="1" algn="l" eaLnBrk="1" hangingPunct="1"/>
            <a:r>
              <a:rPr lang="es-MX" altLang="es-MX" noProof="0" dirty="0">
                <a:solidFill>
                  <a:schemeClr val="bg1"/>
                </a:solidFill>
              </a:rPr>
              <a:t>Está en o sobre el suelo</a:t>
            </a:r>
          </a:p>
          <a:p>
            <a:pPr lvl="1" algn="l" eaLnBrk="1" hangingPunct="1"/>
            <a:r>
              <a:rPr lang="es-MX" altLang="es-MX" noProof="0" dirty="0">
                <a:solidFill>
                  <a:schemeClr val="bg1"/>
                </a:solidFill>
              </a:rPr>
              <a:t>Está en el aire</a:t>
            </a:r>
          </a:p>
          <a:p>
            <a:pPr lvl="1" algn="l" eaLnBrk="1" hangingPunct="1"/>
            <a:r>
              <a:rPr lang="es-MX" altLang="es-MX" noProof="0" dirty="0">
                <a:solidFill>
                  <a:schemeClr val="bg1"/>
                </a:solidFill>
              </a:rPr>
              <a:t>Se puede encender y quemarse</a:t>
            </a:r>
          </a:p>
        </p:txBody>
      </p:sp>
      <p:sp>
        <p:nvSpPr>
          <p:cNvPr id="7173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rgbClr val="DDDDDD"/>
                </a:solidFill>
              </a:rPr>
              <a:t>3-</a:t>
            </a:r>
            <a:fld id="{48D50791-2E95-45E4-B8F3-80759CE09212}" type="slidenum">
              <a:rPr lang="en-US" altLang="es-MX" sz="1000" b="0" smtClean="0">
                <a:solidFill>
                  <a:srgbClr val="DDDDDD"/>
                </a:solidFill>
              </a:rPr>
              <a:pPr algn="r" eaLnBrk="1" hangingPunct="1"/>
              <a:t>4</a:t>
            </a:fld>
            <a:r>
              <a:rPr lang="en-US" altLang="es-MX" sz="1000" b="0" dirty="0">
                <a:solidFill>
                  <a:srgbClr val="DDDDDD"/>
                </a:solidFill>
              </a:rPr>
              <a:t>-S290-PE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Contenido químico (USA)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676400"/>
            <a:ext cx="9144000" cy="44958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s-MX" altLang="es-MX" noProof="0" dirty="0"/>
              <a:t>Combustibles volátiles:</a:t>
            </a:r>
          </a:p>
          <a:p>
            <a:pPr lvl="2" algn="l" eaLnBrk="1" hangingPunct="1"/>
            <a:r>
              <a:rPr lang="es-MX" altLang="es-MX" sz="2800" noProof="0" dirty="0"/>
              <a:t>Chaparral en el suroeste.</a:t>
            </a:r>
          </a:p>
          <a:p>
            <a:pPr lvl="2" algn="l" eaLnBrk="1" hangingPunct="1"/>
            <a:r>
              <a:rPr lang="es-MX" altLang="es-MX" sz="2800" dirty="0" err="1"/>
              <a:t>Palmetto</a:t>
            </a:r>
            <a:r>
              <a:rPr lang="es-MX" altLang="es-MX" sz="2800" dirty="0"/>
              <a:t> en el sureste.</a:t>
            </a:r>
            <a:endParaRPr lang="es-MX" altLang="es-MX" sz="2800" noProof="0" dirty="0"/>
          </a:p>
          <a:p>
            <a:pPr lvl="2" algn="l" eaLnBrk="1" hangingPunct="1"/>
            <a:r>
              <a:rPr lang="es-MX" altLang="es-MX" sz="2800" noProof="0" dirty="0"/>
              <a:t>Matorral con aceite del noroeste del pacifico.</a:t>
            </a:r>
          </a:p>
          <a:p>
            <a:pPr lvl="2" algn="l" eaLnBrk="1" hangingPunct="1"/>
            <a:r>
              <a:rPr lang="es-MX" altLang="es-MX" sz="2800" dirty="0"/>
              <a:t>Pasto </a:t>
            </a:r>
            <a:r>
              <a:rPr lang="es-MX" altLang="es-MX" sz="2800" i="1" dirty="0" err="1"/>
              <a:t>Pennisetum</a:t>
            </a:r>
            <a:r>
              <a:rPr lang="es-MX" altLang="es-MX" sz="2800" dirty="0"/>
              <a:t> en </a:t>
            </a:r>
            <a:r>
              <a:rPr lang="es-MX" altLang="es-MX" sz="2800" dirty="0" err="1"/>
              <a:t>Hawaii</a:t>
            </a:r>
            <a:r>
              <a:rPr lang="es-MX" altLang="es-MX" sz="2800" dirty="0"/>
              <a:t>.</a:t>
            </a:r>
          </a:p>
          <a:p>
            <a:pPr lvl="2" algn="l" eaLnBrk="1" hangingPunct="1"/>
            <a:r>
              <a:rPr lang="es-MX" altLang="es-MX" sz="2800" noProof="0" dirty="0"/>
              <a:t>Tocones quemados de algunas coníferas.</a:t>
            </a:r>
          </a:p>
          <a:p>
            <a:pPr lvl="2" algn="l" eaLnBrk="1" hangingPunct="1"/>
            <a:r>
              <a:rPr lang="es-MX" altLang="es-MX" sz="2800" i="1" dirty="0" err="1"/>
              <a:t>Pinus</a:t>
            </a:r>
            <a:r>
              <a:rPr lang="es-MX" altLang="es-MX" sz="2800" i="1" dirty="0"/>
              <a:t> </a:t>
            </a:r>
            <a:r>
              <a:rPr lang="es-MX" altLang="es-MX" sz="2800" i="1" dirty="0" err="1"/>
              <a:t>banksiana</a:t>
            </a:r>
            <a:r>
              <a:rPr lang="es-MX" altLang="es-MX" sz="2800" dirty="0"/>
              <a:t> en la región de los grandes lagos.</a:t>
            </a:r>
          </a:p>
          <a:p>
            <a:pPr lvl="2" algn="l" eaLnBrk="1" hangingPunct="1"/>
            <a:r>
              <a:rPr lang="es-MX" altLang="es-MX" sz="2800" i="1" dirty="0" err="1"/>
              <a:t>Pinus</a:t>
            </a:r>
            <a:r>
              <a:rPr lang="es-MX" altLang="es-MX" sz="2800" i="1" dirty="0"/>
              <a:t> rígida</a:t>
            </a:r>
            <a:r>
              <a:rPr lang="es-MX" altLang="es-MX" sz="2800" dirty="0"/>
              <a:t> en el noreste.</a:t>
            </a:r>
          </a:p>
          <a:p>
            <a:pPr lvl="2" algn="l" eaLnBrk="1" hangingPunct="1"/>
            <a:endParaRPr lang="es-MX" altLang="es-MX" sz="2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7-23-S290-SL">
            <a:extLst>
              <a:ext uri="{FF2B5EF4-FFF2-40B4-BE49-F238E27FC236}">
                <a16:creationId xmlns:a16="http://schemas.microsoft.com/office/drawing/2014/main" id="{F7BDA1CE-79F6-4225-A213-B14E545956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08" r="5962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8382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s-MX" altLang="es-MX" sz="3200" noProof="0" dirty="0">
                <a:solidFill>
                  <a:srgbClr val="CCFF33"/>
                </a:solidFill>
              </a:rPr>
              <a:t>Características del combustible /Comportamiento del fuego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76200" y="2071688"/>
            <a:ext cx="26622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altLang="es-MX" sz="2800" i="1" dirty="0">
                <a:solidFill>
                  <a:srgbClr val="CCFF33"/>
                </a:solidFill>
                <a:latin typeface="Arial" charset="0"/>
              </a:rPr>
              <a:t>Compactación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457200" y="2819400"/>
            <a:ext cx="1204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2800" i="1">
                <a:solidFill>
                  <a:srgbClr val="CCFF33"/>
                </a:solidFill>
                <a:latin typeface="Arial" charset="0"/>
              </a:defRPr>
            </a:lvl1pPr>
          </a:lstStyle>
          <a:p>
            <a:r>
              <a:rPr lang="es-MX" altLang="es-MX" dirty="0"/>
              <a:t>Carga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0" y="3589338"/>
            <a:ext cx="2281238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i="1">
                <a:solidFill>
                  <a:srgbClr val="CCFF33"/>
                </a:solidFill>
                <a:latin typeface="Arial" charset="0"/>
              </a:rPr>
              <a:t>Continuidad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i="1">
                <a:solidFill>
                  <a:srgbClr val="CCFF33"/>
                </a:solidFill>
                <a:latin typeface="Arial" charset="0"/>
              </a:rPr>
              <a:t>Horizontal</a:t>
            </a: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228600" y="4648200"/>
            <a:ext cx="14700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i="1">
                <a:solidFill>
                  <a:srgbClr val="CCFF33"/>
                </a:solidFill>
                <a:latin typeface="Arial" charset="0"/>
              </a:rPr>
              <a:t>Arreglo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i="1">
                <a:solidFill>
                  <a:srgbClr val="CCFF33"/>
                </a:solidFill>
                <a:latin typeface="Arial" charset="0"/>
              </a:rPr>
              <a:t>Vertical</a:t>
            </a: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6919913" y="2133600"/>
            <a:ext cx="19621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i="1">
                <a:solidFill>
                  <a:srgbClr val="CCFF33"/>
                </a:solidFill>
                <a:latin typeface="Arial" charset="0"/>
              </a:rPr>
              <a:t>Contenido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i="1">
                <a:solidFill>
                  <a:srgbClr val="CCFF33"/>
                </a:solidFill>
                <a:latin typeface="Arial" charset="0"/>
              </a:rPr>
              <a:t>Químico</a:t>
            </a:r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7094538" y="4724400"/>
            <a:ext cx="2062162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i="1">
                <a:solidFill>
                  <a:srgbClr val="CCFF33"/>
                </a:solidFill>
                <a:latin typeface="Arial" charset="0"/>
              </a:rPr>
              <a:t>Contenido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i="1">
                <a:solidFill>
                  <a:srgbClr val="CCFF33"/>
                </a:solidFill>
                <a:latin typeface="Arial" charset="0"/>
              </a:rPr>
              <a:t>de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i="1">
                <a:solidFill>
                  <a:srgbClr val="CCFF33"/>
                </a:solidFill>
                <a:latin typeface="Arial" charset="0"/>
              </a:rPr>
              <a:t>humedad</a:t>
            </a:r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7010400" y="3429000"/>
            <a:ext cx="19494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i="1">
                <a:solidFill>
                  <a:srgbClr val="CCFF33"/>
                </a:solidFill>
                <a:latin typeface="Arial" charset="0"/>
              </a:rPr>
              <a:t>Tamaño y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altLang="es-MX" sz="2800" i="1">
                <a:solidFill>
                  <a:srgbClr val="CCFF33"/>
                </a:solidFill>
                <a:latin typeface="Arial" charset="0"/>
              </a:rPr>
              <a:t>forma</a:t>
            </a:r>
          </a:p>
        </p:txBody>
      </p:sp>
      <p:sp>
        <p:nvSpPr>
          <p:cNvPr id="45067" name="Line 12"/>
          <p:cNvSpPr>
            <a:spLocks noChangeShapeType="1"/>
          </p:cNvSpPr>
          <p:nvPr/>
        </p:nvSpPr>
        <p:spPr bwMode="auto">
          <a:xfrm flipV="1">
            <a:off x="2743200" y="2133600"/>
            <a:ext cx="1143000" cy="2286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69" name="Line 14"/>
          <p:cNvSpPr>
            <a:spLocks noChangeShapeType="1"/>
          </p:cNvSpPr>
          <p:nvPr/>
        </p:nvSpPr>
        <p:spPr bwMode="auto">
          <a:xfrm>
            <a:off x="2743200" y="2362200"/>
            <a:ext cx="990600" cy="114300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70" name="Line 16"/>
          <p:cNvSpPr>
            <a:spLocks noChangeShapeType="1"/>
          </p:cNvSpPr>
          <p:nvPr/>
        </p:nvSpPr>
        <p:spPr bwMode="auto">
          <a:xfrm flipV="1">
            <a:off x="1905000" y="2209800"/>
            <a:ext cx="1981200" cy="990600"/>
          </a:xfrm>
          <a:prstGeom prst="line">
            <a:avLst/>
          </a:prstGeom>
          <a:noFill/>
          <a:ln w="50800">
            <a:solidFill>
              <a:srgbClr val="FF00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72" name="Line 18"/>
          <p:cNvSpPr>
            <a:spLocks noChangeShapeType="1"/>
          </p:cNvSpPr>
          <p:nvPr/>
        </p:nvSpPr>
        <p:spPr bwMode="auto">
          <a:xfrm>
            <a:off x="1905000" y="3200400"/>
            <a:ext cx="1828800" cy="304800"/>
          </a:xfrm>
          <a:prstGeom prst="line">
            <a:avLst/>
          </a:prstGeom>
          <a:noFill/>
          <a:ln w="50800">
            <a:solidFill>
              <a:srgbClr val="FF00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73" name="Line 19"/>
          <p:cNvSpPr>
            <a:spLocks noChangeShapeType="1"/>
          </p:cNvSpPr>
          <p:nvPr/>
        </p:nvSpPr>
        <p:spPr bwMode="auto">
          <a:xfrm>
            <a:off x="1905000" y="3200400"/>
            <a:ext cx="1828800" cy="1676400"/>
          </a:xfrm>
          <a:prstGeom prst="line">
            <a:avLst/>
          </a:prstGeom>
          <a:noFill/>
          <a:ln w="50800">
            <a:solidFill>
              <a:srgbClr val="FF00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75" name="Line 22"/>
          <p:cNvSpPr>
            <a:spLocks noChangeShapeType="1"/>
          </p:cNvSpPr>
          <p:nvPr/>
        </p:nvSpPr>
        <p:spPr bwMode="auto">
          <a:xfrm>
            <a:off x="2209800" y="3962400"/>
            <a:ext cx="1524000" cy="228600"/>
          </a:xfrm>
          <a:prstGeom prst="line">
            <a:avLst/>
          </a:prstGeom>
          <a:noFill/>
          <a:ln w="50800">
            <a:solidFill>
              <a:srgbClr val="00FFFF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76" name="Line 23"/>
          <p:cNvSpPr>
            <a:spLocks noChangeShapeType="1"/>
          </p:cNvSpPr>
          <p:nvPr/>
        </p:nvSpPr>
        <p:spPr bwMode="auto">
          <a:xfrm>
            <a:off x="2209800" y="3962400"/>
            <a:ext cx="1447800" cy="1600200"/>
          </a:xfrm>
          <a:prstGeom prst="line">
            <a:avLst/>
          </a:prstGeom>
          <a:noFill/>
          <a:ln w="50800">
            <a:solidFill>
              <a:srgbClr val="00FFFF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45077" name="Group 24"/>
          <p:cNvGrpSpPr>
            <a:grpSpLocks/>
          </p:cNvGrpSpPr>
          <p:nvPr/>
        </p:nvGrpSpPr>
        <p:grpSpPr bwMode="auto">
          <a:xfrm>
            <a:off x="2667000" y="4343400"/>
            <a:ext cx="1066800" cy="1219200"/>
            <a:chOff x="1680" y="2736"/>
            <a:chExt cx="672" cy="768"/>
          </a:xfrm>
        </p:grpSpPr>
        <p:sp>
          <p:nvSpPr>
            <p:cNvPr id="45100" name="Line 25"/>
            <p:cNvSpPr>
              <a:spLocks noChangeShapeType="1"/>
            </p:cNvSpPr>
            <p:nvPr/>
          </p:nvSpPr>
          <p:spPr bwMode="auto">
            <a:xfrm flipV="1">
              <a:off x="1680" y="2736"/>
              <a:ext cx="672" cy="528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5101" name="Line 26"/>
            <p:cNvSpPr>
              <a:spLocks noChangeShapeType="1"/>
            </p:cNvSpPr>
            <p:nvPr/>
          </p:nvSpPr>
          <p:spPr bwMode="auto">
            <a:xfrm flipV="1">
              <a:off x="1680" y="3120"/>
              <a:ext cx="672" cy="144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5102" name="Line 27"/>
            <p:cNvSpPr>
              <a:spLocks noChangeShapeType="1"/>
            </p:cNvSpPr>
            <p:nvPr/>
          </p:nvSpPr>
          <p:spPr bwMode="auto">
            <a:xfrm>
              <a:off x="1680" y="3264"/>
              <a:ext cx="624" cy="24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5078" name="Line 29"/>
          <p:cNvSpPr>
            <a:spLocks noChangeShapeType="1"/>
          </p:cNvSpPr>
          <p:nvPr/>
        </p:nvSpPr>
        <p:spPr bwMode="auto">
          <a:xfrm flipH="1" flipV="1">
            <a:off x="5334000" y="2209800"/>
            <a:ext cx="1600200" cy="228600"/>
          </a:xfrm>
          <a:prstGeom prst="line">
            <a:avLst/>
          </a:prstGeom>
          <a:noFill/>
          <a:ln w="50800">
            <a:solidFill>
              <a:srgbClr val="00FF00"/>
            </a:solidFill>
            <a:prstDash val="lgDashDot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79" name="Line 30"/>
          <p:cNvSpPr>
            <a:spLocks noChangeShapeType="1"/>
          </p:cNvSpPr>
          <p:nvPr/>
        </p:nvSpPr>
        <p:spPr bwMode="auto">
          <a:xfrm flipH="1">
            <a:off x="5334000" y="2438400"/>
            <a:ext cx="1600200" cy="457200"/>
          </a:xfrm>
          <a:prstGeom prst="line">
            <a:avLst/>
          </a:prstGeom>
          <a:noFill/>
          <a:ln w="50800">
            <a:solidFill>
              <a:srgbClr val="00FF00"/>
            </a:solidFill>
            <a:prstDash val="lgDashDot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80" name="Line 31"/>
          <p:cNvSpPr>
            <a:spLocks noChangeShapeType="1"/>
          </p:cNvSpPr>
          <p:nvPr/>
        </p:nvSpPr>
        <p:spPr bwMode="auto">
          <a:xfrm flipH="1">
            <a:off x="5486400" y="2438400"/>
            <a:ext cx="1447800" cy="1066800"/>
          </a:xfrm>
          <a:prstGeom prst="line">
            <a:avLst/>
          </a:prstGeom>
          <a:noFill/>
          <a:ln w="50800">
            <a:solidFill>
              <a:srgbClr val="00FF00"/>
            </a:solidFill>
            <a:prstDash val="lgDashDot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45081" name="Group 32"/>
          <p:cNvGrpSpPr>
            <a:grpSpLocks/>
          </p:cNvGrpSpPr>
          <p:nvPr/>
        </p:nvGrpSpPr>
        <p:grpSpPr bwMode="auto">
          <a:xfrm>
            <a:off x="5334000" y="2286000"/>
            <a:ext cx="1676400" cy="1981200"/>
            <a:chOff x="3360" y="1440"/>
            <a:chExt cx="1056" cy="1248"/>
          </a:xfrm>
        </p:grpSpPr>
        <p:sp>
          <p:nvSpPr>
            <p:cNvPr id="45096" name="Line 33"/>
            <p:cNvSpPr>
              <a:spLocks noChangeShapeType="1"/>
            </p:cNvSpPr>
            <p:nvPr/>
          </p:nvSpPr>
          <p:spPr bwMode="auto">
            <a:xfrm flipH="1" flipV="1">
              <a:off x="3408" y="1440"/>
              <a:ext cx="1008" cy="912"/>
            </a:xfrm>
            <a:prstGeom prst="line">
              <a:avLst/>
            </a:prstGeom>
            <a:noFill/>
            <a:ln w="50800">
              <a:solidFill>
                <a:srgbClr val="3399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5097" name="Line 34"/>
            <p:cNvSpPr>
              <a:spLocks noChangeShapeType="1"/>
            </p:cNvSpPr>
            <p:nvPr/>
          </p:nvSpPr>
          <p:spPr bwMode="auto">
            <a:xfrm flipH="1" flipV="1">
              <a:off x="3360" y="1824"/>
              <a:ext cx="1056" cy="528"/>
            </a:xfrm>
            <a:prstGeom prst="line">
              <a:avLst/>
            </a:prstGeom>
            <a:noFill/>
            <a:ln w="50800">
              <a:solidFill>
                <a:srgbClr val="3399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5098" name="Line 35"/>
            <p:cNvSpPr>
              <a:spLocks noChangeShapeType="1"/>
            </p:cNvSpPr>
            <p:nvPr/>
          </p:nvSpPr>
          <p:spPr bwMode="auto">
            <a:xfrm flipH="1" flipV="1">
              <a:off x="3456" y="2256"/>
              <a:ext cx="960" cy="96"/>
            </a:xfrm>
            <a:prstGeom prst="line">
              <a:avLst/>
            </a:prstGeom>
            <a:noFill/>
            <a:ln w="50800">
              <a:solidFill>
                <a:srgbClr val="3399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5099" name="Line 36"/>
            <p:cNvSpPr>
              <a:spLocks noChangeShapeType="1"/>
            </p:cNvSpPr>
            <p:nvPr/>
          </p:nvSpPr>
          <p:spPr bwMode="auto">
            <a:xfrm flipH="1">
              <a:off x="3456" y="2352"/>
              <a:ext cx="960" cy="336"/>
            </a:xfrm>
            <a:prstGeom prst="line">
              <a:avLst/>
            </a:prstGeom>
            <a:noFill/>
            <a:ln w="50800">
              <a:solidFill>
                <a:srgbClr val="3399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5082" name="Line 38"/>
          <p:cNvSpPr>
            <a:spLocks noChangeShapeType="1"/>
          </p:cNvSpPr>
          <p:nvPr/>
        </p:nvSpPr>
        <p:spPr bwMode="auto">
          <a:xfrm flipH="1" flipV="1">
            <a:off x="5410200" y="2286000"/>
            <a:ext cx="1600200" cy="2971800"/>
          </a:xfrm>
          <a:prstGeom prst="line">
            <a:avLst/>
          </a:prstGeom>
          <a:noFill/>
          <a:ln w="50800" cap="rnd">
            <a:solidFill>
              <a:srgbClr val="99CC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83" name="Line 39"/>
          <p:cNvSpPr>
            <a:spLocks noChangeShapeType="1"/>
          </p:cNvSpPr>
          <p:nvPr/>
        </p:nvSpPr>
        <p:spPr bwMode="auto">
          <a:xfrm flipH="1" flipV="1">
            <a:off x="5334000" y="2895600"/>
            <a:ext cx="1676400" cy="2362200"/>
          </a:xfrm>
          <a:prstGeom prst="line">
            <a:avLst/>
          </a:prstGeom>
          <a:noFill/>
          <a:ln w="50800" cap="rnd">
            <a:solidFill>
              <a:srgbClr val="99CC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84" name="Line 40"/>
          <p:cNvSpPr>
            <a:spLocks noChangeShapeType="1"/>
          </p:cNvSpPr>
          <p:nvPr/>
        </p:nvSpPr>
        <p:spPr bwMode="auto">
          <a:xfrm flipH="1" flipV="1">
            <a:off x="5486400" y="3657600"/>
            <a:ext cx="1524000" cy="1600200"/>
          </a:xfrm>
          <a:prstGeom prst="line">
            <a:avLst/>
          </a:prstGeom>
          <a:noFill/>
          <a:ln w="50800" cap="rnd">
            <a:solidFill>
              <a:srgbClr val="99CC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85" name="Line 41"/>
          <p:cNvSpPr>
            <a:spLocks noChangeShapeType="1"/>
          </p:cNvSpPr>
          <p:nvPr/>
        </p:nvSpPr>
        <p:spPr bwMode="auto">
          <a:xfrm flipH="1" flipV="1">
            <a:off x="5486400" y="4267200"/>
            <a:ext cx="1524000" cy="990600"/>
          </a:xfrm>
          <a:prstGeom prst="line">
            <a:avLst/>
          </a:prstGeom>
          <a:noFill/>
          <a:ln w="50800" cap="rnd">
            <a:solidFill>
              <a:srgbClr val="99CC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86" name="Line 42"/>
          <p:cNvSpPr>
            <a:spLocks noChangeShapeType="1"/>
          </p:cNvSpPr>
          <p:nvPr/>
        </p:nvSpPr>
        <p:spPr bwMode="auto">
          <a:xfrm flipH="1" flipV="1">
            <a:off x="5791200" y="5029200"/>
            <a:ext cx="1219200" cy="228600"/>
          </a:xfrm>
          <a:prstGeom prst="line">
            <a:avLst/>
          </a:prstGeom>
          <a:noFill/>
          <a:ln w="50800" cap="rnd">
            <a:solidFill>
              <a:srgbClr val="99CC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88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rgbClr val="DDDDDD"/>
                </a:solidFill>
              </a:rPr>
              <a:t>3-</a:t>
            </a:r>
            <a:fld id="{D5FC8270-AEDD-48FE-9A75-08DB574FEC09}" type="slidenum">
              <a:rPr lang="en-US" altLang="es-MX" sz="1000" b="0" smtClean="0">
                <a:solidFill>
                  <a:srgbClr val="DDDDDD"/>
                </a:solidFill>
              </a:rPr>
              <a:pPr algn="r" eaLnBrk="1" hangingPunct="1"/>
              <a:t>41</a:t>
            </a:fld>
            <a:r>
              <a:rPr lang="en-US" altLang="es-MX" sz="1000" b="0" dirty="0">
                <a:solidFill>
                  <a:srgbClr val="DDDDDD"/>
                </a:solidFill>
              </a:rPr>
              <a:t>-S290-PE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886200" y="1981200"/>
            <a:ext cx="14222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defRPr sz="2200" i="1">
                <a:solidFill>
                  <a:srgbClr val="FF3300"/>
                </a:solidFill>
                <a:latin typeface="Arial" charset="0"/>
              </a:defRPr>
            </a:lvl1pPr>
          </a:lstStyle>
          <a:p>
            <a:r>
              <a:rPr lang="es-MX" sz="2400" dirty="0">
                <a:solidFill>
                  <a:srgbClr val="FB4B05"/>
                </a:solidFill>
              </a:rPr>
              <a:t>Ignición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3733800" y="2514600"/>
            <a:ext cx="1752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defRPr sz="2200" i="1">
                <a:solidFill>
                  <a:srgbClr val="FF3300"/>
                </a:solidFill>
                <a:latin typeface="Arial" charset="0"/>
              </a:defRPr>
            </a:lvl1pPr>
          </a:lstStyle>
          <a:p>
            <a:endParaRPr lang="es-MX" dirty="0">
              <a:solidFill>
                <a:srgbClr val="FB4B05"/>
              </a:solidFill>
            </a:endParaRPr>
          </a:p>
          <a:p>
            <a:r>
              <a:rPr lang="es-MX" sz="2000" dirty="0">
                <a:solidFill>
                  <a:srgbClr val="FB4B05"/>
                </a:solidFill>
              </a:rPr>
              <a:t>Propagación</a:t>
            </a:r>
          </a:p>
        </p:txBody>
      </p:sp>
      <p:sp>
        <p:nvSpPr>
          <p:cNvPr id="42" name="CuadroTexto 41"/>
          <p:cNvSpPr txBox="1"/>
          <p:nvPr/>
        </p:nvSpPr>
        <p:spPr>
          <a:xfrm>
            <a:off x="3886200" y="3429000"/>
            <a:ext cx="160011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defRPr sz="2200" i="1">
                <a:solidFill>
                  <a:srgbClr val="FF3300"/>
                </a:solidFill>
                <a:latin typeface="Arial" charset="0"/>
              </a:defRPr>
            </a:lvl1pPr>
          </a:lstStyle>
          <a:p>
            <a:r>
              <a:rPr lang="es-MX" dirty="0">
                <a:solidFill>
                  <a:srgbClr val="FB4B05"/>
                </a:solidFill>
              </a:rPr>
              <a:t>Intensidad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3733800" y="3987800"/>
            <a:ext cx="15684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2200" i="1">
                <a:solidFill>
                  <a:srgbClr val="FF3300"/>
                </a:solidFill>
                <a:latin typeface="Arial" charset="0"/>
              </a:defRPr>
            </a:lvl1pPr>
          </a:lstStyle>
          <a:p>
            <a:pPr algn="ctr"/>
            <a:r>
              <a:rPr lang="es-MX" dirty="0">
                <a:solidFill>
                  <a:srgbClr val="FB4B05"/>
                </a:solidFill>
              </a:rPr>
              <a:t> </a:t>
            </a:r>
            <a:r>
              <a:rPr lang="es-MX" sz="1800" dirty="0">
                <a:solidFill>
                  <a:srgbClr val="FB4B05"/>
                </a:solidFill>
              </a:rPr>
              <a:t>Focos  Secundarios    </a:t>
            </a:r>
          </a:p>
        </p:txBody>
      </p:sp>
      <p:sp>
        <p:nvSpPr>
          <p:cNvPr id="45" name="CuadroTexto 44"/>
          <p:cNvSpPr txBox="1"/>
          <p:nvPr/>
        </p:nvSpPr>
        <p:spPr>
          <a:xfrm>
            <a:off x="3581400" y="5410200"/>
            <a:ext cx="2209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2800" i="1">
                <a:solidFill>
                  <a:srgbClr val="FF3300"/>
                </a:solidFill>
                <a:latin typeface="Arial" charset="0"/>
              </a:defRPr>
            </a:lvl1pPr>
          </a:lstStyle>
          <a:p>
            <a:r>
              <a:rPr lang="es-MX" sz="2200" dirty="0">
                <a:solidFill>
                  <a:srgbClr val="FB4B05"/>
                </a:solidFill>
              </a:rPr>
              <a:t>Coronamiento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3886200" y="4800600"/>
            <a:ext cx="2057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2200" i="1">
                <a:solidFill>
                  <a:srgbClr val="FF3300"/>
                </a:solidFill>
                <a:latin typeface="Arial" charset="0"/>
              </a:defRPr>
            </a:lvl1pPr>
          </a:lstStyle>
          <a:p>
            <a:r>
              <a:rPr lang="es-MX" dirty="0">
                <a:solidFill>
                  <a:srgbClr val="FB4B05"/>
                </a:solidFill>
              </a:rPr>
              <a:t>Antorchado</a:t>
            </a:r>
          </a:p>
        </p:txBody>
      </p:sp>
      <p:sp>
        <p:nvSpPr>
          <p:cNvPr id="45087" name="Line 43"/>
          <p:cNvSpPr>
            <a:spLocks noChangeShapeType="1"/>
          </p:cNvSpPr>
          <p:nvPr/>
        </p:nvSpPr>
        <p:spPr bwMode="auto">
          <a:xfrm flipH="1">
            <a:off x="5562600" y="5257800"/>
            <a:ext cx="1447800" cy="381000"/>
          </a:xfrm>
          <a:prstGeom prst="line">
            <a:avLst/>
          </a:prstGeom>
          <a:noFill/>
          <a:ln w="50800" cap="rnd">
            <a:solidFill>
              <a:srgbClr val="99CC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68" name="Line 13"/>
          <p:cNvSpPr>
            <a:spLocks noChangeShapeType="1"/>
          </p:cNvSpPr>
          <p:nvPr/>
        </p:nvSpPr>
        <p:spPr bwMode="auto">
          <a:xfrm>
            <a:off x="2743200" y="2362200"/>
            <a:ext cx="1219200" cy="45720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71" name="Line 17"/>
          <p:cNvSpPr>
            <a:spLocks noChangeShapeType="1"/>
          </p:cNvSpPr>
          <p:nvPr/>
        </p:nvSpPr>
        <p:spPr bwMode="auto">
          <a:xfrm flipV="1">
            <a:off x="1905000" y="2819400"/>
            <a:ext cx="1981200" cy="381000"/>
          </a:xfrm>
          <a:prstGeom prst="line">
            <a:avLst/>
          </a:prstGeom>
          <a:noFill/>
          <a:ln w="50800">
            <a:solidFill>
              <a:srgbClr val="FF00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74" name="Line 21"/>
          <p:cNvSpPr>
            <a:spLocks noChangeShapeType="1"/>
          </p:cNvSpPr>
          <p:nvPr/>
        </p:nvSpPr>
        <p:spPr bwMode="auto">
          <a:xfrm flipV="1">
            <a:off x="2209800" y="2895600"/>
            <a:ext cx="1676400" cy="1066800"/>
          </a:xfrm>
          <a:prstGeom prst="line">
            <a:avLst/>
          </a:prstGeom>
          <a:noFill/>
          <a:ln w="50800">
            <a:solidFill>
              <a:srgbClr val="00FFFF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Características de los combustibles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905000"/>
            <a:ext cx="7772400" cy="39624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s-MX" altLang="es-MX" noProof="0" dirty="0"/>
              <a:t>   Cinco características de los combustibles que más afectan la ignición:</a:t>
            </a:r>
          </a:p>
          <a:p>
            <a:pPr lvl="2" algn="l" eaLnBrk="1" hangingPunct="1">
              <a:lnSpc>
                <a:spcPct val="90000"/>
              </a:lnSpc>
            </a:pPr>
            <a:r>
              <a:rPr lang="es-MX" altLang="es-MX" sz="2800" noProof="0" dirty="0"/>
              <a:t>Compactación</a:t>
            </a:r>
          </a:p>
          <a:p>
            <a:pPr lvl="2" algn="l" eaLnBrk="1" hangingPunct="1">
              <a:lnSpc>
                <a:spcPct val="90000"/>
              </a:lnSpc>
            </a:pPr>
            <a:r>
              <a:rPr lang="es-MX" altLang="es-MX" sz="2800" noProof="0" dirty="0"/>
              <a:t>Carga</a:t>
            </a:r>
          </a:p>
          <a:p>
            <a:pPr lvl="2" algn="l" eaLnBrk="1" hangingPunct="1">
              <a:lnSpc>
                <a:spcPct val="90000"/>
              </a:lnSpc>
            </a:pPr>
            <a:r>
              <a:rPr lang="es-MX" altLang="es-MX" sz="2800" noProof="0" dirty="0"/>
              <a:t>Contenido químico</a:t>
            </a:r>
          </a:p>
          <a:p>
            <a:pPr lvl="2" algn="l" eaLnBrk="1" hangingPunct="1">
              <a:lnSpc>
                <a:spcPct val="90000"/>
              </a:lnSpc>
            </a:pPr>
            <a:r>
              <a:rPr lang="es-MX" altLang="es-MX" sz="2800" noProof="0" dirty="0"/>
              <a:t>Tamaño y forma</a:t>
            </a:r>
          </a:p>
          <a:p>
            <a:pPr lvl="2" algn="l" eaLnBrk="1" hangingPunct="1">
              <a:lnSpc>
                <a:spcPct val="90000"/>
              </a:lnSpc>
            </a:pPr>
            <a:r>
              <a:rPr lang="es-MX" altLang="es-MX" sz="2800" noProof="0" dirty="0"/>
              <a:t>Contenido de humedad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Características de los combustibles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3200400"/>
            <a:ext cx="7010400" cy="2819400"/>
          </a:xfrm>
        </p:spPr>
        <p:txBody>
          <a:bodyPr/>
          <a:lstStyle/>
          <a:p>
            <a:pPr marL="461963" indent="-461963" algn="l" eaLnBrk="1" hangingPunct="1">
              <a:lnSpc>
                <a:spcPct val="90000"/>
              </a:lnSpc>
            </a:pPr>
            <a:r>
              <a:rPr lang="es-MX" altLang="es-MX" sz="2800" noProof="0" dirty="0"/>
              <a:t>Ignición</a:t>
            </a:r>
          </a:p>
          <a:p>
            <a:pPr marL="461963" indent="-461963" algn="l" eaLnBrk="1" hangingPunct="1">
              <a:lnSpc>
                <a:spcPct val="90000"/>
              </a:lnSpc>
            </a:pPr>
            <a:r>
              <a:rPr lang="es-MX" altLang="es-MX" sz="2800" noProof="0" dirty="0"/>
              <a:t>Propagación</a:t>
            </a:r>
          </a:p>
          <a:p>
            <a:pPr marL="461963" indent="-461963" algn="l" eaLnBrk="1" hangingPunct="1">
              <a:lnSpc>
                <a:spcPct val="90000"/>
              </a:lnSpc>
            </a:pPr>
            <a:r>
              <a:rPr lang="es-MX" altLang="es-MX" sz="2800" noProof="0" dirty="0"/>
              <a:t>Intensidad</a:t>
            </a:r>
          </a:p>
          <a:p>
            <a:pPr marL="461963" indent="-461963" algn="l" eaLnBrk="1" hangingPunct="1">
              <a:lnSpc>
                <a:spcPct val="90000"/>
              </a:lnSpc>
            </a:pPr>
            <a:r>
              <a:rPr lang="es-MX" altLang="es-MX" sz="2800" noProof="0" dirty="0"/>
              <a:t>Focos secundarios</a:t>
            </a:r>
          </a:p>
          <a:p>
            <a:pPr marL="461963" indent="-461963" algn="l" eaLnBrk="1" hangingPunct="1">
              <a:lnSpc>
                <a:spcPct val="90000"/>
              </a:lnSpc>
            </a:pPr>
            <a:r>
              <a:rPr lang="es-MX" altLang="es-MX" sz="2800" noProof="0" dirty="0"/>
              <a:t>Antorchado</a:t>
            </a:r>
          </a:p>
          <a:p>
            <a:pPr marL="461963" indent="-461963" algn="l" eaLnBrk="1" hangingPunct="1">
              <a:lnSpc>
                <a:spcPct val="90000"/>
              </a:lnSpc>
            </a:pPr>
            <a:r>
              <a:rPr lang="es-MX" altLang="es-MX" sz="2800" noProof="0" dirty="0"/>
              <a:t>Coronamiento</a:t>
            </a:r>
          </a:p>
        </p:txBody>
      </p:sp>
      <p:sp>
        <p:nvSpPr>
          <p:cNvPr id="47108" name="Text Box 5"/>
          <p:cNvSpPr txBox="1">
            <a:spLocks noChangeArrowheads="1"/>
          </p:cNvSpPr>
          <p:nvPr/>
        </p:nvSpPr>
        <p:spPr bwMode="auto">
          <a:xfrm>
            <a:off x="762000" y="1676400"/>
            <a:ext cx="7696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461963" algn="l"/>
              </a:tabLs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461963" algn="l"/>
              </a:tabLs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461963" algn="l"/>
              </a:tabLs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461963" algn="l"/>
              </a:tabLs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461963" algn="l"/>
              </a:tabLs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1963" algn="l"/>
              </a:tabLs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1963" algn="l"/>
              </a:tabLs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1963" algn="l"/>
              </a:tabLs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1963" algn="l"/>
              </a:tabLs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MX" altLang="es-MX" sz="2800" dirty="0">
                <a:solidFill>
                  <a:schemeClr val="tx1"/>
                </a:solidFill>
              </a:rPr>
              <a:t>Seis características principales del comportamiento del fuego involucradas con la velocidad de propagación: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219200" y="1143000"/>
            <a:ext cx="7162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40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MX" altLang="es-MX" dirty="0"/>
              <a:t>Tiempo de Retardo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533400" y="2287588"/>
            <a:ext cx="81534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200" dirty="0">
                <a:solidFill>
                  <a:schemeClr val="tx1"/>
                </a:solidFill>
              </a:rPr>
              <a:t>Tiempo necesario, bajo condiciones específicas, para que una partícula de combustible pierda al rededor del 63% de la diferencia entre su contenido de humedad inicial y su contenido de humedad de equilibrio.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MX" altLang="es-MX" sz="3600" dirty="0"/>
              <a:t>Categorías de tiempo de retardo del combustible muerto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752600"/>
            <a:ext cx="7315200" cy="4267200"/>
          </a:xfrm>
        </p:spPr>
        <p:txBody>
          <a:bodyPr/>
          <a:lstStyle/>
          <a:p>
            <a:pPr algn="l" eaLnBrk="1" hangingPunct="1"/>
            <a:r>
              <a:rPr lang="es-MX" altLang="es-MX" noProof="0" dirty="0">
                <a:solidFill>
                  <a:schemeClr val="tx2"/>
                </a:solidFill>
              </a:rPr>
              <a:t>1-hora</a:t>
            </a:r>
          </a:p>
          <a:p>
            <a:pPr algn="l" eaLnBrk="1" hangingPunct="1"/>
            <a:r>
              <a:rPr lang="es-MX" altLang="es-MX" noProof="0" dirty="0">
                <a:solidFill>
                  <a:schemeClr val="tx2"/>
                </a:solidFill>
              </a:rPr>
              <a:t>10-horas </a:t>
            </a:r>
          </a:p>
          <a:p>
            <a:pPr algn="l" eaLnBrk="1" hangingPunct="1"/>
            <a:r>
              <a:rPr lang="es-MX" altLang="es-MX" noProof="0" dirty="0">
                <a:solidFill>
                  <a:schemeClr val="tx2"/>
                </a:solidFill>
              </a:rPr>
              <a:t>100-horas </a:t>
            </a:r>
          </a:p>
          <a:p>
            <a:pPr algn="l" eaLnBrk="1" hangingPunct="1"/>
            <a:r>
              <a:rPr lang="es-MX" altLang="es-MX" noProof="0" dirty="0">
                <a:solidFill>
                  <a:schemeClr val="tx2"/>
                </a:solidFill>
              </a:rPr>
              <a:t>1000-horas </a:t>
            </a:r>
          </a:p>
          <a:p>
            <a:pPr algn="l" eaLnBrk="1" hangingPunct="1">
              <a:buFontTx/>
              <a:buNone/>
            </a:pPr>
            <a:endParaRPr lang="es-MX" altLang="es-MX" noProof="0" dirty="0">
              <a:solidFill>
                <a:schemeClr val="tx2"/>
              </a:solidFill>
            </a:endParaRPr>
          </a:p>
          <a:p>
            <a:pPr algn="l" eaLnBrk="1" hangingPunct="1">
              <a:buFontTx/>
              <a:buNone/>
            </a:pPr>
            <a:r>
              <a:rPr lang="es-MX" altLang="es-MX" noProof="0" dirty="0">
                <a:solidFill>
                  <a:schemeClr val="tx2"/>
                </a:solidFill>
              </a:rPr>
              <a:t>	¿Cuál de estas categorías gana/pierde humedad más rápido?  </a:t>
            </a: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0" y="468313"/>
            <a:ext cx="9144000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200" dirty="0">
                <a:solidFill>
                  <a:srgbClr val="000066"/>
                </a:solidFill>
                <a:latin typeface="Verdana" panose="020B0604030504040204" pitchFamily="34" charset="0"/>
              </a:rPr>
              <a:t>Combustibles disponibles</a:t>
            </a:r>
          </a:p>
          <a:p>
            <a:pPr algn="ctr" eaLnBrk="1" hangingPunct="1">
              <a:lnSpc>
                <a:spcPct val="90000"/>
              </a:lnSpc>
            </a:pPr>
            <a:endParaRPr lang="es-MX" altLang="es-MX" sz="3200" dirty="0">
              <a:solidFill>
                <a:srgbClr val="000066"/>
              </a:solidFill>
              <a:latin typeface="Verdana" panose="020B0604030504040204" pitchFamily="34" charset="0"/>
            </a:endParaRPr>
          </a:p>
        </p:txBody>
      </p:sp>
      <p:sp>
        <p:nvSpPr>
          <p:cNvPr id="50179" name="Rectangle 5"/>
          <p:cNvSpPr>
            <a:spLocks noChangeArrowheads="1"/>
          </p:cNvSpPr>
          <p:nvPr/>
        </p:nvSpPr>
        <p:spPr bwMode="auto">
          <a:xfrm>
            <a:off x="0" y="5410200"/>
            <a:ext cx="2286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MX" altLang="es-MX" sz="2000" dirty="0">
                <a:solidFill>
                  <a:schemeClr val="tx1"/>
                </a:solidFill>
              </a:rPr>
              <a:t>Pasto</a:t>
            </a:r>
          </a:p>
          <a:p>
            <a:pPr algn="ctr" eaLnBrk="1" hangingPunct="1">
              <a:spcBef>
                <a:spcPct val="20000"/>
              </a:spcBef>
            </a:pPr>
            <a:r>
              <a:rPr lang="es-MX" altLang="es-MX" sz="2000" dirty="0">
                <a:solidFill>
                  <a:schemeClr val="tx1"/>
                </a:solidFill>
              </a:rPr>
              <a:t>Arriba de 100%</a:t>
            </a:r>
          </a:p>
        </p:txBody>
      </p:sp>
      <p:sp>
        <p:nvSpPr>
          <p:cNvPr id="50180" name="Rectangle 6"/>
          <p:cNvSpPr>
            <a:spLocks noChangeArrowheads="1"/>
          </p:cNvSpPr>
          <p:nvPr/>
        </p:nvSpPr>
        <p:spPr bwMode="auto">
          <a:xfrm>
            <a:off x="2590800" y="5410200"/>
            <a:ext cx="152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MX" altLang="es-MX" sz="2000" dirty="0">
                <a:solidFill>
                  <a:schemeClr val="tx1"/>
                </a:solidFill>
              </a:rPr>
              <a:t>Matorral</a:t>
            </a:r>
          </a:p>
          <a:p>
            <a:pPr algn="ctr" eaLnBrk="1" hangingPunct="1">
              <a:spcBef>
                <a:spcPct val="20000"/>
              </a:spcBef>
            </a:pPr>
            <a:r>
              <a:rPr lang="es-MX" altLang="es-MX" sz="2000" dirty="0">
                <a:solidFill>
                  <a:schemeClr val="tx1"/>
                </a:solidFill>
              </a:rPr>
              <a:t>5-95%</a:t>
            </a:r>
          </a:p>
        </p:txBody>
      </p:sp>
      <p:sp>
        <p:nvSpPr>
          <p:cNvPr id="50181" name="Rectangle 7"/>
          <p:cNvSpPr>
            <a:spLocks noChangeArrowheads="1"/>
          </p:cNvSpPr>
          <p:nvPr/>
        </p:nvSpPr>
        <p:spPr bwMode="auto">
          <a:xfrm>
            <a:off x="4648200" y="5410200"/>
            <a:ext cx="2209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s-MX" altLang="es-MX" sz="2000" dirty="0">
                <a:solidFill>
                  <a:schemeClr val="tx1"/>
                </a:solidFill>
              </a:rPr>
              <a:t>Desechos de bosque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s-MX" altLang="es-MX" sz="2000" dirty="0">
                <a:solidFill>
                  <a:schemeClr val="tx1"/>
                </a:solidFill>
              </a:rPr>
              <a:t>5-25%</a:t>
            </a:r>
          </a:p>
        </p:txBody>
      </p:sp>
      <p:sp>
        <p:nvSpPr>
          <p:cNvPr id="50182" name="Rectangle 8"/>
          <p:cNvSpPr>
            <a:spLocks noChangeArrowheads="1"/>
          </p:cNvSpPr>
          <p:nvPr/>
        </p:nvSpPr>
        <p:spPr bwMode="auto">
          <a:xfrm>
            <a:off x="6858000" y="5410200"/>
            <a:ext cx="2362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s-MX" altLang="es-MX" sz="2000" dirty="0">
                <a:solidFill>
                  <a:schemeClr val="tx1"/>
                </a:solidFill>
              </a:rPr>
              <a:t>Desechos de aprovechamiento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s-MX" altLang="es-MX" sz="2000" dirty="0">
                <a:solidFill>
                  <a:schemeClr val="tx1"/>
                </a:solidFill>
              </a:rPr>
              <a:t>10-70%</a:t>
            </a:r>
          </a:p>
        </p:txBody>
      </p:sp>
      <p:sp>
        <p:nvSpPr>
          <p:cNvPr id="50183" name="Text Box 10"/>
          <p:cNvSpPr txBox="1">
            <a:spLocks noChangeArrowheads="1"/>
          </p:cNvSpPr>
          <p:nvPr/>
        </p:nvSpPr>
        <p:spPr bwMode="auto">
          <a:xfrm>
            <a:off x="0" y="1041940"/>
            <a:ext cx="9144000" cy="162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800" dirty="0">
                <a:solidFill>
                  <a:srgbClr val="000066"/>
                </a:solidFill>
                <a:latin typeface="Times New Roman" panose="02020603050405020304" pitchFamily="18" charset="0"/>
              </a:rPr>
              <a:t>Combustibles que se encenderán y sostendrán la combustión en el frente de llamas en condiciones específicas.</a:t>
            </a:r>
          </a:p>
          <a:p>
            <a:pPr eaLnBrk="1" hangingPunct="1"/>
            <a:endParaRPr lang="es-MX" altLang="es-MX" b="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0184" name="Picture 11" descr="U3_sld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2200"/>
            <a:ext cx="9144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077200" cy="11430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s-MX" altLang="es-MX" sz="3600" noProof="0" dirty="0"/>
              <a:t>Consumo de diversos combustibles por el fuego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0" y="1752600"/>
            <a:ext cx="8991600" cy="41148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s-MX" altLang="es-MX" sz="3600" noProof="0" dirty="0"/>
              <a:t>   Las siguientes características juegan un papel importante en la disponibilidad de un combustible para quemarse:</a:t>
            </a:r>
          </a:p>
          <a:p>
            <a:pPr lvl="2" algn="l" eaLnBrk="1" hangingPunct="1"/>
            <a:r>
              <a:rPr lang="es-MX" altLang="es-MX" sz="2800" noProof="0" dirty="0"/>
              <a:t>Tamaño</a:t>
            </a:r>
          </a:p>
          <a:p>
            <a:pPr lvl="2" algn="l" eaLnBrk="1" hangingPunct="1"/>
            <a:r>
              <a:rPr lang="es-MX" altLang="es-MX" sz="2800" noProof="0" dirty="0"/>
              <a:t>Arreglo</a:t>
            </a:r>
          </a:p>
          <a:p>
            <a:pPr lvl="2" algn="l" eaLnBrk="1" hangingPunct="1"/>
            <a:r>
              <a:rPr lang="es-MX" altLang="es-MX" sz="2800" noProof="0" dirty="0"/>
              <a:t>Contenido de humedad</a:t>
            </a:r>
          </a:p>
          <a:p>
            <a:pPr lvl="2" algn="l" eaLnBrk="1" hangingPunct="1"/>
            <a:r>
              <a:rPr lang="es-MX" altLang="es-MX" sz="2800" noProof="0" dirty="0"/>
              <a:t>Duración e intensidad del fuego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ChangeArrowheads="1"/>
          </p:cNvSpPr>
          <p:nvPr/>
        </p:nvSpPr>
        <p:spPr bwMode="auto">
          <a:xfrm>
            <a:off x="381000" y="1752600"/>
            <a:ext cx="8382000" cy="4495800"/>
          </a:xfrm>
          <a:prstGeom prst="rect">
            <a:avLst/>
          </a:prstGeom>
          <a:gradFill rotWithShape="1">
            <a:gsLst>
              <a:gs pos="0">
                <a:srgbClr val="CC3300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27" name="Oval 21"/>
          <p:cNvSpPr>
            <a:spLocks noChangeArrowheads="1"/>
          </p:cNvSpPr>
          <p:nvPr/>
        </p:nvSpPr>
        <p:spPr bwMode="auto">
          <a:xfrm>
            <a:off x="3352800" y="3581400"/>
            <a:ext cx="2438400" cy="1143000"/>
          </a:xfrm>
          <a:prstGeom prst="ellipse">
            <a:avLst/>
          </a:prstGeom>
          <a:solidFill>
            <a:srgbClr val="FFFF00"/>
          </a:solidFill>
          <a:ln w="9525">
            <a:round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</p:spPr>
        <p:txBody>
          <a:bodyPr wrap="none" anchor="ctr">
            <a:spAutoFit/>
            <a:flatTx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Características del combustible  y el modelo de combustible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3276600" y="3657600"/>
            <a:ext cx="2667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 sz="2200">
                <a:solidFill>
                  <a:schemeClr val="accent2"/>
                </a:solidFill>
              </a:rPr>
              <a:t>MODELO DE </a:t>
            </a:r>
          </a:p>
          <a:p>
            <a:pPr algn="ctr" eaLnBrk="1" hangingPunct="1"/>
            <a:r>
              <a:rPr lang="en-US" altLang="es-MX" sz="2200">
                <a:solidFill>
                  <a:schemeClr val="accent2"/>
                </a:solidFill>
              </a:rPr>
              <a:t>COMBUSTIBLE</a:t>
            </a:r>
          </a:p>
        </p:txBody>
      </p:sp>
      <p:sp>
        <p:nvSpPr>
          <p:cNvPr id="64518" name="Text Box 7"/>
          <p:cNvSpPr txBox="1">
            <a:spLocks noChangeArrowheads="1"/>
          </p:cNvSpPr>
          <p:nvPr/>
        </p:nvSpPr>
        <p:spPr bwMode="auto">
          <a:xfrm>
            <a:off x="3957638" y="1905000"/>
            <a:ext cx="12795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altLang="es-MX" dirty="0">
                <a:solidFill>
                  <a:schemeClr val="bg1"/>
                </a:solidFill>
                <a:latin typeface="Arial" charset="0"/>
              </a:rPr>
              <a:t>Arreglo</a:t>
            </a:r>
          </a:p>
          <a:p>
            <a:pPr algn="ctr" eaLnBrk="1" hangingPunct="1">
              <a:defRPr/>
            </a:pPr>
            <a:r>
              <a:rPr lang="es-MX" altLang="es-MX" dirty="0">
                <a:solidFill>
                  <a:schemeClr val="bg1"/>
                </a:solidFill>
                <a:latin typeface="Arial" charset="0"/>
              </a:rPr>
              <a:t>vertical</a:t>
            </a:r>
          </a:p>
        </p:txBody>
      </p:sp>
      <p:sp>
        <p:nvSpPr>
          <p:cNvPr id="52231" name="Line 8"/>
          <p:cNvSpPr>
            <a:spLocks noChangeShapeType="1"/>
          </p:cNvSpPr>
          <p:nvPr/>
        </p:nvSpPr>
        <p:spPr bwMode="auto">
          <a:xfrm>
            <a:off x="4572000" y="2743200"/>
            <a:ext cx="0" cy="6858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4520" name="Text Box 9"/>
          <p:cNvSpPr txBox="1">
            <a:spLocks noChangeArrowheads="1"/>
          </p:cNvSpPr>
          <p:nvPr/>
        </p:nvSpPr>
        <p:spPr bwMode="auto">
          <a:xfrm>
            <a:off x="6524625" y="2438400"/>
            <a:ext cx="21494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altLang="es-MX">
                <a:solidFill>
                  <a:schemeClr val="bg1"/>
                </a:solidFill>
                <a:latin typeface="Arial" charset="0"/>
              </a:rPr>
              <a:t>Contenido de</a:t>
            </a:r>
          </a:p>
          <a:p>
            <a:pPr algn="ctr" eaLnBrk="1" hangingPunct="1">
              <a:defRPr/>
            </a:pPr>
            <a:r>
              <a:rPr lang="en-US" altLang="es-MX">
                <a:solidFill>
                  <a:schemeClr val="bg1"/>
                </a:solidFill>
                <a:latin typeface="Arial" charset="0"/>
              </a:rPr>
              <a:t>humedad</a:t>
            </a:r>
          </a:p>
        </p:txBody>
      </p:sp>
      <p:sp>
        <p:nvSpPr>
          <p:cNvPr id="52233" name="Line 10"/>
          <p:cNvSpPr>
            <a:spLocks noChangeShapeType="1"/>
          </p:cNvSpPr>
          <p:nvPr/>
        </p:nvSpPr>
        <p:spPr bwMode="auto">
          <a:xfrm flipH="1">
            <a:off x="5791200" y="3048000"/>
            <a:ext cx="1066800" cy="7620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4522" name="Text Box 11"/>
          <p:cNvSpPr txBox="1">
            <a:spLocks noChangeArrowheads="1"/>
          </p:cNvSpPr>
          <p:nvPr/>
        </p:nvSpPr>
        <p:spPr bwMode="auto">
          <a:xfrm>
            <a:off x="603250" y="2667000"/>
            <a:ext cx="15970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altLang="es-MX">
                <a:solidFill>
                  <a:schemeClr val="bg1"/>
                </a:solidFill>
                <a:latin typeface="Arial" charset="0"/>
              </a:rPr>
              <a:t>Tamaño y</a:t>
            </a:r>
          </a:p>
          <a:p>
            <a:pPr algn="ctr" eaLnBrk="1" hangingPunct="1">
              <a:defRPr/>
            </a:pPr>
            <a:r>
              <a:rPr lang="en-US" altLang="es-MX">
                <a:solidFill>
                  <a:schemeClr val="bg1"/>
                </a:solidFill>
                <a:latin typeface="Arial" charset="0"/>
              </a:rPr>
              <a:t> forma</a:t>
            </a:r>
          </a:p>
        </p:txBody>
      </p:sp>
      <p:sp>
        <p:nvSpPr>
          <p:cNvPr id="52235" name="Line 12"/>
          <p:cNvSpPr>
            <a:spLocks noChangeShapeType="1"/>
          </p:cNvSpPr>
          <p:nvPr/>
        </p:nvSpPr>
        <p:spPr bwMode="auto">
          <a:xfrm>
            <a:off x="2209800" y="3200400"/>
            <a:ext cx="838200" cy="609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4524" name="Text Box 13"/>
          <p:cNvSpPr txBox="1">
            <a:spLocks noChangeArrowheads="1"/>
          </p:cNvSpPr>
          <p:nvPr/>
        </p:nvSpPr>
        <p:spPr bwMode="auto">
          <a:xfrm>
            <a:off x="1023938" y="3962400"/>
            <a:ext cx="1058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altLang="es-MX">
                <a:solidFill>
                  <a:schemeClr val="bg1"/>
                </a:solidFill>
                <a:latin typeface="Arial" charset="0"/>
              </a:rPr>
              <a:t>Carga</a:t>
            </a:r>
          </a:p>
        </p:txBody>
      </p:sp>
      <p:sp>
        <p:nvSpPr>
          <p:cNvPr id="52237" name="Line 14"/>
          <p:cNvSpPr>
            <a:spLocks noChangeShapeType="1"/>
          </p:cNvSpPr>
          <p:nvPr/>
        </p:nvSpPr>
        <p:spPr bwMode="auto">
          <a:xfrm flipV="1">
            <a:off x="2286000" y="4191000"/>
            <a:ext cx="6858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4526" name="Text Box 15"/>
          <p:cNvSpPr txBox="1">
            <a:spLocks noChangeArrowheads="1"/>
          </p:cNvSpPr>
          <p:nvPr/>
        </p:nvSpPr>
        <p:spPr bwMode="auto">
          <a:xfrm>
            <a:off x="6835775" y="3810000"/>
            <a:ext cx="17049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altLang="es-MX">
                <a:solidFill>
                  <a:schemeClr val="bg1"/>
                </a:solidFill>
                <a:latin typeface="Arial" charset="0"/>
              </a:rPr>
              <a:t>Contenido</a:t>
            </a:r>
          </a:p>
          <a:p>
            <a:pPr algn="ctr" eaLnBrk="1" hangingPunct="1">
              <a:defRPr/>
            </a:pPr>
            <a:r>
              <a:rPr lang="en-US" altLang="es-MX">
                <a:solidFill>
                  <a:schemeClr val="bg1"/>
                </a:solidFill>
                <a:latin typeface="Arial" charset="0"/>
              </a:rPr>
              <a:t>químico</a:t>
            </a:r>
          </a:p>
        </p:txBody>
      </p:sp>
      <p:sp>
        <p:nvSpPr>
          <p:cNvPr id="52239" name="Line 17"/>
          <p:cNvSpPr>
            <a:spLocks noChangeShapeType="1"/>
          </p:cNvSpPr>
          <p:nvPr/>
        </p:nvSpPr>
        <p:spPr bwMode="auto">
          <a:xfrm flipH="1">
            <a:off x="6003925" y="4191000"/>
            <a:ext cx="8382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4528" name="Text Box 18"/>
          <p:cNvSpPr txBox="1">
            <a:spLocks noChangeArrowheads="1"/>
          </p:cNvSpPr>
          <p:nvPr/>
        </p:nvSpPr>
        <p:spPr bwMode="auto">
          <a:xfrm>
            <a:off x="549275" y="5257800"/>
            <a:ext cx="2305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altLang="es-MX">
                <a:solidFill>
                  <a:schemeClr val="bg1"/>
                </a:solidFill>
                <a:latin typeface="Arial" charset="0"/>
              </a:rPr>
              <a:t>Compactación</a:t>
            </a:r>
          </a:p>
        </p:txBody>
      </p:sp>
      <p:sp>
        <p:nvSpPr>
          <p:cNvPr id="52241" name="Line 19"/>
          <p:cNvSpPr>
            <a:spLocks noChangeShapeType="1"/>
          </p:cNvSpPr>
          <p:nvPr/>
        </p:nvSpPr>
        <p:spPr bwMode="auto">
          <a:xfrm flipV="1">
            <a:off x="2895600" y="4876800"/>
            <a:ext cx="762000" cy="609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4530" name="Text Box 20"/>
          <p:cNvSpPr txBox="1">
            <a:spLocks noChangeArrowheads="1"/>
          </p:cNvSpPr>
          <p:nvPr/>
        </p:nvSpPr>
        <p:spPr bwMode="auto">
          <a:xfrm>
            <a:off x="6383338" y="5105400"/>
            <a:ext cx="19764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altLang="es-MX">
                <a:solidFill>
                  <a:schemeClr val="bg1"/>
                </a:solidFill>
                <a:latin typeface="Arial" charset="0"/>
              </a:rPr>
              <a:t>Continuidad</a:t>
            </a:r>
          </a:p>
          <a:p>
            <a:pPr algn="ctr" eaLnBrk="1" hangingPunct="1">
              <a:defRPr/>
            </a:pPr>
            <a:r>
              <a:rPr lang="en-US" altLang="es-MX">
                <a:solidFill>
                  <a:schemeClr val="bg1"/>
                </a:solidFill>
                <a:latin typeface="Arial" charset="0"/>
              </a:rPr>
              <a:t>Horizontal </a:t>
            </a:r>
          </a:p>
        </p:txBody>
      </p:sp>
      <p:sp>
        <p:nvSpPr>
          <p:cNvPr id="52243" name="Line 21"/>
          <p:cNvSpPr>
            <a:spLocks noChangeShapeType="1"/>
          </p:cNvSpPr>
          <p:nvPr/>
        </p:nvSpPr>
        <p:spPr bwMode="auto">
          <a:xfrm flipH="1" flipV="1">
            <a:off x="5334000" y="4876800"/>
            <a:ext cx="1066800" cy="609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Modelos de combustible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2514600"/>
            <a:ext cx="7543800" cy="35814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s-MX" altLang="es-MX" noProof="0" dirty="0"/>
              <a:t>13 modelos:</a:t>
            </a:r>
          </a:p>
          <a:p>
            <a:pPr algn="l" eaLnBrk="1" hangingPunct="1"/>
            <a:r>
              <a:rPr lang="es-MX" altLang="es-MX" sz="2800" noProof="0" dirty="0"/>
              <a:t>Pasto (3 modelos de combustible)</a:t>
            </a:r>
          </a:p>
          <a:p>
            <a:pPr algn="l" eaLnBrk="1" hangingPunct="1"/>
            <a:r>
              <a:rPr lang="es-MX" altLang="es-MX" sz="2800" noProof="0" dirty="0"/>
              <a:t>Matorral (4 modelos de combustible)</a:t>
            </a:r>
          </a:p>
          <a:p>
            <a:pPr eaLnBrk="1" hangingPunct="1"/>
            <a:r>
              <a:rPr lang="es-MX" altLang="es-MX" sz="2800" dirty="0"/>
              <a:t>Desechos de </a:t>
            </a:r>
            <a:r>
              <a:rPr lang="es-MX" altLang="es-MX" sz="2800" noProof="0" dirty="0"/>
              <a:t>bosque (3 modelos de combustible)</a:t>
            </a:r>
          </a:p>
          <a:p>
            <a:pPr eaLnBrk="1" hangingPunct="1"/>
            <a:r>
              <a:rPr lang="es-MX" altLang="es-MX" sz="2800" noProof="0" dirty="0"/>
              <a:t>Desechos de aprovechamiento (3 modelos de combustible)</a:t>
            </a:r>
          </a:p>
          <a:p>
            <a:pPr eaLnBrk="1" hangingPunct="1"/>
            <a:r>
              <a:rPr lang="es-MX" altLang="es-MX" sz="2800" noProof="0" dirty="0"/>
              <a:t> </a:t>
            </a:r>
          </a:p>
          <a:p>
            <a:pPr algn="l" eaLnBrk="1" hangingPunct="1"/>
            <a:endParaRPr lang="es-MX" altLang="es-MX" sz="2800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noProof="0" dirty="0"/>
              <a:t>Conjuntos de combustible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743200" y="2133600"/>
            <a:ext cx="5562600" cy="4114800"/>
          </a:xfrm>
        </p:spPr>
        <p:txBody>
          <a:bodyPr/>
          <a:lstStyle/>
          <a:p>
            <a:pPr algn="l"/>
            <a:r>
              <a:rPr lang="es-MX" altLang="es-MX" sz="3600" noProof="0" dirty="0"/>
              <a:t>Clase</a:t>
            </a:r>
          </a:p>
          <a:p>
            <a:pPr algn="l"/>
            <a:r>
              <a:rPr lang="es-MX" altLang="es-MX" sz="3600" noProof="0" dirty="0"/>
              <a:t>Cantidad</a:t>
            </a:r>
          </a:p>
          <a:p>
            <a:pPr algn="l"/>
            <a:r>
              <a:rPr lang="es-MX" altLang="es-MX" sz="3600" noProof="0" dirty="0"/>
              <a:t>Tamaño</a:t>
            </a:r>
          </a:p>
          <a:p>
            <a:pPr algn="l"/>
            <a:r>
              <a:rPr lang="es-MX" altLang="es-MX" sz="3600" noProof="0" dirty="0"/>
              <a:t>Forma</a:t>
            </a:r>
          </a:p>
          <a:p>
            <a:pPr algn="l"/>
            <a:r>
              <a:rPr lang="es-MX" altLang="es-MX" sz="3600" noProof="0" dirty="0"/>
              <a:t>Posición</a:t>
            </a:r>
          </a:p>
          <a:p>
            <a:pPr algn="l"/>
            <a:r>
              <a:rPr lang="es-MX" altLang="es-MX" sz="3600" noProof="0" dirty="0"/>
              <a:t>Arreglo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B596F6A-1087-47C4-A548-EBCCC4CAB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24353">
            <a:off x="4929454" y="1754691"/>
            <a:ext cx="3492991" cy="4518000"/>
          </a:xfrm>
          <a:prstGeom prst="rect">
            <a:avLst/>
          </a:prstGeom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914400"/>
          </a:xfrm>
        </p:spPr>
        <p:txBody>
          <a:bodyPr/>
          <a:lstStyle/>
          <a:p>
            <a:pPr algn="l" eaLnBrk="1" hangingPunct="1"/>
            <a:r>
              <a:rPr lang="es-MX" altLang="es-MX" noProof="0" dirty="0"/>
              <a:t>Modelos de combustible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3886200" cy="3276600"/>
          </a:xfrm>
        </p:spPr>
        <p:txBody>
          <a:bodyPr/>
          <a:lstStyle/>
          <a:p>
            <a:pPr marL="82550" indent="-82550" algn="l" eaLnBrk="1" hangingPunct="1">
              <a:buFontTx/>
              <a:buNone/>
            </a:pPr>
            <a:r>
              <a:rPr lang="es-MX" altLang="es-MX" noProof="0" dirty="0"/>
              <a:t>“</a:t>
            </a:r>
            <a:r>
              <a:rPr lang="es-MX" altLang="es-MX" i="1" noProof="0" dirty="0"/>
              <a:t>Guía parala selección de modelos de combustible usados en la estimación del comportamiento del fuego</a:t>
            </a:r>
            <a:r>
              <a:rPr lang="es-MX" altLang="es-MX" noProof="0" dirty="0"/>
              <a:t>” </a:t>
            </a:r>
          </a:p>
          <a:p>
            <a:pPr marL="82550" indent="-82550" algn="l" eaLnBrk="1" hangingPunct="1">
              <a:buFontTx/>
              <a:buNone/>
            </a:pPr>
            <a:r>
              <a:rPr lang="es-MX" altLang="es-MX" noProof="0" dirty="0"/>
              <a:t>de Anderson  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Principales grupos de combustible </a:t>
            </a:r>
          </a:p>
        </p:txBody>
      </p:sp>
      <p:sp>
        <p:nvSpPr>
          <p:cNvPr id="55299" name="Rectangle 19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382000" cy="37338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s-MX" altLang="es-MX" noProof="0" dirty="0"/>
              <a:t>Los cuatro principales grupos de combustible son:</a:t>
            </a:r>
          </a:p>
          <a:p>
            <a:pPr lvl="2" algn="l" eaLnBrk="1" hangingPunct="1"/>
            <a:r>
              <a:rPr lang="es-MX" altLang="es-MX" sz="2800" noProof="0" dirty="0"/>
              <a:t>Pasto</a:t>
            </a:r>
          </a:p>
          <a:p>
            <a:pPr lvl="2" algn="l" eaLnBrk="1" hangingPunct="1"/>
            <a:r>
              <a:rPr lang="es-MX" altLang="es-MX" sz="2800" noProof="0" dirty="0"/>
              <a:t>Matorral</a:t>
            </a:r>
          </a:p>
          <a:p>
            <a:pPr lvl="2" algn="l" eaLnBrk="1" hangingPunct="1"/>
            <a:r>
              <a:rPr lang="es-MX" altLang="es-MX" sz="2800" noProof="0" dirty="0"/>
              <a:t>Desechos de bosque</a:t>
            </a:r>
          </a:p>
          <a:p>
            <a:pPr lvl="2" algn="l" eaLnBrk="1" hangingPunct="1"/>
            <a:r>
              <a:rPr lang="es-MX" altLang="es-MX" sz="2800" noProof="0" dirty="0"/>
              <a:t>Desechos de aprovechamiento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pPr eaLnBrk="1" hangingPunct="1"/>
            <a:r>
              <a:rPr lang="es-MX" altLang="es-MX" sz="3600" noProof="0" dirty="0"/>
              <a:t>Grupo de pastos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143000"/>
            <a:ext cx="8077200" cy="52578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s-MX" altLang="es-MX" sz="2400" noProof="0" dirty="0"/>
              <a:t>El pasto es el principal transportador del fuego</a:t>
            </a:r>
          </a:p>
          <a:p>
            <a:pPr algn="l" eaLnBrk="1" hangingPunct="1">
              <a:lnSpc>
                <a:spcPct val="90000"/>
              </a:lnSpc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s-MX" altLang="es-MX" sz="2400" noProof="0" dirty="0"/>
              <a:t>Cama de combustible:  profundidad entre 30 y 76 cm</a:t>
            </a:r>
          </a:p>
          <a:p>
            <a:pPr algn="l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s-MX" altLang="es-MX" sz="2400" noProof="0" dirty="0"/>
              <a:t>Características del combustible :</a:t>
            </a:r>
          </a:p>
          <a:p>
            <a:pPr lvl="1" algn="l" eaLnBrk="1" hangingPunct="1">
              <a:lnSpc>
                <a:spcPct val="90000"/>
              </a:lnSpc>
              <a:buClr>
                <a:schemeClr val="tx1"/>
              </a:buClr>
            </a:pPr>
            <a:r>
              <a:rPr lang="es-MX" altLang="es-MX" sz="2400" noProof="0" dirty="0"/>
              <a:t>Carga de 136 kg/ha a varias ton/ha</a:t>
            </a:r>
          </a:p>
          <a:p>
            <a:pPr lvl="1" algn="l" eaLnBrk="1" hangingPunct="1">
              <a:lnSpc>
                <a:spcPct val="90000"/>
              </a:lnSpc>
              <a:buClr>
                <a:schemeClr val="tx1"/>
              </a:buClr>
            </a:pPr>
            <a:r>
              <a:rPr lang="es-MX" altLang="es-MX" sz="2400" noProof="0" dirty="0"/>
              <a:t>Usualmente menos de 6 mm de diámetro</a:t>
            </a:r>
          </a:p>
          <a:p>
            <a:pPr lvl="1" algn="l" eaLnBrk="1" hangingPunct="1">
              <a:lnSpc>
                <a:spcPct val="90000"/>
              </a:lnSpc>
              <a:buClr>
                <a:schemeClr val="tx1"/>
              </a:buClr>
            </a:pPr>
            <a:r>
              <a:rPr lang="es-MX" altLang="es-MX" sz="2400" noProof="0" dirty="0"/>
              <a:t>Compactados</a:t>
            </a:r>
          </a:p>
          <a:p>
            <a:pPr lvl="1" algn="l" eaLnBrk="1" hangingPunct="1">
              <a:lnSpc>
                <a:spcPct val="90000"/>
              </a:lnSpc>
              <a:buClr>
                <a:schemeClr val="tx1"/>
              </a:buClr>
            </a:pPr>
            <a:r>
              <a:rPr lang="es-MX" altLang="es-MX" sz="2400" noProof="0" dirty="0"/>
              <a:t>El contenido de humedad cambia rápidamente debido a cambios en </a:t>
            </a:r>
            <a:r>
              <a:rPr lang="es-MX" altLang="es-MX" sz="2400" noProof="0" dirty="0" err="1"/>
              <a:t>HR</a:t>
            </a:r>
            <a:endParaRPr lang="es-MX" altLang="es-MX" sz="2400" noProof="0" dirty="0"/>
          </a:p>
          <a:p>
            <a:pPr algn="l" eaLnBrk="1" hangingPunct="1">
              <a:lnSpc>
                <a:spcPct val="30000"/>
              </a:lnSpc>
              <a:buFontTx/>
              <a:buNone/>
            </a:pPr>
            <a:endParaRPr lang="es-MX" altLang="es-MX" sz="2400" noProof="0" dirty="0"/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es-MX" altLang="es-MX" sz="2400" noProof="0" dirty="0"/>
              <a:t>Comportamiento del fuego:  Consumo rápido, baja 			</a:t>
            </a:r>
            <a:r>
              <a:rPr lang="es-MX" altLang="es-MX" sz="2400" dirty="0"/>
              <a:t>	      </a:t>
            </a:r>
            <a:r>
              <a:rPr lang="es-MX" altLang="es-MX" sz="2400" noProof="0" dirty="0"/>
              <a:t>intensidad, fuerte 					      influencia del 						      viento, VP  de 700 					       a +2,000 m/</a:t>
            </a:r>
            <a:r>
              <a:rPr lang="es-MX" altLang="es-MX" sz="2400" noProof="0" dirty="0" err="1"/>
              <a:t>hr</a:t>
            </a:r>
            <a:r>
              <a:rPr lang="es-MX" altLang="es-MX" sz="2400" noProof="0" dirty="0"/>
              <a:t> , </a:t>
            </a:r>
            <a:r>
              <a:rPr lang="es-MX" altLang="es-MX" sz="2400" noProof="0" dirty="0" err="1"/>
              <a:t>Lll</a:t>
            </a:r>
            <a:r>
              <a:rPr lang="es-MX" altLang="es-MX" sz="2400" noProof="0" dirty="0"/>
              <a:t>  					       0 a 3.6 metros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685800"/>
          </a:xfrm>
        </p:spPr>
        <p:txBody>
          <a:bodyPr/>
          <a:lstStyle/>
          <a:p>
            <a:pPr eaLnBrk="1" hangingPunct="1"/>
            <a:r>
              <a:rPr lang="es-MX" altLang="es-MX" sz="3600" noProof="0" dirty="0"/>
              <a:t>Grupo de </a:t>
            </a:r>
            <a:r>
              <a:rPr lang="es-MX" altLang="es-MX" sz="3600" dirty="0"/>
              <a:t>matorral</a:t>
            </a:r>
            <a:endParaRPr lang="es-MX" altLang="es-MX" sz="3600" noProof="0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839200" cy="52578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El matorral es el principal transportador del fuego</a:t>
            </a:r>
          </a:p>
          <a:p>
            <a:pPr algn="l" eaLnBrk="1" hangingPunct="1">
              <a:lnSpc>
                <a:spcPct val="90000"/>
              </a:lnSpc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Cama de combustible:  60 cm a 1.80 metros</a:t>
            </a:r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Características del combustible :</a:t>
            </a: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>
                <a:solidFill>
                  <a:schemeClr val="tx2"/>
                </a:solidFill>
              </a:rPr>
              <a:t>Carga de 2.47 a 198 toneladas/ha.</a:t>
            </a: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>
                <a:solidFill>
                  <a:schemeClr val="tx2"/>
                </a:solidFill>
              </a:rPr>
              <a:t>Usualmente 2.5 cm de diámetro, combustibles muertos y vivos </a:t>
            </a: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>
                <a:solidFill>
                  <a:schemeClr val="tx2"/>
                </a:solidFill>
              </a:rPr>
              <a:t>Compactación:  ligera en capas </a:t>
            </a:r>
            <a:r>
              <a:rPr lang="es-MX" altLang="es-MX" sz="2400" dirty="0">
                <a:solidFill>
                  <a:schemeClr val="tx2"/>
                </a:solidFill>
              </a:rPr>
              <a:t>a muy fuerte</a:t>
            </a:r>
            <a:endParaRPr lang="es-MX" altLang="es-MX" sz="2400" noProof="0" dirty="0">
              <a:solidFill>
                <a:schemeClr val="tx2"/>
              </a:solidFill>
            </a:endParaRP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>
                <a:solidFill>
                  <a:schemeClr val="tx2"/>
                </a:solidFill>
              </a:rPr>
              <a:t>Algunas sustancias volátiles pueden estar presentes</a:t>
            </a:r>
          </a:p>
          <a:p>
            <a:pPr algn="l" eaLnBrk="1" hangingPunct="1">
              <a:lnSpc>
                <a:spcPct val="20000"/>
              </a:lnSpc>
              <a:buFontTx/>
              <a:buNone/>
            </a:pPr>
            <a:endParaRPr lang="es-MX" altLang="es-MX" sz="2400" noProof="0" dirty="0">
              <a:solidFill>
                <a:schemeClr val="tx2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Comportamiento del fuego :  intensidades de muy bajas 					       a extremas, fuerte 						       influencia del viento, VP de 				       360 metros a 1.5 km/</a:t>
            </a:r>
            <a:r>
              <a:rPr lang="es-MX" altLang="es-MX" sz="2400" noProof="0" dirty="0" err="1">
                <a:solidFill>
                  <a:schemeClr val="tx2"/>
                </a:solidFill>
              </a:rPr>
              <a:t>hr</a:t>
            </a:r>
            <a:r>
              <a:rPr lang="es-MX" altLang="es-MX" sz="2400" noProof="0" dirty="0">
                <a:solidFill>
                  <a:schemeClr val="tx2"/>
                </a:solidFill>
              </a:rPr>
              <a:t> y </a:t>
            </a:r>
            <a:r>
              <a:rPr lang="es-MX" altLang="es-MX" sz="2400" noProof="0" dirty="0" err="1">
                <a:solidFill>
                  <a:schemeClr val="tx2"/>
                </a:solidFill>
              </a:rPr>
              <a:t>Lll</a:t>
            </a:r>
            <a:r>
              <a:rPr lang="es-MX" altLang="es-MX" sz="2400" noProof="0" dirty="0">
                <a:solidFill>
                  <a:schemeClr val="tx2"/>
                </a:solidFill>
              </a:rPr>
              <a:t> 				       de </a:t>
            </a:r>
            <a:r>
              <a:rPr lang="es-MX" altLang="es-MX" sz="2400" noProof="0" dirty="0"/>
              <a:t>1.2 a 5.8 metros</a:t>
            </a:r>
            <a:endParaRPr lang="es-MX" altLang="es-MX" sz="2400" noProof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153400" cy="685800"/>
          </a:xfrm>
        </p:spPr>
        <p:txBody>
          <a:bodyPr/>
          <a:lstStyle/>
          <a:p>
            <a:pPr eaLnBrk="1" hangingPunct="1"/>
            <a:r>
              <a:rPr lang="es-MX" altLang="es-MX" sz="3600" noProof="0" dirty="0"/>
              <a:t>Grupo de desechos de bosque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8610600" cy="5410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La hojarasca superficial es el principal transportador del fuego</a:t>
            </a:r>
          </a:p>
          <a:p>
            <a:pPr algn="l" eaLnBrk="1" hangingPunct="1">
              <a:lnSpc>
                <a:spcPct val="90000"/>
              </a:lnSpc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Cama de combustible:  6 - 30 cm</a:t>
            </a:r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Características del combustible :</a:t>
            </a: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>
                <a:solidFill>
                  <a:schemeClr val="tx2"/>
                </a:solidFill>
              </a:rPr>
              <a:t>Tamaño y forma mixta:</a:t>
            </a:r>
            <a:r>
              <a:rPr lang="es-MX" altLang="es-MX" sz="2400" dirty="0">
                <a:solidFill>
                  <a:schemeClr val="tx2"/>
                </a:solidFill>
              </a:rPr>
              <a:t> </a:t>
            </a:r>
            <a:r>
              <a:rPr lang="es-MX" sz="2400" dirty="0">
                <a:solidFill>
                  <a:schemeClr val="tx2"/>
                </a:solidFill>
              </a:rPr>
              <a:t>desechos, hojas y acículas hasta ramas grandes de árboles.</a:t>
            </a:r>
            <a:endParaRPr lang="es-MX" altLang="es-MX" sz="2400" dirty="0">
              <a:solidFill>
                <a:schemeClr val="tx2"/>
              </a:solidFill>
            </a:endParaRP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>
                <a:solidFill>
                  <a:schemeClr val="tx2"/>
                </a:solidFill>
              </a:rPr>
              <a:t>Compactación:  </a:t>
            </a:r>
            <a:r>
              <a:rPr lang="es-MX" altLang="es-MX" sz="2400" dirty="0">
                <a:solidFill>
                  <a:schemeClr val="tx2"/>
                </a:solidFill>
              </a:rPr>
              <a:t>ligera en capas a muy fuerte</a:t>
            </a:r>
            <a:endParaRPr lang="es-MX" altLang="es-MX" sz="2400" noProof="0" dirty="0">
              <a:solidFill>
                <a:schemeClr val="tx2"/>
              </a:solidFill>
            </a:endParaRP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>
                <a:solidFill>
                  <a:schemeClr val="tx2"/>
                </a:solidFill>
              </a:rPr>
              <a:t>Arreglo vertical &lt; 30 cm, comúnmente &lt; 7.5 cm” </a:t>
            </a: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>
                <a:solidFill>
                  <a:schemeClr val="tx2"/>
                </a:solidFill>
              </a:rPr>
              <a:t>El contenido de humedad es retenida cuando la hojarasca está compactada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Comportamiento del fuego: fuegos superficiales lentos a 				     rápidos, antorchado, 						     coronamiento posible, VP  40 				     a 160 metros/</a:t>
            </a:r>
            <a:r>
              <a:rPr lang="es-MX" altLang="es-MX" sz="2400" noProof="0" dirty="0" err="1">
                <a:solidFill>
                  <a:schemeClr val="tx2"/>
                </a:solidFill>
              </a:rPr>
              <a:t>hr</a:t>
            </a:r>
            <a:r>
              <a:rPr lang="es-MX" altLang="es-MX" sz="2400" noProof="0" dirty="0">
                <a:solidFill>
                  <a:schemeClr val="tx2"/>
                </a:solidFill>
              </a:rPr>
              <a:t>, </a:t>
            </a:r>
            <a:r>
              <a:rPr lang="es-MX" altLang="es-MX" sz="2400" noProof="0" dirty="0" err="1">
                <a:solidFill>
                  <a:schemeClr val="tx2"/>
                </a:solidFill>
              </a:rPr>
              <a:t>Lll</a:t>
            </a:r>
            <a:r>
              <a:rPr lang="es-MX" altLang="es-MX" sz="2400" noProof="0" dirty="0">
                <a:solidFill>
                  <a:schemeClr val="tx2"/>
                </a:solidFill>
              </a:rPr>
              <a:t>  30 cm a 					     1.50 metros.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6858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MX" altLang="es-MX" sz="3600" dirty="0"/>
              <a:t>Grupo de deshechos de aprovechamiento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524000"/>
            <a:ext cx="9144000" cy="48768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Los deshechos de aprovechamiento son el transportador principal del fuego</a:t>
            </a:r>
          </a:p>
          <a:p>
            <a:pPr algn="l" eaLnBrk="1" hangingPunct="1">
              <a:lnSpc>
                <a:spcPct val="90000"/>
              </a:lnSpc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Cama del combustible: 30 y 90 cm de profundidad</a:t>
            </a:r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Características del combustible:</a:t>
            </a:r>
          </a:p>
          <a:p>
            <a:pPr lvl="1" algn="l" eaLnBrk="1" hangingPunct="1">
              <a:lnSpc>
                <a:spcPct val="90000"/>
              </a:lnSpc>
            </a:pPr>
            <a:r>
              <a:rPr lang="es-MX" altLang="es-MX" sz="2400" noProof="0" dirty="0">
                <a:solidFill>
                  <a:schemeClr val="tx2"/>
                </a:solidFill>
              </a:rPr>
              <a:t>Todos los tamaño y formas</a:t>
            </a:r>
          </a:p>
          <a:p>
            <a:pPr lvl="1" algn="l" eaLnBrk="1" hangingPunct="1">
              <a:lnSpc>
                <a:spcPct val="90000"/>
              </a:lnSpc>
            </a:pPr>
            <a:r>
              <a:rPr lang="es-MX" altLang="es-MX" sz="2400" noProof="0" dirty="0">
                <a:solidFill>
                  <a:schemeClr val="tx2"/>
                </a:solidFill>
              </a:rPr>
              <a:t>Carga de combustible entre 29 y 143 toneladas/ha </a:t>
            </a:r>
          </a:p>
          <a:p>
            <a:pPr lvl="1" algn="l" eaLnBrk="1" hangingPunct="1">
              <a:lnSpc>
                <a:spcPct val="20000"/>
              </a:lnSpc>
              <a:buFontTx/>
              <a:buNone/>
            </a:pPr>
            <a:endParaRPr lang="es-MX" altLang="es-MX" sz="2400" noProof="0" dirty="0">
              <a:solidFill>
                <a:schemeClr val="tx2"/>
              </a:solidFill>
            </a:endParaRPr>
          </a:p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es-MX" altLang="es-MX" sz="2400" noProof="0" dirty="0">
                <a:solidFill>
                  <a:schemeClr val="tx2"/>
                </a:solidFill>
              </a:rPr>
              <a:t>Comportamiento del fuego: </a:t>
            </a:r>
            <a:r>
              <a:rPr lang="es-MX" altLang="es-MX" sz="2400" dirty="0">
                <a:solidFill>
                  <a:schemeClr val="tx2"/>
                </a:solidFill>
              </a:rPr>
              <a:t>Velocidad de </a:t>
            </a:r>
            <a:r>
              <a:rPr lang="es-MX" altLang="es-MX" sz="2400" noProof="0" dirty="0">
                <a:solidFill>
                  <a:schemeClr val="tx2"/>
                </a:solidFill>
              </a:rPr>
              <a:t>propagación de moderada a rápida, intensidades de moderadas a altas dependiendo del  arreglo del combustible, VP  120 a 280  metros/</a:t>
            </a:r>
            <a:r>
              <a:rPr lang="es-MX" altLang="es-MX" sz="2400" noProof="0" dirty="0" err="1">
                <a:solidFill>
                  <a:schemeClr val="tx2"/>
                </a:solidFill>
              </a:rPr>
              <a:t>hr</a:t>
            </a:r>
            <a:r>
              <a:rPr lang="es-MX" altLang="es-MX" sz="2400" noProof="0" dirty="0">
                <a:solidFill>
                  <a:schemeClr val="tx2"/>
                </a:solidFill>
              </a:rPr>
              <a:t>, </a:t>
            </a:r>
            <a:r>
              <a:rPr lang="es-MX" altLang="es-MX" sz="2400" noProof="0" dirty="0" err="1">
                <a:solidFill>
                  <a:schemeClr val="tx2"/>
                </a:solidFill>
              </a:rPr>
              <a:t>Lll</a:t>
            </a:r>
            <a:r>
              <a:rPr lang="es-MX" altLang="es-MX" sz="2400" noProof="0" dirty="0">
                <a:solidFill>
                  <a:schemeClr val="tx2"/>
                </a:solidFill>
              </a:rPr>
              <a:t>  de 12 cm a 3.3 metros, las pavesas a menudo se producen y levantan dentro de la columna de convección, material rodante puede iniciar focos secundarios.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 eaLnBrk="1" hangingPunct="1"/>
            <a:r>
              <a:rPr lang="es-MX" altLang="es-MX" sz="3600" noProof="0" dirty="0"/>
              <a:t>Grupo Vs Modelo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0" y="914400"/>
            <a:ext cx="9144000" cy="5650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143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5143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5143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5143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5143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s-MX" altLang="es-MX" sz="2800" dirty="0"/>
              <a:t>Grupo Pasto :</a:t>
            </a:r>
          </a:p>
          <a:p>
            <a:pPr eaLnBrk="1" hangingPunct="1">
              <a:spcBef>
                <a:spcPct val="10000"/>
              </a:spcBef>
            </a:pPr>
            <a:r>
              <a:rPr lang="es-MX" altLang="es-MX" sz="2800" dirty="0"/>
              <a:t>Modelo de combustible 1: Pasto corto (&lt;30 cm)</a:t>
            </a:r>
          </a:p>
          <a:p>
            <a:pPr eaLnBrk="1" hangingPunct="1">
              <a:spcBef>
                <a:spcPct val="10000"/>
              </a:spcBef>
            </a:pPr>
            <a:r>
              <a:rPr lang="es-MX" altLang="es-MX" sz="2800" dirty="0"/>
              <a:t>Modelo de combustible 2: Desechos (pasto y sotobosque)</a:t>
            </a:r>
          </a:p>
          <a:p>
            <a:pPr eaLnBrk="1" hangingPunct="1">
              <a:spcBef>
                <a:spcPct val="10000"/>
              </a:spcBef>
            </a:pPr>
            <a:r>
              <a:rPr lang="es-MX" altLang="es-MX" sz="2800" dirty="0"/>
              <a:t>Modelo de combustible 3: Pasto alto (60 cm)</a:t>
            </a:r>
          </a:p>
          <a:p>
            <a:pPr eaLnBrk="1" hangingPunct="1">
              <a:spcBef>
                <a:spcPct val="10000"/>
              </a:spcBef>
            </a:pPr>
            <a:endParaRPr lang="es-MX" altLang="es-MX" sz="2800" dirty="0"/>
          </a:p>
          <a:p>
            <a:pPr eaLnBrk="1" hangingPunct="1">
              <a:spcBef>
                <a:spcPct val="10000"/>
              </a:spcBef>
            </a:pPr>
            <a:r>
              <a:rPr lang="es-MX" altLang="es-MX" sz="2800" dirty="0"/>
              <a:t>Grupo Matorral:</a:t>
            </a:r>
          </a:p>
          <a:p>
            <a:pPr eaLnBrk="1" hangingPunct="1">
              <a:spcBef>
                <a:spcPct val="10000"/>
              </a:spcBef>
            </a:pPr>
            <a:r>
              <a:rPr lang="es-MX" altLang="es-MX" sz="2800" dirty="0"/>
              <a:t>Modelo de combustible 4:	Chaparral (1.80 m)</a:t>
            </a:r>
          </a:p>
          <a:p>
            <a:pPr eaLnBrk="1" hangingPunct="1">
              <a:spcBef>
                <a:spcPct val="10000"/>
              </a:spcBef>
            </a:pPr>
            <a:r>
              <a:rPr lang="es-MX" altLang="es-MX" sz="2800" dirty="0"/>
              <a:t>Modelo de combustible 5:	Matorral bajo (60 cm)</a:t>
            </a:r>
          </a:p>
          <a:p>
            <a:pPr eaLnBrk="1" hangingPunct="1">
              <a:spcBef>
                <a:spcPct val="10000"/>
              </a:spcBef>
            </a:pPr>
            <a:r>
              <a:rPr lang="es-MX" altLang="es-MX" sz="2800" dirty="0"/>
              <a:t>Modelo de combustible 6:	Matorral intermedio</a:t>
            </a:r>
          </a:p>
          <a:p>
            <a:pPr eaLnBrk="1" hangingPunct="1">
              <a:spcBef>
                <a:spcPct val="10000"/>
              </a:spcBef>
            </a:pPr>
            <a:r>
              <a:rPr lang="es-MX" altLang="es-MX" sz="2800" dirty="0"/>
              <a:t>Modelo de combustible 7:	</a:t>
            </a:r>
            <a:r>
              <a:rPr lang="es-MX" altLang="es-MX" sz="2800" dirty="0">
                <a:solidFill>
                  <a:schemeClr val="tx1"/>
                </a:solidFill>
              </a:rPr>
              <a:t>Vegetación enmarañada del sur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3"/>
          <p:cNvSpPr txBox="1">
            <a:spLocks noChangeArrowheads="1"/>
          </p:cNvSpPr>
          <p:nvPr/>
        </p:nvSpPr>
        <p:spPr bwMode="auto">
          <a:xfrm>
            <a:off x="0" y="1219200"/>
            <a:ext cx="9144000" cy="540147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defTabSz="62230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2230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223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223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223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22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22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22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223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10000"/>
              </a:spcBef>
              <a:buFontTx/>
              <a:buNone/>
              <a:defRPr/>
            </a:pPr>
            <a:r>
              <a:rPr lang="es-MX" altLang="es-MX" sz="2500" dirty="0">
                <a:solidFill>
                  <a:schemeClr val="tx2"/>
                </a:solidFill>
              </a:rPr>
              <a:t>Grupo de residuos de bosque:</a:t>
            </a:r>
          </a:p>
          <a:p>
            <a:pPr eaLnBrk="1" hangingPunct="1">
              <a:spcBef>
                <a:spcPct val="10000"/>
              </a:spcBef>
              <a:buFontTx/>
              <a:buNone/>
              <a:defRPr/>
            </a:pPr>
            <a:r>
              <a:rPr lang="es-MX" altLang="es-MX" sz="2500" dirty="0">
                <a:solidFill>
                  <a:schemeClr val="tx2"/>
                </a:solidFill>
              </a:rPr>
              <a:t>Modelo de combustible 8 Desechos de bosque cerrado</a:t>
            </a:r>
          </a:p>
          <a:p>
            <a:pPr marL="3768725" indent="-3768725" eaLnBrk="1" hangingPunct="1">
              <a:spcBef>
                <a:spcPct val="10000"/>
              </a:spcBef>
              <a:buFontTx/>
              <a:buNone/>
              <a:defRPr/>
            </a:pPr>
            <a:r>
              <a:rPr lang="es-MX" altLang="es-MX" sz="2500" dirty="0">
                <a:solidFill>
                  <a:schemeClr val="tx2"/>
                </a:solidFill>
              </a:rPr>
              <a:t>Modelo de combustible 9 Desechos de latifoliadas</a:t>
            </a:r>
          </a:p>
          <a:p>
            <a:pPr marL="3768725" indent="-3768725" eaLnBrk="1" hangingPunct="1">
              <a:spcBef>
                <a:spcPct val="10000"/>
              </a:spcBef>
              <a:buFontTx/>
              <a:buNone/>
              <a:defRPr/>
            </a:pPr>
            <a:r>
              <a:rPr lang="es-MX" altLang="es-MX" sz="2500" dirty="0">
                <a:solidFill>
                  <a:schemeClr val="tx2"/>
                </a:solidFill>
              </a:rPr>
              <a:t>Modelo de combustible 10 Madera (desechos y sotobosque)</a:t>
            </a:r>
          </a:p>
          <a:p>
            <a:pPr eaLnBrk="1" hangingPunct="1">
              <a:spcBef>
                <a:spcPct val="10000"/>
              </a:spcBef>
              <a:buFontTx/>
              <a:buNone/>
              <a:defRPr/>
            </a:pPr>
            <a:endParaRPr lang="es-MX" altLang="es-MX" sz="2500" dirty="0">
              <a:solidFill>
                <a:schemeClr val="tx2"/>
              </a:solidFill>
            </a:endParaRPr>
          </a:p>
          <a:p>
            <a:pPr eaLnBrk="1" hangingPunct="1">
              <a:spcBef>
                <a:spcPct val="10000"/>
              </a:spcBef>
              <a:buFontTx/>
              <a:buNone/>
              <a:defRPr/>
            </a:pPr>
            <a:r>
              <a:rPr lang="es-MX" altLang="es-MX" sz="2500" dirty="0"/>
              <a:t>Grupo de desechos de aprovechamiento</a:t>
            </a:r>
            <a:r>
              <a:rPr lang="es-MX" altLang="es-MX" sz="2500" dirty="0">
                <a:solidFill>
                  <a:schemeClr val="tx2"/>
                </a:solidFill>
              </a:rPr>
              <a:t>:</a:t>
            </a:r>
          </a:p>
          <a:p>
            <a:pPr eaLnBrk="1" hangingPunct="1">
              <a:spcBef>
                <a:spcPct val="10000"/>
              </a:spcBef>
              <a:buFontTx/>
              <a:buNone/>
              <a:defRPr/>
            </a:pPr>
            <a:r>
              <a:rPr lang="es-MX" altLang="es-MX" sz="2500" dirty="0">
                <a:solidFill>
                  <a:schemeClr val="tx2"/>
                </a:solidFill>
              </a:rPr>
              <a:t>Modelo de combustible 11: D</a:t>
            </a:r>
            <a:r>
              <a:rPr lang="es-MX" altLang="es-MX" sz="2500" dirty="0"/>
              <a:t>esechos</a:t>
            </a:r>
            <a:r>
              <a:rPr lang="es-MX" altLang="es-MX" sz="2500" dirty="0">
                <a:solidFill>
                  <a:schemeClr val="tx2"/>
                </a:solidFill>
              </a:rPr>
              <a:t> de aprovechamiento 						     ligeros</a:t>
            </a:r>
          </a:p>
          <a:p>
            <a:pPr marL="3671888" indent="-3671888" eaLnBrk="1" hangingPunct="1">
              <a:spcBef>
                <a:spcPct val="10000"/>
              </a:spcBef>
              <a:buFontTx/>
              <a:buNone/>
              <a:defRPr/>
            </a:pPr>
            <a:r>
              <a:rPr lang="es-MX" altLang="es-MX" sz="2500" dirty="0">
                <a:solidFill>
                  <a:schemeClr val="tx2"/>
                </a:solidFill>
              </a:rPr>
              <a:t>Modelo de combustible 12: </a:t>
            </a:r>
            <a:r>
              <a:rPr lang="es-MX" altLang="es-MX" sz="2500" dirty="0"/>
              <a:t>Desechos de aprovechamiento    	      moderados</a:t>
            </a:r>
          </a:p>
          <a:p>
            <a:pPr marL="3768725" indent="-3768725" eaLnBrk="1" hangingPunct="1">
              <a:spcBef>
                <a:spcPct val="10000"/>
              </a:spcBef>
              <a:buFontTx/>
              <a:buNone/>
              <a:defRPr/>
            </a:pPr>
            <a:r>
              <a:rPr lang="es-MX" altLang="es-MX" sz="2500" dirty="0">
                <a:solidFill>
                  <a:schemeClr val="tx2"/>
                </a:solidFill>
              </a:rPr>
              <a:t>Modelo de combustible </a:t>
            </a:r>
            <a:r>
              <a:rPr lang="es-MX" altLang="es-MX" sz="2500" dirty="0"/>
              <a:t>13: Desechos de aprovechamiento      	pesados</a:t>
            </a:r>
            <a:endParaRPr lang="es-MX" altLang="es-MX" sz="2500" dirty="0">
              <a:solidFill>
                <a:schemeClr val="tx2"/>
              </a:solidFill>
            </a:endParaRPr>
          </a:p>
        </p:txBody>
      </p:sp>
      <p:sp>
        <p:nvSpPr>
          <p:cNvPr id="61443" name="Rectangle 2"/>
          <p:cNvSpPr>
            <a:spLocks noChangeArrowheads="1"/>
          </p:cNvSpPr>
          <p:nvPr/>
        </p:nvSpPr>
        <p:spPr bwMode="auto">
          <a:xfrm>
            <a:off x="685800" y="3810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rgbClr val="000066"/>
                </a:solidFill>
                <a:latin typeface="Verdana" panose="020B0604030504040204" pitchFamily="34" charset="0"/>
              </a:rPr>
              <a:t>Grupo Vs Modelo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pPr eaLnBrk="1" hangingPunct="1"/>
            <a:r>
              <a:rPr lang="es-MX" altLang="es-MX" sz="3500" noProof="0" dirty="0"/>
              <a:t>Introducción a los modelos </a:t>
            </a:r>
            <a:r>
              <a:rPr lang="es-MX" altLang="es-MX" sz="3500" dirty="0"/>
              <a:t>estándar de combustible para el</a:t>
            </a:r>
            <a:r>
              <a:rPr lang="es-MX" altLang="es-MX" sz="3500" noProof="0" dirty="0"/>
              <a:t> comportamiento del fuego estándar 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0" y="2133600"/>
            <a:ext cx="5334000" cy="41148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s-MX" altLang="es-MX" noProof="0" dirty="0"/>
              <a:t>   Los nuevos modelos </a:t>
            </a:r>
            <a:r>
              <a:rPr lang="es-MX" altLang="es-MX" dirty="0"/>
              <a:t>estándar de combustible para el </a:t>
            </a:r>
            <a:r>
              <a:rPr lang="es-MX" altLang="es-MX" noProof="0" dirty="0"/>
              <a:t>comportamiento del fuego, algunas veces referidos como “los 40 modelos de combustible.”</a:t>
            </a:r>
          </a:p>
        </p:txBody>
      </p:sp>
      <p:pic>
        <p:nvPicPr>
          <p:cNvPr id="62468" name="Picture 4" descr="Pages from rmrs_gtr153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828800"/>
            <a:ext cx="359251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95313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sz="3600" noProof="0" dirty="0"/>
              <a:t>Nuevos Parámetros de los modelos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495800"/>
          </a:xfrm>
        </p:spPr>
        <p:txBody>
          <a:bodyPr/>
          <a:lstStyle/>
          <a:p>
            <a:pPr algn="l" eaLnBrk="1" hangingPunct="1"/>
            <a:r>
              <a:rPr lang="es-MX" altLang="es-MX" sz="2800" noProof="0" dirty="0">
                <a:solidFill>
                  <a:schemeClr val="tx2"/>
                </a:solidFill>
              </a:rPr>
              <a:t>Carga por clase y componente</a:t>
            </a:r>
          </a:p>
          <a:p>
            <a:pPr algn="l" eaLnBrk="1" hangingPunct="1"/>
            <a:r>
              <a:rPr lang="es-MX" altLang="es-MX" sz="2800" noProof="0" dirty="0">
                <a:solidFill>
                  <a:schemeClr val="tx2"/>
                </a:solidFill>
              </a:rPr>
              <a:t>Relación </a:t>
            </a:r>
            <a:r>
              <a:rPr lang="es-MX" altLang="es-MX" sz="2800" dirty="0">
                <a:solidFill>
                  <a:schemeClr val="tx2"/>
                </a:solidFill>
              </a:rPr>
              <a:t>á</a:t>
            </a:r>
            <a:r>
              <a:rPr lang="es-MX" altLang="es-MX" sz="2800" noProof="0" dirty="0">
                <a:solidFill>
                  <a:schemeClr val="tx2"/>
                </a:solidFill>
              </a:rPr>
              <a:t>rea superficial-volumen (</a:t>
            </a:r>
            <a:r>
              <a:rPr lang="es-MX" altLang="es-MX" sz="2800" noProof="0" dirty="0" err="1">
                <a:solidFill>
                  <a:schemeClr val="tx2"/>
                </a:solidFill>
              </a:rPr>
              <a:t>ASV</a:t>
            </a:r>
            <a:r>
              <a:rPr lang="es-MX" altLang="es-MX" sz="2800" noProof="0" dirty="0">
                <a:solidFill>
                  <a:schemeClr val="tx2"/>
                </a:solidFill>
              </a:rPr>
              <a:t>) por clase y componente</a:t>
            </a:r>
          </a:p>
          <a:p>
            <a:pPr algn="l" eaLnBrk="1" hangingPunct="1"/>
            <a:r>
              <a:rPr lang="es-MX" altLang="es-MX" sz="2800" noProof="0" dirty="0">
                <a:solidFill>
                  <a:schemeClr val="tx2"/>
                </a:solidFill>
              </a:rPr>
              <a:t>Tipo de modelo de combustible (estático o dinámico)</a:t>
            </a:r>
          </a:p>
          <a:p>
            <a:pPr algn="l" eaLnBrk="1" hangingPunct="1"/>
            <a:r>
              <a:rPr lang="es-MX" altLang="es-MX" sz="2800" noProof="0" dirty="0"/>
              <a:t>Profundidad de la cama de combustible</a:t>
            </a:r>
          </a:p>
          <a:p>
            <a:pPr algn="l" eaLnBrk="1" hangingPunct="1"/>
            <a:r>
              <a:rPr lang="es-MX" altLang="es-MX" sz="2800" noProof="0" dirty="0">
                <a:solidFill>
                  <a:schemeClr val="tx2"/>
                </a:solidFill>
              </a:rPr>
              <a:t>Contenido de humedad de extinción</a:t>
            </a:r>
          </a:p>
          <a:p>
            <a:pPr algn="l" eaLnBrk="1" hangingPunct="1"/>
            <a:r>
              <a:rPr lang="es-MX" altLang="es-MX" sz="2800" noProof="0" dirty="0">
                <a:solidFill>
                  <a:schemeClr val="tx2"/>
                </a:solidFill>
              </a:rPr>
              <a:t>Contenido de calor de la partícula de combustible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828800"/>
            <a:ext cx="7772400" cy="1143000"/>
          </a:xfrm>
        </p:spPr>
        <p:txBody>
          <a:bodyPr/>
          <a:lstStyle/>
          <a:p>
            <a:r>
              <a:rPr lang="es-MX" altLang="es-MX" sz="3600" noProof="0" dirty="0"/>
              <a:t>Niveles de combustible y componentes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3352800"/>
            <a:ext cx="5638800" cy="2514600"/>
          </a:xfrm>
        </p:spPr>
        <p:txBody>
          <a:bodyPr/>
          <a:lstStyle/>
          <a:p>
            <a:pPr algn="l"/>
            <a:r>
              <a:rPr lang="es-MX" altLang="es-MX" sz="3600" noProof="0" dirty="0"/>
              <a:t>Subterráneos</a:t>
            </a:r>
          </a:p>
          <a:p>
            <a:pPr algn="l"/>
            <a:r>
              <a:rPr lang="es-MX" altLang="es-MX" sz="3600" noProof="0" dirty="0"/>
              <a:t>Superficiales</a:t>
            </a:r>
          </a:p>
          <a:p>
            <a:pPr algn="l"/>
            <a:r>
              <a:rPr lang="es-MX" altLang="es-MX" sz="3600" noProof="0" dirty="0"/>
              <a:t>Combustibles aéreos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077200" cy="1143000"/>
          </a:xfrm>
        </p:spPr>
        <p:txBody>
          <a:bodyPr/>
          <a:lstStyle/>
          <a:p>
            <a:pPr eaLnBrk="1" hangingPunct="1"/>
            <a:r>
              <a:rPr lang="es-MX" altLang="es-MX" sz="3600" noProof="0" dirty="0"/>
              <a:t>Necesidad de nuevos modelos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8313" y="1600200"/>
            <a:ext cx="9144000" cy="47244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es-MX" altLang="es-MX" sz="2600" noProof="0" dirty="0"/>
              <a:t>Los 13 originales: </a:t>
            </a:r>
          </a:p>
          <a:p>
            <a:pPr algn="l" eaLnBrk="1" hangingPunct="1">
              <a:lnSpc>
                <a:spcPct val="90000"/>
              </a:lnSpc>
            </a:pPr>
            <a:r>
              <a:rPr lang="es-MX" altLang="es-MX" sz="2600" noProof="0" dirty="0"/>
              <a:t>Para el período severo de la temporada de incendios. </a:t>
            </a:r>
          </a:p>
          <a:p>
            <a:pPr algn="l" eaLnBrk="1" hangingPunct="1">
              <a:lnSpc>
                <a:spcPct val="90000"/>
              </a:lnSpc>
            </a:pPr>
            <a:r>
              <a:rPr lang="es-MX" altLang="es-MX" sz="2600" noProof="0" dirty="0"/>
              <a:t>Han sido útiles para pronosticar la velocidad de propagación y la intensidad en el pico de la temporada de incendios.</a:t>
            </a:r>
          </a:p>
          <a:p>
            <a:pPr algn="l" eaLnBrk="1" hangingPunct="1">
              <a:lnSpc>
                <a:spcPct val="90000"/>
              </a:lnSpc>
            </a:pPr>
            <a:r>
              <a:rPr lang="es-MX" altLang="es-MX" sz="2600" noProof="0" dirty="0"/>
              <a:t>Tienen limitaciones para otros propósitos:</a:t>
            </a:r>
          </a:p>
          <a:p>
            <a:pPr lvl="1" algn="l" eaLnBrk="1" hangingPunct="1">
              <a:lnSpc>
                <a:spcPct val="90000"/>
              </a:lnSpc>
            </a:pPr>
            <a:r>
              <a:rPr lang="es-MX" altLang="es-MX" sz="2300" noProof="0" dirty="0"/>
              <a:t>Fuego prescrito</a:t>
            </a:r>
          </a:p>
          <a:p>
            <a:pPr lvl="1" algn="l" eaLnBrk="1" hangingPunct="1">
              <a:lnSpc>
                <a:spcPct val="90000"/>
              </a:lnSpc>
            </a:pPr>
            <a:r>
              <a:rPr lang="es-MX" altLang="es-MX" sz="2300" noProof="0" dirty="0"/>
              <a:t>Uso de incendios forestales</a:t>
            </a:r>
          </a:p>
          <a:p>
            <a:pPr lvl="1" algn="l" eaLnBrk="1" hangingPunct="1">
              <a:lnSpc>
                <a:spcPct val="90000"/>
              </a:lnSpc>
            </a:pPr>
            <a:r>
              <a:rPr lang="es-MX" altLang="es-MX" sz="2300" noProof="0" dirty="0"/>
              <a:t>Simulación los efectos de tratamientos de combustible en el comportamiento potencial del fuego.</a:t>
            </a:r>
          </a:p>
          <a:p>
            <a:pPr lvl="1" algn="l" eaLnBrk="1" hangingPunct="1">
              <a:lnSpc>
                <a:spcPct val="90000"/>
              </a:lnSpc>
            </a:pPr>
            <a:r>
              <a:rPr lang="es-MX" altLang="es-MX" sz="2300" noProof="0" dirty="0"/>
              <a:t>Simulación la transición a fuego de copa mediante la iniciación de un fuego de copa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s-MX" altLang="es-MX" sz="3600" noProof="0" dirty="0"/>
              <a:t>Necesidad de nuevos modelos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610600" cy="51054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sz="3000" noProof="0" dirty="0"/>
              <a:t>Los nuevos modelos :</a:t>
            </a:r>
          </a:p>
          <a:p>
            <a:pPr algn="l" eaLnBrk="1" hangingPunct="1">
              <a:lnSpc>
                <a:spcPct val="80000"/>
              </a:lnSpc>
            </a:pPr>
            <a:r>
              <a:rPr lang="es-MX" altLang="es-MX" sz="3000" noProof="0" dirty="0"/>
              <a:t>Mejoran la precisión de las predicciones de comportamiento del fuego fuera  del período severo de la temporada de incendios.  </a:t>
            </a:r>
          </a:p>
          <a:p>
            <a:pPr algn="l" eaLnBrk="1" hangingPunct="1">
              <a:lnSpc>
                <a:spcPct val="80000"/>
              </a:lnSpc>
            </a:pPr>
            <a:r>
              <a:rPr lang="es-MX" altLang="es-MX" sz="3000" noProof="0" dirty="0"/>
              <a:t>Incrementa el número de modelos de combustible: </a:t>
            </a: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/>
              <a:t>Aplicables en áreas muy húmedas. </a:t>
            </a: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/>
              <a:t>Para desechos de bosque</a:t>
            </a: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/>
              <a:t>Para desechos con pasto</a:t>
            </a:r>
          </a:p>
          <a:p>
            <a:pPr lvl="1" algn="l" eaLnBrk="1" hangingPunct="1">
              <a:lnSpc>
                <a:spcPct val="80000"/>
              </a:lnSpc>
            </a:pPr>
            <a:r>
              <a:rPr lang="es-MX" altLang="es-MX" sz="2400" noProof="0" dirty="0"/>
              <a:t>Para matorral en sotobosque</a:t>
            </a:r>
          </a:p>
          <a:p>
            <a:pPr algn="l" eaLnBrk="1" hangingPunct="1">
              <a:lnSpc>
                <a:spcPct val="80000"/>
              </a:lnSpc>
            </a:pPr>
            <a:r>
              <a:rPr lang="es-MX" altLang="es-MX" sz="3000" noProof="0" dirty="0"/>
              <a:t>Incrementan la capacidad para simular cambios en el comportamiento del fuego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 descr="SLIDE0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4495800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0" y="2286000"/>
            <a:ext cx="11641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2800" dirty="0"/>
              <a:t>Pasto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457200" y="496888"/>
            <a:ext cx="8153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rgbClr val="000066"/>
                </a:solidFill>
                <a:latin typeface="Verdana" panose="020B0604030504040204" pitchFamily="34" charset="0"/>
              </a:rPr>
              <a:t>Nuevos grupos de combustible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4495800" y="3352800"/>
          <a:ext cx="4648200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3" imgW="4285714" imgH="4285714" progId="MSPhotoEd.3">
                  <p:embed/>
                </p:oleObj>
              </mc:Choice>
              <mc:Fallback>
                <p:oleObj name="Photo Editor Photo" r:id="rId3" imgW="4285714" imgH="4285714" progId="MSPhotoEd.3">
                  <p:embed/>
                  <p:pic>
                    <p:nvPicPr>
                      <p:cNvPr id="102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352800"/>
                        <a:ext cx="4648200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chemeClr val="bg1">
                                    <a:alpha val="26999"/>
                                  </a:schemeClr>
                                </a:gs>
                                <a:gs pos="100000">
                                  <a:srgbClr val="FFFFFF">
                                    <a:alpha val="37000"/>
                                  </a:srgbClr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600200" y="4800600"/>
            <a:ext cx="29819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MX" sz="2800" dirty="0"/>
              <a:t>Pasto – </a:t>
            </a:r>
            <a:r>
              <a:rPr lang="es-MX" altLang="es-MX" sz="2800" dirty="0"/>
              <a:t>Matorral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H="1">
            <a:off x="4572000" y="2895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25146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572000" y="3276600"/>
          <a:ext cx="457200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5714286" imgH="5714286" progId="MSPhotoEd.3">
                  <p:embed/>
                </p:oleObj>
              </mc:Choice>
              <mc:Fallback>
                <p:oleObj name="Photo Editor Photo" r:id="rId2" imgW="5714286" imgH="5714286" progId="MSPhotoEd.3">
                  <p:embed/>
                  <p:pic>
                    <p:nvPicPr>
                      <p:cNvPr id="20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276600"/>
                        <a:ext cx="4572000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chemeClr val="bg1">
                                    <a:alpha val="26999"/>
                                  </a:schemeClr>
                                </a:gs>
                                <a:gs pos="100000">
                                  <a:srgbClr val="FFFFFF">
                                    <a:alpha val="37000"/>
                                  </a:srgbClr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1" name="Picture 6" descr="SLIDE027"/>
          <p:cNvPicPr>
            <a:picLocks noChangeAspect="1" noChangeArrowheads="1"/>
          </p:cNvPicPr>
          <p:nvPr/>
        </p:nvPicPr>
        <p:blipFill>
          <a:blip r:embed="rId4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4572000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4572000" y="2286000"/>
            <a:ext cx="16033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 sz="2800" dirty="0"/>
              <a:t>Matorral</a:t>
            </a:r>
          </a:p>
        </p:txBody>
      </p:sp>
      <p:sp>
        <p:nvSpPr>
          <p:cNvPr id="2054" name="Line 7"/>
          <p:cNvSpPr>
            <a:spLocks noChangeShapeType="1"/>
          </p:cNvSpPr>
          <p:nvPr/>
        </p:nvSpPr>
        <p:spPr bwMode="auto">
          <a:xfrm flipH="1">
            <a:off x="4572000" y="2895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1676400" y="4800600"/>
            <a:ext cx="22621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 sz="2800" dirty="0"/>
              <a:t>Sotobosque</a:t>
            </a: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25146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BFFD03D7-3EDE-4148-9143-7E5593A6D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96888"/>
            <a:ext cx="8153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rgbClr val="000066"/>
                </a:solidFill>
                <a:latin typeface="Verdana" panose="020B0604030504040204" pitchFamily="34" charset="0"/>
              </a:rPr>
              <a:t>Nuevos grupos de combustible</a:t>
            </a:r>
          </a:p>
        </p:txBody>
      </p:sp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5" descr="SLIDE0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4495800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3" name="Picture 6" descr="SLIDE030"/>
          <p:cNvPicPr>
            <a:picLocks noChangeAspect="1" noChangeArrowheads="1"/>
          </p:cNvPicPr>
          <p:nvPr/>
        </p:nvPicPr>
        <p:blipFill>
          <a:blip r:embed="rId3">
            <a:lum bright="-6000" contras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581400"/>
            <a:ext cx="4648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Text Box 6"/>
          <p:cNvSpPr txBox="1">
            <a:spLocks noChangeArrowheads="1"/>
          </p:cNvSpPr>
          <p:nvPr/>
        </p:nvSpPr>
        <p:spPr bwMode="auto">
          <a:xfrm>
            <a:off x="82550" y="4576763"/>
            <a:ext cx="433705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 sz="2800" dirty="0"/>
              <a:t>Desechos de aprovechamiento – material derribado por el viento</a:t>
            </a:r>
          </a:p>
        </p:txBody>
      </p:sp>
      <p:sp>
        <p:nvSpPr>
          <p:cNvPr id="66566" name="Line 8"/>
          <p:cNvSpPr>
            <a:spLocks noChangeShapeType="1"/>
          </p:cNvSpPr>
          <p:nvPr/>
        </p:nvSpPr>
        <p:spPr bwMode="auto">
          <a:xfrm>
            <a:off x="2286000" y="6096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6567" name="Text Box 3"/>
          <p:cNvSpPr txBox="1">
            <a:spLocks noChangeArrowheads="1"/>
          </p:cNvSpPr>
          <p:nvPr/>
        </p:nvSpPr>
        <p:spPr bwMode="auto">
          <a:xfrm>
            <a:off x="4572000" y="1828800"/>
            <a:ext cx="250421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 sz="2800" dirty="0"/>
              <a:t>Desechos de </a:t>
            </a:r>
          </a:p>
          <a:p>
            <a:r>
              <a:rPr lang="es-MX" altLang="es-MX" sz="2800" dirty="0"/>
              <a:t>bosque</a:t>
            </a:r>
          </a:p>
        </p:txBody>
      </p:sp>
      <p:sp>
        <p:nvSpPr>
          <p:cNvPr id="66568" name="Line 7"/>
          <p:cNvSpPr>
            <a:spLocks noChangeShapeType="1"/>
          </p:cNvSpPr>
          <p:nvPr/>
        </p:nvSpPr>
        <p:spPr bwMode="auto">
          <a:xfrm flipH="1">
            <a:off x="4572000" y="2895600"/>
            <a:ext cx="18462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BEE1D61C-5561-4C8F-AE3B-4999B90040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96888"/>
            <a:ext cx="8153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rgbClr val="000066"/>
                </a:solidFill>
                <a:latin typeface="Verdana" panose="020B0604030504040204" pitchFamily="34" charset="0"/>
              </a:rPr>
              <a:t>Nuevos grupos de combustible</a:t>
            </a:r>
          </a:p>
        </p:txBody>
      </p:sp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ED144374-CD3A-4B02-956C-3CD2CDF87CD2}"/>
              </a:ext>
            </a:extLst>
          </p:cNvPr>
          <p:cNvSpPr txBox="1">
            <a:spLocks noChangeArrowheads="1"/>
          </p:cNvSpPr>
          <p:nvPr/>
        </p:nvSpPr>
        <p:spPr>
          <a:xfrm>
            <a:off x="685800" y="381000"/>
            <a:ext cx="7772400" cy="762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MX" altLang="es-MX" kern="0"/>
              <a:t>Objetivos de la unidad 3</a:t>
            </a:r>
            <a:endParaRPr lang="es-MX" altLang="es-MX" kern="0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D93EB07B-5E05-41E1-82DA-EBC3B3DA25A9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066800"/>
            <a:ext cx="91440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r>
              <a:rPr lang="es-MX" altLang="es-MX" sz="2200" kern="0">
                <a:solidFill>
                  <a:schemeClr val="tx2"/>
                </a:solidFill>
              </a:rPr>
              <a:t>Identificar y describir las características básicas del combustible de incendios forestales.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r>
              <a:rPr lang="es-MX" altLang="es-MX" sz="2200" kern="0">
                <a:solidFill>
                  <a:schemeClr val="tx2"/>
                </a:solidFill>
              </a:rPr>
              <a:t>Identificar y describir las siete características de los combustibles que afectan el comportamiento de los incendios forestales.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r>
              <a:rPr lang="es-MX" altLang="es-MX" sz="2200" kern="0">
                <a:solidFill>
                  <a:schemeClr val="tx2"/>
                </a:solidFill>
              </a:rPr>
              <a:t>Identificar y definir, por clase de tamaño, las cuatro categorías de </a:t>
            </a:r>
            <a:r>
              <a:rPr lang="es-MX" altLang="es-MX" sz="2200" kern="0"/>
              <a:t>tiempo de retardo </a:t>
            </a:r>
            <a:r>
              <a:rPr lang="es-MX" altLang="es-MX" sz="2200" kern="0">
                <a:solidFill>
                  <a:schemeClr val="tx2"/>
                </a:solidFill>
              </a:rPr>
              <a:t>de combustibles muertos, utilizadas para clasificar combustibles.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 startAt="4"/>
            </a:pPr>
            <a:r>
              <a:rPr lang="es-MX" altLang="es-MX" sz="2200" kern="0">
                <a:solidFill>
                  <a:schemeClr val="tx2"/>
                </a:solidFill>
              </a:rPr>
              <a:t>Describir cómo la disponibilidad del combustible es esencial para pronosticar el comportamiento de los incendios forestales.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 startAt="4"/>
            </a:pPr>
            <a:r>
              <a:rPr lang="es-MX" altLang="es-MX" sz="2200" kern="0">
                <a:solidFill>
                  <a:schemeClr val="tx2"/>
                </a:solidFill>
              </a:rPr>
              <a:t>Describir el concepto de modelo de combustible y su utilidad para el pronóstico de comportamiento de los incendios forestales</a:t>
            </a:r>
            <a:r>
              <a:rPr lang="es-MX" altLang="es-MX" sz="2400" kern="0">
                <a:solidFill>
                  <a:schemeClr val="tx2"/>
                </a:solidFill>
              </a:rPr>
              <a:t>.</a:t>
            </a:r>
            <a:endParaRPr lang="es-MX" altLang="es-MX" sz="2400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14400"/>
            <a:ext cx="81534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Combustibles subterráneos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924800" cy="3657600"/>
          </a:xfrm>
        </p:spPr>
        <p:txBody>
          <a:bodyPr/>
          <a:lstStyle/>
          <a:p>
            <a:pPr marL="0" indent="0" algn="l" eaLnBrk="1" hangingPunct="1">
              <a:spcBef>
                <a:spcPct val="50000"/>
              </a:spcBef>
              <a:spcAft>
                <a:spcPct val="30000"/>
              </a:spcAft>
              <a:buFontTx/>
              <a:buNone/>
            </a:pPr>
            <a:r>
              <a:rPr lang="es-MX" altLang="es-MX" sz="3600" noProof="0" dirty="0">
                <a:solidFill>
                  <a:schemeClr val="tx2"/>
                </a:solidFill>
              </a:rPr>
              <a:t>Todos los materiales inflamables que están bajo la superficie:</a:t>
            </a:r>
          </a:p>
          <a:p>
            <a:pPr marL="741363" lvl="2" indent="-512763" algn="l" eaLnBrk="1" hangingPunct="1"/>
            <a:r>
              <a:rPr lang="es-MX" altLang="es-MX" sz="2800" noProof="0" dirty="0"/>
              <a:t>Capa profunda de materia orgánica</a:t>
            </a:r>
          </a:p>
          <a:p>
            <a:pPr marL="741363" lvl="2" indent="-512763" algn="l" eaLnBrk="1" hangingPunct="1"/>
            <a:r>
              <a:rPr lang="es-MX" altLang="es-MX" sz="2800" noProof="0" dirty="0"/>
              <a:t>Raíces de árboles</a:t>
            </a:r>
          </a:p>
          <a:p>
            <a:pPr marL="741363" lvl="2" indent="-512763" algn="l" eaLnBrk="1" hangingPunct="1"/>
            <a:r>
              <a:rPr lang="es-MX" altLang="es-MX" sz="2800" noProof="0" dirty="0"/>
              <a:t>Troncos enterrados en descomposición</a:t>
            </a:r>
          </a:p>
          <a:p>
            <a:pPr marL="741363" lvl="2" indent="-512763" algn="l" eaLnBrk="1" hangingPunct="1"/>
            <a:r>
              <a:rPr lang="es-MX" altLang="es-MX" sz="2800" noProof="0" dirty="0"/>
              <a:t>Otro material orgánico</a:t>
            </a:r>
            <a:endParaRPr lang="es-MX" altLang="es-MX" sz="2800" noProof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3058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Combustibles subterráneos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046019" y="1354975"/>
            <a:ext cx="7391400" cy="5181600"/>
          </a:xfrm>
        </p:spPr>
        <p:txBody>
          <a:bodyPr/>
          <a:lstStyle/>
          <a:p>
            <a:pPr algn="l" eaLnBrk="1" hangingPunct="1">
              <a:spcBef>
                <a:spcPct val="50000"/>
              </a:spcBef>
              <a:spcAft>
                <a:spcPct val="30000"/>
              </a:spcAft>
              <a:defRPr/>
            </a:pPr>
            <a:r>
              <a:rPr lang="es-MX" altLang="es-MX" sz="3600" noProof="0" dirty="0">
                <a:solidFill>
                  <a:schemeClr val="tx2"/>
                </a:solidFill>
              </a:rPr>
              <a:t>Importante en términos de construcción de línea y liquidación</a:t>
            </a:r>
          </a:p>
          <a:p>
            <a:pPr marL="0" indent="0" algn="l" eaLnBrk="1" hangingPunct="1">
              <a:spcBef>
                <a:spcPct val="50000"/>
              </a:spcBef>
              <a:spcAft>
                <a:spcPct val="30000"/>
              </a:spcAft>
              <a:buFontTx/>
              <a:buNone/>
              <a:defRPr/>
            </a:pPr>
            <a:r>
              <a:rPr lang="es-MX" altLang="es-MX" sz="3600" noProof="0" dirty="0">
                <a:solidFill>
                  <a:schemeClr val="tx2"/>
                </a:solidFill>
              </a:rPr>
              <a:t>Propagación típica del fuego:</a:t>
            </a:r>
          </a:p>
          <a:p>
            <a:pPr lvl="1" algn="l" eaLnBrk="1" hangingPunct="1">
              <a:spcBef>
                <a:spcPct val="50000"/>
              </a:spcBef>
              <a:spcAft>
                <a:spcPct val="30000"/>
              </a:spcAft>
              <a:defRPr/>
            </a:pPr>
            <a:r>
              <a:rPr lang="es-MX" sz="3200" noProof="0" dirty="0"/>
              <a:t>Ardiendo sin llama </a:t>
            </a:r>
            <a:r>
              <a:rPr lang="es-MX" altLang="es-MX" sz="3200" noProof="0" dirty="0">
                <a:solidFill>
                  <a:schemeClr val="tx2"/>
                </a:solidFill>
              </a:rPr>
              <a:t> </a:t>
            </a:r>
          </a:p>
          <a:p>
            <a:pPr lvl="1" algn="l" eaLnBrk="1" hangingPunct="1">
              <a:spcBef>
                <a:spcPct val="50000"/>
              </a:spcBef>
              <a:spcAft>
                <a:spcPct val="30000"/>
              </a:spcAft>
              <a:defRPr/>
            </a:pPr>
            <a:r>
              <a:rPr lang="es-MX" altLang="es-MX" sz="3200" noProof="0" dirty="0">
                <a:solidFill>
                  <a:schemeClr val="tx2"/>
                </a:solidFill>
              </a:rPr>
              <a:t>Avanzando lentamente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458200" cy="1143000"/>
          </a:xfrm>
        </p:spPr>
        <p:txBody>
          <a:bodyPr/>
          <a:lstStyle/>
          <a:p>
            <a:pPr eaLnBrk="1" hangingPunct="1"/>
            <a:r>
              <a:rPr lang="es-MX" altLang="es-MX" noProof="0" dirty="0"/>
              <a:t>Combustibles superficiales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8313" y="1447800"/>
            <a:ext cx="9144000" cy="51054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s-MX" altLang="es-MX" noProof="0" dirty="0"/>
              <a:t>Todos los materiales inflamables que están en o inmediatamente sobre el suelo:</a:t>
            </a:r>
          </a:p>
          <a:p>
            <a:pPr lvl="2" algn="l" eaLnBrk="1" hangingPunct="1"/>
            <a:r>
              <a:rPr lang="es-MX" altLang="es-MX" noProof="0" dirty="0"/>
              <a:t>Agujas u hojas</a:t>
            </a:r>
          </a:p>
          <a:p>
            <a:pPr lvl="2" algn="l" eaLnBrk="1" hangingPunct="1"/>
            <a:r>
              <a:rPr lang="es-MX" altLang="es-MX" noProof="0" dirty="0"/>
              <a:t>Materia orgánica </a:t>
            </a:r>
          </a:p>
          <a:p>
            <a:pPr lvl="2" algn="l" eaLnBrk="1" hangingPunct="1"/>
            <a:r>
              <a:rPr lang="es-MX" altLang="es-MX" noProof="0" dirty="0"/>
              <a:t>Pastos </a:t>
            </a:r>
          </a:p>
          <a:p>
            <a:pPr lvl="2" algn="l" eaLnBrk="1" hangingPunct="1"/>
            <a:r>
              <a:rPr lang="es-MX" altLang="es-MX" noProof="0" dirty="0"/>
              <a:t>Madera peque</a:t>
            </a:r>
            <a:r>
              <a:rPr lang="es-MX" altLang="es-MX" dirty="0"/>
              <a:t>ñ</a:t>
            </a:r>
            <a:r>
              <a:rPr lang="es-MX" altLang="es-MX" noProof="0" dirty="0"/>
              <a:t>a muerta</a:t>
            </a:r>
          </a:p>
          <a:p>
            <a:pPr lvl="2" algn="l" eaLnBrk="1" hangingPunct="1"/>
            <a:r>
              <a:rPr lang="es-MX" altLang="es-MX" noProof="0" dirty="0"/>
              <a:t>Troncos</a:t>
            </a:r>
          </a:p>
          <a:p>
            <a:pPr lvl="2" algn="l" eaLnBrk="1" hangingPunct="1"/>
            <a:r>
              <a:rPr lang="es-MX" altLang="es-MX" noProof="0" dirty="0"/>
              <a:t>Tocones</a:t>
            </a:r>
          </a:p>
          <a:p>
            <a:pPr lvl="2" algn="l" eaLnBrk="1" hangingPunct="1"/>
            <a:r>
              <a:rPr lang="es-MX" altLang="es-MX" noProof="0" dirty="0"/>
              <a:t>Ramas grandes </a:t>
            </a:r>
          </a:p>
          <a:p>
            <a:pPr lvl="2" algn="l" eaLnBrk="1" hangingPunct="1"/>
            <a:r>
              <a:rPr lang="es-MX" altLang="es-MX" noProof="0" dirty="0"/>
              <a:t>Matorral de unos dos metros de altura</a:t>
            </a:r>
          </a:p>
          <a:p>
            <a:pPr lvl="2" algn="l" eaLnBrk="1" hangingPunct="1"/>
            <a:r>
              <a:rPr lang="es-MX" altLang="es-MX" dirty="0"/>
              <a:t>Residuos</a:t>
            </a:r>
            <a:endParaRPr lang="es-MX" altLang="es-MX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11621</TotalTime>
  <Words>2488</Words>
  <Application>Microsoft Office PowerPoint</Application>
  <PresentationFormat>Presentación en pantalla (4:3)</PresentationFormat>
  <Paragraphs>475</Paragraphs>
  <Slides>65</Slides>
  <Notes>20</Notes>
  <HiddenSlides>0</HiddenSlides>
  <MMClips>1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65</vt:i4>
      </vt:variant>
    </vt:vector>
  </HeadingPairs>
  <TitlesOfParts>
    <vt:vector size="72" baseType="lpstr">
      <vt:lpstr>Arial</vt:lpstr>
      <vt:lpstr>Impact</vt:lpstr>
      <vt:lpstr>Times New Roman</vt:lpstr>
      <vt:lpstr>Verdana</vt:lpstr>
      <vt:lpstr>Wingdings</vt:lpstr>
      <vt:lpstr>Default Design</vt:lpstr>
      <vt:lpstr>Photo Editor Photo</vt:lpstr>
      <vt:lpstr>Unidad 3</vt:lpstr>
      <vt:lpstr>Objetivos de la unidad 3</vt:lpstr>
      <vt:lpstr>Estructura de los combustibles</vt:lpstr>
      <vt:lpstr>Combustibles </vt:lpstr>
      <vt:lpstr>Conjuntos de combustible</vt:lpstr>
      <vt:lpstr>Niveles de combustible y componentes</vt:lpstr>
      <vt:lpstr>Combustibles subterráneos</vt:lpstr>
      <vt:lpstr>Combustibles subterráneos</vt:lpstr>
      <vt:lpstr>Combustibles superficiales</vt:lpstr>
      <vt:lpstr>Presentación de PowerPoint</vt:lpstr>
      <vt:lpstr>Combustibles superficiales</vt:lpstr>
      <vt:lpstr>Combustibles aéreos</vt:lpstr>
      <vt:lpstr>Combustibles aéreos</vt:lpstr>
      <vt:lpstr>Combustibles aéreos</vt:lpstr>
      <vt:lpstr>Combustibles aéreos</vt:lpstr>
      <vt:lpstr>Presentación de PowerPoint</vt:lpstr>
      <vt:lpstr>Siete características de los combustibles que afectan el comportamiento de los incendios forestales.</vt:lpstr>
      <vt:lpstr>Carga de Combustible</vt:lpstr>
      <vt:lpstr>La carga varía según el grupo de combustible</vt:lpstr>
      <vt:lpstr>Tamaño y forma</vt:lpstr>
      <vt:lpstr>Tamaño y forma</vt:lpstr>
      <vt:lpstr>Tamaño y forma</vt:lpstr>
      <vt:lpstr>Tamaño y forma</vt:lpstr>
      <vt:lpstr>Tamaño y Forma</vt:lpstr>
      <vt:lpstr>Compactación = Espacio entre partículas de combustible</vt:lpstr>
      <vt:lpstr>Cama de combustible Profundidad y orientación</vt:lpstr>
      <vt:lpstr>Combustibles orientados verticalmente</vt:lpstr>
      <vt:lpstr>Combustibles orientados horizontalmente</vt:lpstr>
      <vt:lpstr>Continuidad Horizontal </vt:lpstr>
      <vt:lpstr>Combustibles continuos vs. Parches</vt:lpstr>
      <vt:lpstr>Combustibles aéreos</vt:lpstr>
      <vt:lpstr>Disposición vertical</vt:lpstr>
      <vt:lpstr>Combustibles de escalera</vt:lpstr>
      <vt:lpstr>Requema</vt:lpstr>
      <vt:lpstr>Presentación de PowerPoint</vt:lpstr>
      <vt:lpstr>Humedad del combustible vivo y muerto</vt:lpstr>
      <vt:lpstr>Combustibles finos muertos</vt:lpstr>
      <vt:lpstr>Relación vivo-muerto</vt:lpstr>
      <vt:lpstr>Contenido químico</vt:lpstr>
      <vt:lpstr>Contenido químico (USA)</vt:lpstr>
      <vt:lpstr>Características del combustible /Comportamiento del fuego</vt:lpstr>
      <vt:lpstr>Características de los combustibles</vt:lpstr>
      <vt:lpstr>Características de los combustibles </vt:lpstr>
      <vt:lpstr>Presentación de PowerPoint</vt:lpstr>
      <vt:lpstr>Categorías de tiempo de retardo del combustible muerto</vt:lpstr>
      <vt:lpstr>Presentación de PowerPoint</vt:lpstr>
      <vt:lpstr>Consumo de diversos combustibles por el fuego</vt:lpstr>
      <vt:lpstr>Características del combustible  y el modelo de combustible</vt:lpstr>
      <vt:lpstr>Modelos de combustible</vt:lpstr>
      <vt:lpstr>Modelos de combustible</vt:lpstr>
      <vt:lpstr>Principales grupos de combustible </vt:lpstr>
      <vt:lpstr>Grupo de pastos</vt:lpstr>
      <vt:lpstr>Grupo de matorral</vt:lpstr>
      <vt:lpstr>Grupo de desechos de bosque</vt:lpstr>
      <vt:lpstr>Grupo de deshechos de aprovechamiento</vt:lpstr>
      <vt:lpstr>Grupo Vs Modelo</vt:lpstr>
      <vt:lpstr>Presentación de PowerPoint</vt:lpstr>
      <vt:lpstr>Introducción a los modelos estándar de combustible para el comportamiento del fuego estándar </vt:lpstr>
      <vt:lpstr>Nuevos Parámetros de los modelos</vt:lpstr>
      <vt:lpstr>Necesidad de nuevos modelos</vt:lpstr>
      <vt:lpstr>Necesidad de nuevos modelos</vt:lpstr>
      <vt:lpstr>Presentación de PowerPoint</vt:lpstr>
      <vt:lpstr>Presentación de PowerPoint</vt:lpstr>
      <vt:lpstr>Presentación de PowerPoint</vt:lpstr>
      <vt:lpstr>Presentación de PowerPoint</vt:lpstr>
    </vt:vector>
  </TitlesOfParts>
  <Company>BLM-NIFC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0 Introduction</dc:title>
  <dc:creator>PrometheUs</dc:creator>
  <cp:lastModifiedBy>Jorge Pulido-Luna</cp:lastModifiedBy>
  <cp:revision>251</cp:revision>
  <dcterms:created xsi:type="dcterms:W3CDTF">2003-11-06T21:05:49Z</dcterms:created>
  <dcterms:modified xsi:type="dcterms:W3CDTF">2021-08-05T17:24:38Z</dcterms:modified>
</cp:coreProperties>
</file>