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83"/>
  </p:notesMasterIdLst>
  <p:handoutMasterIdLst>
    <p:handoutMasterId r:id="rId84"/>
  </p:handoutMasterIdLst>
  <p:sldIdLst>
    <p:sldId id="446" r:id="rId2"/>
    <p:sldId id="269" r:id="rId3"/>
    <p:sldId id="563" r:id="rId4"/>
    <p:sldId id="449" r:id="rId5"/>
    <p:sldId id="450" r:id="rId6"/>
    <p:sldId id="447" r:id="rId7"/>
    <p:sldId id="448" r:id="rId8"/>
    <p:sldId id="461" r:id="rId9"/>
    <p:sldId id="458" r:id="rId10"/>
    <p:sldId id="459" r:id="rId11"/>
    <p:sldId id="460" r:id="rId12"/>
    <p:sldId id="462" r:id="rId13"/>
    <p:sldId id="464" r:id="rId14"/>
    <p:sldId id="465" r:id="rId15"/>
    <p:sldId id="466" r:id="rId16"/>
    <p:sldId id="467" r:id="rId17"/>
    <p:sldId id="468" r:id="rId18"/>
    <p:sldId id="469" r:id="rId19"/>
    <p:sldId id="470" r:id="rId20"/>
    <p:sldId id="471" r:id="rId21"/>
    <p:sldId id="472" r:id="rId22"/>
    <p:sldId id="473" r:id="rId23"/>
    <p:sldId id="474" r:id="rId24"/>
    <p:sldId id="545" r:id="rId25"/>
    <p:sldId id="546" r:id="rId26"/>
    <p:sldId id="525" r:id="rId27"/>
    <p:sldId id="518" r:id="rId28"/>
    <p:sldId id="519" r:id="rId29"/>
    <p:sldId id="520" r:id="rId30"/>
    <p:sldId id="521" r:id="rId31"/>
    <p:sldId id="479" r:id="rId32"/>
    <p:sldId id="385" r:id="rId33"/>
    <p:sldId id="266" r:id="rId34"/>
    <p:sldId id="415" r:id="rId35"/>
    <p:sldId id="533" r:id="rId36"/>
    <p:sldId id="531" r:id="rId37"/>
    <p:sldId id="480" r:id="rId38"/>
    <p:sldId id="273" r:id="rId39"/>
    <p:sldId id="274" r:id="rId40"/>
    <p:sldId id="275" r:id="rId41"/>
    <p:sldId id="276" r:id="rId42"/>
    <p:sldId id="277" r:id="rId43"/>
    <p:sldId id="278" r:id="rId44"/>
    <p:sldId id="279" r:id="rId45"/>
    <p:sldId id="551" r:id="rId46"/>
    <p:sldId id="550" r:id="rId47"/>
    <p:sldId id="534" r:id="rId48"/>
    <p:sldId id="535" r:id="rId49"/>
    <p:sldId id="486" r:id="rId50"/>
    <p:sldId id="487" r:id="rId51"/>
    <p:sldId id="483" r:id="rId52"/>
    <p:sldId id="484" r:id="rId53"/>
    <p:sldId id="485" r:id="rId54"/>
    <p:sldId id="488" r:id="rId55"/>
    <p:sldId id="489" r:id="rId56"/>
    <p:sldId id="490" r:id="rId57"/>
    <p:sldId id="491" r:id="rId58"/>
    <p:sldId id="492" r:id="rId59"/>
    <p:sldId id="493" r:id="rId60"/>
    <p:sldId id="500" r:id="rId61"/>
    <p:sldId id="536" r:id="rId62"/>
    <p:sldId id="501" r:id="rId63"/>
    <p:sldId id="522" r:id="rId64"/>
    <p:sldId id="523" r:id="rId65"/>
    <p:sldId id="537" r:id="rId66"/>
    <p:sldId id="498" r:id="rId67"/>
    <p:sldId id="499" r:id="rId68"/>
    <p:sldId id="495" r:id="rId69"/>
    <p:sldId id="496" r:id="rId70"/>
    <p:sldId id="497" r:id="rId71"/>
    <p:sldId id="538" r:id="rId72"/>
    <p:sldId id="508" r:id="rId73"/>
    <p:sldId id="509" r:id="rId74"/>
    <p:sldId id="505" r:id="rId75"/>
    <p:sldId id="506" r:id="rId76"/>
    <p:sldId id="507" r:id="rId77"/>
    <p:sldId id="502" r:id="rId78"/>
    <p:sldId id="503" r:id="rId79"/>
    <p:sldId id="504" r:id="rId80"/>
    <p:sldId id="510" r:id="rId81"/>
    <p:sldId id="549" r:id="rId8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CC7"/>
    <a:srgbClr val="759EC1"/>
    <a:srgbClr val="6899BD"/>
    <a:srgbClr val="0000FF"/>
    <a:srgbClr val="2D9EA2"/>
    <a:srgbClr val="259B9F"/>
    <a:srgbClr val="299C9F"/>
    <a:srgbClr val="5AAFB2"/>
    <a:srgbClr val="50ABAE"/>
    <a:srgbClr val="038E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289A53-5830-4FD7-A1AB-647D84781FF3}" v="1859" dt="2020-05-02T07:46:38.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93" autoAdjust="0"/>
    <p:restoredTop sz="93969" autoAdjust="0"/>
  </p:normalViewPr>
  <p:slideViewPr>
    <p:cSldViewPr>
      <p:cViewPr>
        <p:scale>
          <a:sx n="57" d="100"/>
          <a:sy n="57" d="100"/>
        </p:scale>
        <p:origin x="1182" y="15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56" d="100"/>
          <a:sy n="56" d="100"/>
        </p:scale>
        <p:origin x="2838"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89"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microsoft.com/office/2015/10/relationships/revisionInfo" Target="revisionInfo.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67.xml"/><Relationship Id="rId13" Type="http://schemas.openxmlformats.org/officeDocument/2006/relationships/slide" Target="slides/slide73.xml"/><Relationship Id="rId3" Type="http://schemas.openxmlformats.org/officeDocument/2006/relationships/slide" Target="slides/slide50.xml"/><Relationship Id="rId7" Type="http://schemas.openxmlformats.org/officeDocument/2006/relationships/slide" Target="slides/slide66.xml"/><Relationship Id="rId12" Type="http://schemas.openxmlformats.org/officeDocument/2006/relationships/slide" Target="slides/slide72.xml"/><Relationship Id="rId2" Type="http://schemas.openxmlformats.org/officeDocument/2006/relationships/slide" Target="slides/slide49.xml"/><Relationship Id="rId16" Type="http://schemas.openxmlformats.org/officeDocument/2006/relationships/slide" Target="slides/slide76.xml"/><Relationship Id="rId1" Type="http://schemas.openxmlformats.org/officeDocument/2006/relationships/slide" Target="slides/slide10.xml"/><Relationship Id="rId6" Type="http://schemas.openxmlformats.org/officeDocument/2006/relationships/slide" Target="slides/slide53.xml"/><Relationship Id="rId11" Type="http://schemas.openxmlformats.org/officeDocument/2006/relationships/slide" Target="slides/slide70.xml"/><Relationship Id="rId5" Type="http://schemas.openxmlformats.org/officeDocument/2006/relationships/slide" Target="slides/slide52.xml"/><Relationship Id="rId15" Type="http://schemas.openxmlformats.org/officeDocument/2006/relationships/slide" Target="slides/slide75.xml"/><Relationship Id="rId10" Type="http://schemas.openxmlformats.org/officeDocument/2006/relationships/slide" Target="slides/slide69.xml"/><Relationship Id="rId4" Type="http://schemas.openxmlformats.org/officeDocument/2006/relationships/slide" Target="slides/slide51.xml"/><Relationship Id="rId9" Type="http://schemas.openxmlformats.org/officeDocument/2006/relationships/slide" Target="slides/slide68.xml"/><Relationship Id="rId14" Type="http://schemas.openxmlformats.org/officeDocument/2006/relationships/slide" Target="slides/slide7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Pulido" userId="a6929f751fc1078e" providerId="LiveId" clId="{99289A53-5830-4FD7-A1AB-647D84781FF3}"/>
    <pc:docChg chg="undo custSel modSld modMainMaster">
      <pc:chgData name="Jorge Pulido" userId="a6929f751fc1078e" providerId="LiveId" clId="{99289A53-5830-4FD7-A1AB-647D84781FF3}" dt="2020-05-02T07:53:53.894" v="368" actId="790"/>
      <pc:docMkLst>
        <pc:docMk/>
      </pc:docMkLst>
      <pc:sldChg chg="modSp mod">
        <pc:chgData name="Jorge Pulido" userId="a6929f751fc1078e" providerId="LiveId" clId="{99289A53-5830-4FD7-A1AB-647D84781FF3}" dt="2020-04-02T06:11:03.111" v="275" actId="6549"/>
        <pc:sldMkLst>
          <pc:docMk/>
          <pc:sldMk cId="0" sldId="385"/>
        </pc:sldMkLst>
        <pc:spChg chg="mod">
          <ac:chgData name="Jorge Pulido" userId="a6929f751fc1078e" providerId="LiveId" clId="{99289A53-5830-4FD7-A1AB-647D84781FF3}" dt="2020-04-02T06:11:03.111" v="275" actId="6549"/>
          <ac:spMkLst>
            <pc:docMk/>
            <pc:sldMk cId="0" sldId="385"/>
            <ac:spMk id="55298" creationId="{00000000-0000-0000-0000-000000000000}"/>
          </ac:spMkLst>
        </pc:spChg>
      </pc:sldChg>
      <pc:sldChg chg="modSp mod">
        <pc:chgData name="Jorge Pulido" userId="a6929f751fc1078e" providerId="LiveId" clId="{99289A53-5830-4FD7-A1AB-647D84781FF3}" dt="2020-04-01T01:10:52.733" v="19" actId="20577"/>
        <pc:sldMkLst>
          <pc:docMk/>
          <pc:sldMk cId="0" sldId="446"/>
        </pc:sldMkLst>
        <pc:spChg chg="mod">
          <ac:chgData name="Jorge Pulido" userId="a6929f751fc1078e" providerId="LiveId" clId="{99289A53-5830-4FD7-A1AB-647D84781FF3}" dt="2020-04-01T01:10:52.733" v="19" actId="20577"/>
          <ac:spMkLst>
            <pc:docMk/>
            <pc:sldMk cId="0" sldId="446"/>
            <ac:spMk id="4098" creationId="{00000000-0000-0000-0000-000000000000}"/>
          </ac:spMkLst>
        </pc:spChg>
      </pc:sldChg>
      <pc:sldChg chg="modSp mod">
        <pc:chgData name="Jorge Pulido" userId="a6929f751fc1078e" providerId="LiveId" clId="{99289A53-5830-4FD7-A1AB-647D84781FF3}" dt="2020-04-01T04:59:12.787" v="64" actId="20577"/>
        <pc:sldMkLst>
          <pc:docMk/>
          <pc:sldMk cId="0" sldId="447"/>
        </pc:sldMkLst>
        <pc:spChg chg="mod">
          <ac:chgData name="Jorge Pulido" userId="a6929f751fc1078e" providerId="LiveId" clId="{99289A53-5830-4FD7-A1AB-647D84781FF3}" dt="2020-04-01T04:58:28.176" v="62" actId="20577"/>
          <ac:spMkLst>
            <pc:docMk/>
            <pc:sldMk cId="0" sldId="447"/>
            <ac:spMk id="13314" creationId="{00000000-0000-0000-0000-000000000000}"/>
          </ac:spMkLst>
        </pc:spChg>
        <pc:spChg chg="mod">
          <ac:chgData name="Jorge Pulido" userId="a6929f751fc1078e" providerId="LiveId" clId="{99289A53-5830-4FD7-A1AB-647D84781FF3}" dt="2020-04-01T04:59:12.787" v="64" actId="20577"/>
          <ac:spMkLst>
            <pc:docMk/>
            <pc:sldMk cId="0" sldId="447"/>
            <ac:spMk id="13315" creationId="{00000000-0000-0000-0000-000000000000}"/>
          </ac:spMkLst>
        </pc:spChg>
      </pc:sldChg>
      <pc:sldChg chg="addSp delSp modSp mod">
        <pc:chgData name="Jorge Pulido" userId="a6929f751fc1078e" providerId="LiveId" clId="{99289A53-5830-4FD7-A1AB-647D84781FF3}" dt="2020-05-02T07:53:53.894" v="368" actId="790"/>
        <pc:sldMkLst>
          <pc:docMk/>
          <pc:sldMk cId="0" sldId="448"/>
        </pc:sldMkLst>
        <pc:spChg chg="add del mod">
          <ac:chgData name="Jorge Pulido" userId="a6929f751fc1078e" providerId="LiveId" clId="{99289A53-5830-4FD7-A1AB-647D84781FF3}" dt="2020-05-02T07:51:28.401" v="345" actId="478"/>
          <ac:spMkLst>
            <pc:docMk/>
            <pc:sldMk cId="0" sldId="448"/>
            <ac:spMk id="14338" creationId="{00000000-0000-0000-0000-000000000000}"/>
          </ac:spMkLst>
        </pc:spChg>
        <pc:spChg chg="mod">
          <ac:chgData name="Jorge Pulido" userId="a6929f751fc1078e" providerId="LiveId" clId="{99289A53-5830-4FD7-A1AB-647D84781FF3}" dt="2020-05-02T07:53:53.894" v="368" actId="790"/>
          <ac:spMkLst>
            <pc:docMk/>
            <pc:sldMk cId="0" sldId="448"/>
            <ac:spMk id="14341" creationId="{00000000-0000-0000-0000-000000000000}"/>
          </ac:spMkLst>
        </pc:spChg>
        <pc:spChg chg="add del mod">
          <ac:chgData name="Jorge Pulido" userId="a6929f751fc1078e" providerId="LiveId" clId="{99289A53-5830-4FD7-A1AB-647D84781FF3}" dt="2020-05-02T07:51:44.729" v="362" actId="1037"/>
          <ac:spMkLst>
            <pc:docMk/>
            <pc:sldMk cId="0" sldId="448"/>
            <ac:spMk id="14342" creationId="{00000000-0000-0000-0000-000000000000}"/>
          </ac:spMkLst>
        </pc:spChg>
        <pc:picChg chg="add del mod">
          <ac:chgData name="Jorge Pulido" userId="a6929f751fc1078e" providerId="LiveId" clId="{99289A53-5830-4FD7-A1AB-647D84781FF3}" dt="2020-05-02T07:51:55.340" v="367" actId="1038"/>
          <ac:picMkLst>
            <pc:docMk/>
            <pc:sldMk cId="0" sldId="448"/>
            <ac:picMk id="14339" creationId="{00000000-0000-0000-0000-000000000000}"/>
          </ac:picMkLst>
        </pc:picChg>
      </pc:sldChg>
      <pc:sldChg chg="modSp mod">
        <pc:chgData name="Jorge Pulido" userId="a6929f751fc1078e" providerId="LiveId" clId="{99289A53-5830-4FD7-A1AB-647D84781FF3}" dt="2020-04-01T03:23:57.412" v="21" actId="20577"/>
        <pc:sldMkLst>
          <pc:docMk/>
          <pc:sldMk cId="0" sldId="450"/>
        </pc:sldMkLst>
        <pc:spChg chg="mod">
          <ac:chgData name="Jorge Pulido" userId="a6929f751fc1078e" providerId="LiveId" clId="{99289A53-5830-4FD7-A1AB-647D84781FF3}" dt="2020-04-01T03:23:57.412" v="21" actId="20577"/>
          <ac:spMkLst>
            <pc:docMk/>
            <pc:sldMk cId="0" sldId="450"/>
            <ac:spMk id="12291" creationId="{00000000-0000-0000-0000-000000000000}"/>
          </ac:spMkLst>
        </pc:spChg>
      </pc:sldChg>
      <pc:sldChg chg="modSp mod">
        <pc:chgData name="Jorge Pulido" userId="a6929f751fc1078e" providerId="LiveId" clId="{99289A53-5830-4FD7-A1AB-647D84781FF3}" dt="2020-04-01T05:03:40.365" v="70" actId="20577"/>
        <pc:sldMkLst>
          <pc:docMk/>
          <pc:sldMk cId="0" sldId="458"/>
        </pc:sldMkLst>
        <pc:spChg chg="mod">
          <ac:chgData name="Jorge Pulido" userId="a6929f751fc1078e" providerId="LiveId" clId="{99289A53-5830-4FD7-A1AB-647D84781FF3}" dt="2020-04-01T05:03:40.365" v="70" actId="20577"/>
          <ac:spMkLst>
            <pc:docMk/>
            <pc:sldMk cId="0" sldId="458"/>
            <ac:spMk id="16386" creationId="{00000000-0000-0000-0000-000000000000}"/>
          </ac:spMkLst>
        </pc:spChg>
      </pc:sldChg>
      <pc:sldChg chg="modSp mod">
        <pc:chgData name="Jorge Pulido" userId="a6929f751fc1078e" providerId="LiveId" clId="{99289A53-5830-4FD7-A1AB-647D84781FF3}" dt="2020-04-01T05:26:06.717" v="91" actId="20577"/>
        <pc:sldMkLst>
          <pc:docMk/>
          <pc:sldMk cId="0" sldId="462"/>
        </pc:sldMkLst>
        <pc:spChg chg="mod">
          <ac:chgData name="Jorge Pulido" userId="a6929f751fc1078e" providerId="LiveId" clId="{99289A53-5830-4FD7-A1AB-647D84781FF3}" dt="2020-04-01T05:26:06.717" v="91" actId="20577"/>
          <ac:spMkLst>
            <pc:docMk/>
            <pc:sldMk cId="0" sldId="462"/>
            <ac:spMk id="21506" creationId="{00000000-0000-0000-0000-000000000000}"/>
          </ac:spMkLst>
        </pc:spChg>
      </pc:sldChg>
      <pc:sldChg chg="modSp mod">
        <pc:chgData name="Jorge Pulido" userId="a6929f751fc1078e" providerId="LiveId" clId="{99289A53-5830-4FD7-A1AB-647D84781FF3}" dt="2020-04-01T05:25:44.079" v="89" actId="20577"/>
        <pc:sldMkLst>
          <pc:docMk/>
          <pc:sldMk cId="0" sldId="464"/>
        </pc:sldMkLst>
        <pc:spChg chg="mod">
          <ac:chgData name="Jorge Pulido" userId="a6929f751fc1078e" providerId="LiveId" clId="{99289A53-5830-4FD7-A1AB-647D84781FF3}" dt="2020-04-01T05:25:44.079" v="89" actId="20577"/>
          <ac:spMkLst>
            <pc:docMk/>
            <pc:sldMk cId="0" sldId="464"/>
            <ac:spMk id="23554" creationId="{00000000-0000-0000-0000-000000000000}"/>
          </ac:spMkLst>
        </pc:spChg>
      </pc:sldChg>
      <pc:sldChg chg="modSp mod">
        <pc:chgData name="Jorge Pulido" userId="a6929f751fc1078e" providerId="LiveId" clId="{99289A53-5830-4FD7-A1AB-647D84781FF3}" dt="2020-04-01T05:25:30.759" v="82" actId="20577"/>
        <pc:sldMkLst>
          <pc:docMk/>
          <pc:sldMk cId="0" sldId="465"/>
        </pc:sldMkLst>
        <pc:spChg chg="mod">
          <ac:chgData name="Jorge Pulido" userId="a6929f751fc1078e" providerId="LiveId" clId="{99289A53-5830-4FD7-A1AB-647D84781FF3}" dt="2020-04-01T05:25:30.759" v="82" actId="20577"/>
          <ac:spMkLst>
            <pc:docMk/>
            <pc:sldMk cId="0" sldId="465"/>
            <ac:spMk id="25603" creationId="{00000000-0000-0000-0000-000000000000}"/>
          </ac:spMkLst>
        </pc:spChg>
      </pc:sldChg>
      <pc:sldChg chg="modSp mod">
        <pc:chgData name="Jorge Pulido" userId="a6929f751fc1078e" providerId="LiveId" clId="{99289A53-5830-4FD7-A1AB-647D84781FF3}" dt="2020-04-01T05:34:08.494" v="100" actId="20577"/>
        <pc:sldMkLst>
          <pc:docMk/>
          <pc:sldMk cId="0" sldId="466"/>
        </pc:sldMkLst>
        <pc:spChg chg="mod">
          <ac:chgData name="Jorge Pulido" userId="a6929f751fc1078e" providerId="LiveId" clId="{99289A53-5830-4FD7-A1AB-647D84781FF3}" dt="2020-04-01T05:25:22.802" v="78" actId="20577"/>
          <ac:spMkLst>
            <pc:docMk/>
            <pc:sldMk cId="0" sldId="466"/>
            <ac:spMk id="26627" creationId="{00000000-0000-0000-0000-000000000000}"/>
          </ac:spMkLst>
        </pc:spChg>
        <pc:spChg chg="mod">
          <ac:chgData name="Jorge Pulido" userId="a6929f751fc1078e" providerId="LiveId" clId="{99289A53-5830-4FD7-A1AB-647D84781FF3}" dt="2020-04-01T05:34:08.494" v="100" actId="20577"/>
          <ac:spMkLst>
            <pc:docMk/>
            <pc:sldMk cId="0" sldId="466"/>
            <ac:spMk id="26628" creationId="{00000000-0000-0000-0000-000000000000}"/>
          </ac:spMkLst>
        </pc:spChg>
      </pc:sldChg>
      <pc:sldChg chg="modSp mod">
        <pc:chgData name="Jorge Pulido" userId="a6929f751fc1078e" providerId="LiveId" clId="{99289A53-5830-4FD7-A1AB-647D84781FF3}" dt="2020-04-01T06:36:02.725" v="108" actId="20577"/>
        <pc:sldMkLst>
          <pc:docMk/>
          <pc:sldMk cId="0" sldId="467"/>
        </pc:sldMkLst>
        <pc:spChg chg="mod">
          <ac:chgData name="Jorge Pulido" userId="a6929f751fc1078e" providerId="LiveId" clId="{99289A53-5830-4FD7-A1AB-647D84781FF3}" dt="2020-04-01T06:36:02.725" v="108" actId="20577"/>
          <ac:spMkLst>
            <pc:docMk/>
            <pc:sldMk cId="0" sldId="467"/>
            <ac:spMk id="27651" creationId="{00000000-0000-0000-0000-000000000000}"/>
          </ac:spMkLst>
        </pc:spChg>
      </pc:sldChg>
      <pc:sldChg chg="modSp mod">
        <pc:chgData name="Jorge Pulido" userId="a6929f751fc1078e" providerId="LiveId" clId="{99289A53-5830-4FD7-A1AB-647D84781FF3}" dt="2020-04-01T07:15:54.759" v="118" actId="20577"/>
        <pc:sldMkLst>
          <pc:docMk/>
          <pc:sldMk cId="0" sldId="469"/>
        </pc:sldMkLst>
        <pc:spChg chg="mod">
          <ac:chgData name="Jorge Pulido" userId="a6929f751fc1078e" providerId="LiveId" clId="{99289A53-5830-4FD7-A1AB-647D84781FF3}" dt="2020-04-01T07:15:54.759" v="118" actId="20577"/>
          <ac:spMkLst>
            <pc:docMk/>
            <pc:sldMk cId="0" sldId="469"/>
            <ac:spMk id="29699" creationId="{00000000-0000-0000-0000-000000000000}"/>
          </ac:spMkLst>
        </pc:spChg>
      </pc:sldChg>
      <pc:sldChg chg="modSp mod">
        <pc:chgData name="Jorge Pulido" userId="a6929f751fc1078e" providerId="LiveId" clId="{99289A53-5830-4FD7-A1AB-647D84781FF3}" dt="2020-04-01T07:16:36.325" v="124" actId="20577"/>
        <pc:sldMkLst>
          <pc:docMk/>
          <pc:sldMk cId="0" sldId="470"/>
        </pc:sldMkLst>
        <pc:spChg chg="mod">
          <ac:chgData name="Jorge Pulido" userId="a6929f751fc1078e" providerId="LiveId" clId="{99289A53-5830-4FD7-A1AB-647D84781FF3}" dt="2020-04-01T07:16:36.325" v="124" actId="20577"/>
          <ac:spMkLst>
            <pc:docMk/>
            <pc:sldMk cId="0" sldId="470"/>
            <ac:spMk id="30726" creationId="{00000000-0000-0000-0000-000000000000}"/>
          </ac:spMkLst>
        </pc:spChg>
      </pc:sldChg>
      <pc:sldChg chg="modSp mod">
        <pc:chgData name="Jorge Pulido" userId="a6929f751fc1078e" providerId="LiveId" clId="{99289A53-5830-4FD7-A1AB-647D84781FF3}" dt="2020-04-01T07:17:42.255" v="136" actId="6549"/>
        <pc:sldMkLst>
          <pc:docMk/>
          <pc:sldMk cId="0" sldId="471"/>
        </pc:sldMkLst>
        <pc:spChg chg="mod">
          <ac:chgData name="Jorge Pulido" userId="a6929f751fc1078e" providerId="LiveId" clId="{99289A53-5830-4FD7-A1AB-647D84781FF3}" dt="2020-04-01T07:17:42.255" v="136" actId="6549"/>
          <ac:spMkLst>
            <pc:docMk/>
            <pc:sldMk cId="0" sldId="471"/>
            <ac:spMk id="32770" creationId="{00000000-0000-0000-0000-000000000000}"/>
          </ac:spMkLst>
        </pc:spChg>
        <pc:spChg chg="mod">
          <ac:chgData name="Jorge Pulido" userId="a6929f751fc1078e" providerId="LiveId" clId="{99289A53-5830-4FD7-A1AB-647D84781FF3}" dt="2020-04-01T07:17:25.705" v="135" actId="20577"/>
          <ac:spMkLst>
            <pc:docMk/>
            <pc:sldMk cId="0" sldId="471"/>
            <ac:spMk id="32771" creationId="{00000000-0000-0000-0000-000000000000}"/>
          </ac:spMkLst>
        </pc:spChg>
      </pc:sldChg>
      <pc:sldChg chg="modSp mod">
        <pc:chgData name="Jorge Pulido" userId="a6929f751fc1078e" providerId="LiveId" clId="{99289A53-5830-4FD7-A1AB-647D84781FF3}" dt="2020-04-01T07:33:44.597" v="142" actId="20577"/>
        <pc:sldMkLst>
          <pc:docMk/>
          <pc:sldMk cId="0" sldId="472"/>
        </pc:sldMkLst>
        <pc:spChg chg="mod">
          <ac:chgData name="Jorge Pulido" userId="a6929f751fc1078e" providerId="LiveId" clId="{99289A53-5830-4FD7-A1AB-647D84781FF3}" dt="2020-04-01T07:33:44.597" v="142" actId="20577"/>
          <ac:spMkLst>
            <pc:docMk/>
            <pc:sldMk cId="0" sldId="472"/>
            <ac:spMk id="34818" creationId="{00000000-0000-0000-0000-000000000000}"/>
          </ac:spMkLst>
        </pc:spChg>
      </pc:sldChg>
      <pc:sldChg chg="modSp mod">
        <pc:chgData name="Jorge Pulido" userId="a6929f751fc1078e" providerId="LiveId" clId="{99289A53-5830-4FD7-A1AB-647D84781FF3}" dt="2020-04-01T07:35:37.553" v="165" actId="6549"/>
        <pc:sldMkLst>
          <pc:docMk/>
          <pc:sldMk cId="0" sldId="473"/>
        </pc:sldMkLst>
        <pc:spChg chg="mod">
          <ac:chgData name="Jorge Pulido" userId="a6929f751fc1078e" providerId="LiveId" clId="{99289A53-5830-4FD7-A1AB-647D84781FF3}" dt="2020-04-01T07:35:37.553" v="165" actId="6549"/>
          <ac:spMkLst>
            <pc:docMk/>
            <pc:sldMk cId="0" sldId="473"/>
            <ac:spMk id="36866" creationId="{00000000-0000-0000-0000-000000000000}"/>
          </ac:spMkLst>
        </pc:spChg>
      </pc:sldChg>
      <pc:sldChg chg="modSp">
        <pc:chgData name="Jorge Pulido" userId="a6929f751fc1078e" providerId="LiveId" clId="{99289A53-5830-4FD7-A1AB-647D84781FF3}" dt="2020-04-01T07:38:08.500" v="175" actId="20577"/>
        <pc:sldMkLst>
          <pc:docMk/>
          <pc:sldMk cId="0" sldId="474"/>
        </pc:sldMkLst>
        <pc:spChg chg="mod">
          <ac:chgData name="Jorge Pulido" userId="a6929f751fc1078e" providerId="LiveId" clId="{99289A53-5830-4FD7-A1AB-647D84781FF3}" dt="2020-04-01T07:38:08.500" v="175" actId="20577"/>
          <ac:spMkLst>
            <pc:docMk/>
            <pc:sldMk cId="0" sldId="474"/>
            <ac:spMk id="355330" creationId="{00000000-0000-0000-0000-000000000000}"/>
          </ac:spMkLst>
        </pc:spChg>
      </pc:sldChg>
      <pc:sldChg chg="modSp">
        <pc:chgData name="Jorge Pulido" userId="a6929f751fc1078e" providerId="LiveId" clId="{99289A53-5830-4FD7-A1AB-647D84781FF3}" dt="2020-04-01T11:20:59.306" v="225" actId="20577"/>
        <pc:sldMkLst>
          <pc:docMk/>
          <pc:sldMk cId="0" sldId="479"/>
        </pc:sldMkLst>
        <pc:spChg chg="mod">
          <ac:chgData name="Jorge Pulido" userId="a6929f751fc1078e" providerId="LiveId" clId="{99289A53-5830-4FD7-A1AB-647D84781FF3}" dt="2020-04-01T11:20:59.306" v="225" actId="20577"/>
          <ac:spMkLst>
            <pc:docMk/>
            <pc:sldMk cId="0" sldId="479"/>
            <ac:spMk id="360451" creationId="{00000000-0000-0000-0000-000000000000}"/>
          </ac:spMkLst>
        </pc:spChg>
      </pc:sldChg>
      <pc:sldChg chg="addSp delSp mod">
        <pc:chgData name="Jorge Pulido" userId="a6929f751fc1078e" providerId="LiveId" clId="{99289A53-5830-4FD7-A1AB-647D84781FF3}" dt="2020-05-02T07:48:54.886" v="329" actId="478"/>
        <pc:sldMkLst>
          <pc:docMk/>
          <pc:sldMk cId="0" sldId="501"/>
        </pc:sldMkLst>
        <pc:picChg chg="add del">
          <ac:chgData name="Jorge Pulido" userId="a6929f751fc1078e" providerId="LiveId" clId="{99289A53-5830-4FD7-A1AB-647D84781FF3}" dt="2020-05-02T07:48:54.886" v="329" actId="478"/>
          <ac:picMkLst>
            <pc:docMk/>
            <pc:sldMk cId="0" sldId="501"/>
            <ac:picMk id="110595" creationId="{00000000-0000-0000-0000-000000000000}"/>
          </ac:picMkLst>
        </pc:picChg>
      </pc:sldChg>
      <pc:sldChg chg="modSp mod">
        <pc:chgData name="Jorge Pulido" userId="a6929f751fc1078e" providerId="LiveId" clId="{99289A53-5830-4FD7-A1AB-647D84781FF3}" dt="2020-04-02T06:09:32.985" v="268" actId="20577"/>
        <pc:sldMkLst>
          <pc:docMk/>
          <pc:sldMk cId="0" sldId="519"/>
        </pc:sldMkLst>
        <pc:spChg chg="mod">
          <ac:chgData name="Jorge Pulido" userId="a6929f751fc1078e" providerId="LiveId" clId="{99289A53-5830-4FD7-A1AB-647D84781FF3}" dt="2020-04-02T06:09:32.985" v="268" actId="20577"/>
          <ac:spMkLst>
            <pc:docMk/>
            <pc:sldMk cId="0" sldId="519"/>
            <ac:spMk id="47106" creationId="{00000000-0000-0000-0000-000000000000}"/>
          </ac:spMkLst>
        </pc:spChg>
      </pc:sldChg>
      <pc:sldChg chg="modSp mod">
        <pc:chgData name="Jorge Pulido" userId="a6929f751fc1078e" providerId="LiveId" clId="{99289A53-5830-4FD7-A1AB-647D84781FF3}" dt="2020-04-02T06:09:20.251" v="266" actId="20577"/>
        <pc:sldMkLst>
          <pc:docMk/>
          <pc:sldMk cId="0" sldId="520"/>
        </pc:sldMkLst>
        <pc:spChg chg="mod">
          <ac:chgData name="Jorge Pulido" userId="a6929f751fc1078e" providerId="LiveId" clId="{99289A53-5830-4FD7-A1AB-647D84781FF3}" dt="2020-04-01T08:10:23.529" v="210" actId="6549"/>
          <ac:spMkLst>
            <pc:docMk/>
            <pc:sldMk cId="0" sldId="520"/>
            <ac:spMk id="49154" creationId="{00000000-0000-0000-0000-000000000000}"/>
          </ac:spMkLst>
        </pc:spChg>
        <pc:spChg chg="mod">
          <ac:chgData name="Jorge Pulido" userId="a6929f751fc1078e" providerId="LiveId" clId="{99289A53-5830-4FD7-A1AB-647D84781FF3}" dt="2020-04-02T06:09:20.251" v="266" actId="20577"/>
          <ac:spMkLst>
            <pc:docMk/>
            <pc:sldMk cId="0" sldId="520"/>
            <ac:spMk id="49155" creationId="{00000000-0000-0000-0000-000000000000}"/>
          </ac:spMkLst>
        </pc:spChg>
      </pc:sldChg>
      <pc:sldChg chg="modSp mod">
        <pc:chgData name="Jorge Pulido" userId="a6929f751fc1078e" providerId="LiveId" clId="{99289A53-5830-4FD7-A1AB-647D84781FF3}" dt="2020-04-01T08:12:13.647" v="216" actId="20577"/>
        <pc:sldMkLst>
          <pc:docMk/>
          <pc:sldMk cId="0" sldId="521"/>
        </pc:sldMkLst>
        <pc:spChg chg="mod">
          <ac:chgData name="Jorge Pulido" userId="a6929f751fc1078e" providerId="LiveId" clId="{99289A53-5830-4FD7-A1AB-647D84781FF3}" dt="2020-04-01T08:12:13.647" v="216" actId="20577"/>
          <ac:spMkLst>
            <pc:docMk/>
            <pc:sldMk cId="0" sldId="521"/>
            <ac:spMk id="417801" creationId="{00000000-0000-0000-0000-000000000000}"/>
          </ac:spMkLst>
        </pc:spChg>
      </pc:sldChg>
      <pc:sldChg chg="modSp mod">
        <pc:chgData name="Jorge Pulido" userId="a6929f751fc1078e" providerId="LiveId" clId="{99289A53-5830-4FD7-A1AB-647D84781FF3}" dt="2020-04-02T06:09:49.927" v="270" actId="20577"/>
        <pc:sldMkLst>
          <pc:docMk/>
          <pc:sldMk cId="0" sldId="525"/>
        </pc:sldMkLst>
        <pc:spChg chg="mod">
          <ac:chgData name="Jorge Pulido" userId="a6929f751fc1078e" providerId="LiveId" clId="{99289A53-5830-4FD7-A1AB-647D84781FF3}" dt="2020-04-02T06:09:49.927" v="270" actId="20577"/>
          <ac:spMkLst>
            <pc:docMk/>
            <pc:sldMk cId="0" sldId="525"/>
            <ac:spMk id="43011" creationId="{00000000-0000-0000-0000-000000000000}"/>
          </ac:spMkLst>
        </pc:spChg>
      </pc:sldChg>
      <pc:sldChg chg="modSp mod">
        <pc:chgData name="Jorge Pulido" userId="a6929f751fc1078e" providerId="LiveId" clId="{99289A53-5830-4FD7-A1AB-647D84781FF3}" dt="2020-04-01T07:43:13.762" v="181" actId="20577"/>
        <pc:sldMkLst>
          <pc:docMk/>
          <pc:sldMk cId="0" sldId="545"/>
        </pc:sldMkLst>
        <pc:spChg chg="mod">
          <ac:chgData name="Jorge Pulido" userId="a6929f751fc1078e" providerId="LiveId" clId="{99289A53-5830-4FD7-A1AB-647D84781FF3}" dt="2020-04-01T07:43:13.762" v="181" actId="20577"/>
          <ac:spMkLst>
            <pc:docMk/>
            <pc:sldMk cId="0" sldId="545"/>
            <ac:spMk id="39938" creationId="{00000000-0000-0000-0000-000000000000}"/>
          </ac:spMkLst>
        </pc:spChg>
        <pc:spChg chg="mod">
          <ac:chgData name="Jorge Pulido" userId="a6929f751fc1078e" providerId="LiveId" clId="{99289A53-5830-4FD7-A1AB-647D84781FF3}" dt="2020-04-01T07:43:07.630" v="179" actId="20577"/>
          <ac:spMkLst>
            <pc:docMk/>
            <pc:sldMk cId="0" sldId="545"/>
            <ac:spMk id="470020" creationId="{00000000-0000-0000-0000-000000000000}"/>
          </ac:spMkLst>
        </pc:spChg>
      </pc:sldChg>
      <pc:sldChg chg="modSp mod">
        <pc:chgData name="Jorge Pulido" userId="a6929f751fc1078e" providerId="LiveId" clId="{99289A53-5830-4FD7-A1AB-647D84781FF3}" dt="2020-04-02T06:10:04.286" v="272" actId="20577"/>
        <pc:sldMkLst>
          <pc:docMk/>
          <pc:sldMk cId="0" sldId="546"/>
        </pc:sldMkLst>
        <pc:spChg chg="mod">
          <ac:chgData name="Jorge Pulido" userId="a6929f751fc1078e" providerId="LiveId" clId="{99289A53-5830-4FD7-A1AB-647D84781FF3}" dt="2020-04-02T06:10:04.286" v="272" actId="20577"/>
          <ac:spMkLst>
            <pc:docMk/>
            <pc:sldMk cId="0" sldId="546"/>
            <ac:spMk id="40963" creationId="{00000000-0000-0000-0000-000000000000}"/>
          </ac:spMkLst>
        </pc:spChg>
      </pc:sldChg>
      <pc:sldMasterChg chg="modSp mod">
        <pc:chgData name="Jorge Pulido" userId="a6929f751fc1078e" providerId="LiveId" clId="{99289A53-5830-4FD7-A1AB-647D84781FF3}" dt="2020-05-02T07:49:25.372" v="330" actId="255"/>
        <pc:sldMasterMkLst>
          <pc:docMk/>
          <pc:sldMasterMk cId="0" sldId="2147483653"/>
        </pc:sldMasterMkLst>
        <pc:spChg chg="mod">
          <ac:chgData name="Jorge Pulido" userId="a6929f751fc1078e" providerId="LiveId" clId="{99289A53-5830-4FD7-A1AB-647D84781FF3}" dt="2020-05-02T07:46:18.338" v="316" actId="1035"/>
          <ac:spMkLst>
            <pc:docMk/>
            <pc:sldMasterMk cId="0" sldId="2147483653"/>
            <ac:spMk id="1029" creationId="{00000000-0000-0000-0000-000000000000}"/>
          </ac:spMkLst>
        </pc:spChg>
        <pc:spChg chg="mod">
          <ac:chgData name="Jorge Pulido" userId="a6929f751fc1078e" providerId="LiveId" clId="{99289A53-5830-4FD7-A1AB-647D84781FF3}" dt="2020-05-02T07:46:38.274" v="327" actId="1037"/>
          <ac:spMkLst>
            <pc:docMk/>
            <pc:sldMasterMk cId="0" sldId="2147483653"/>
            <ac:spMk id="1030" creationId="{00000000-0000-0000-0000-000000000000}"/>
          </ac:spMkLst>
        </pc:spChg>
        <pc:spChg chg="mod">
          <ac:chgData name="Jorge Pulido" userId="a6929f751fc1078e" providerId="LiveId" clId="{99289A53-5830-4FD7-A1AB-647D84781FF3}" dt="2020-05-02T07:49:25.372" v="330" actId="255"/>
          <ac:spMkLst>
            <pc:docMk/>
            <pc:sldMasterMk cId="0" sldId="2147483653"/>
            <ac:spMk id="1031" creationId="{00000000-0000-0000-0000-000000000000}"/>
          </ac:spMkLst>
        </pc:spChg>
      </pc:sldMasterChg>
    </pc:docChg>
  </pc:docChgLst>
  <pc:docChgLst>
    <pc:chgData name="Jorge Pulido" userId="a6929f751fc1078e" providerId="LiveId" clId="{DE3EE53C-A50E-4E01-B2AD-B44838CCCEDF}"/>
    <pc:docChg chg="undo redo custSel modSld">
      <pc:chgData name="Jorge Pulido" userId="a6929f751fc1078e" providerId="LiveId" clId="{DE3EE53C-A50E-4E01-B2AD-B44838CCCEDF}" dt="2020-03-02T07:51:09.011" v="3372" actId="20577"/>
      <pc:docMkLst>
        <pc:docMk/>
      </pc:docMkLst>
      <pc:sldChg chg="modSp">
        <pc:chgData name="Jorge Pulido" userId="a6929f751fc1078e" providerId="LiveId" clId="{DE3EE53C-A50E-4E01-B2AD-B44838CCCEDF}" dt="2020-03-02T07:51:09.011" v="3372" actId="20577"/>
        <pc:sldMkLst>
          <pc:docMk/>
          <pc:sldMk cId="0" sldId="266"/>
        </pc:sldMkLst>
        <pc:spChg chg="mod">
          <ac:chgData name="Jorge Pulido" userId="a6929f751fc1078e" providerId="LiveId" clId="{DE3EE53C-A50E-4E01-B2AD-B44838CCCEDF}" dt="2020-03-02T07:51:09.011" v="3372" actId="20577"/>
          <ac:spMkLst>
            <pc:docMk/>
            <pc:sldMk cId="0" sldId="266"/>
            <ac:spMk id="25603" creationId="{00000000-0000-0000-0000-000000000000}"/>
          </ac:spMkLst>
        </pc:spChg>
      </pc:sldChg>
      <pc:sldChg chg="modSp mod">
        <pc:chgData name="Jorge Pulido" userId="a6929f751fc1078e" providerId="LiveId" clId="{DE3EE53C-A50E-4E01-B2AD-B44838CCCEDF}" dt="2020-03-02T02:30:25.392" v="606" actId="20577"/>
        <pc:sldMkLst>
          <pc:docMk/>
          <pc:sldMk cId="0" sldId="269"/>
        </pc:sldMkLst>
        <pc:spChg chg="mod">
          <ac:chgData name="Jorge Pulido" userId="a6929f751fc1078e" providerId="LiveId" clId="{DE3EE53C-A50E-4E01-B2AD-B44838CCCEDF}" dt="2020-03-02T02:30:25.392" v="606" actId="20577"/>
          <ac:spMkLst>
            <pc:docMk/>
            <pc:sldMk cId="0" sldId="269"/>
            <ac:spMk id="6147" creationId="{00000000-0000-0000-0000-000000000000}"/>
          </ac:spMkLst>
        </pc:spChg>
      </pc:sldChg>
      <pc:sldChg chg="modSp mod">
        <pc:chgData name="Jorge Pulido" userId="a6929f751fc1078e" providerId="LiveId" clId="{DE3EE53C-A50E-4E01-B2AD-B44838CCCEDF}" dt="2020-03-02T07:50:34.419" v="3367" actId="20577"/>
        <pc:sldMkLst>
          <pc:docMk/>
          <pc:sldMk cId="0" sldId="273"/>
        </pc:sldMkLst>
        <pc:spChg chg="mod">
          <ac:chgData name="Jorge Pulido" userId="a6929f751fc1078e" providerId="LiveId" clId="{DE3EE53C-A50E-4E01-B2AD-B44838CCCEDF}" dt="2020-03-02T07:50:34.419" v="3367" actId="20577"/>
          <ac:spMkLst>
            <pc:docMk/>
            <pc:sldMk cId="0" sldId="273"/>
            <ac:spMk id="35847" creationId="{00000000-0000-0000-0000-000000000000}"/>
          </ac:spMkLst>
        </pc:spChg>
        <pc:spChg chg="mod">
          <ac:chgData name="Jorge Pulido" userId="a6929f751fc1078e" providerId="LiveId" clId="{DE3EE53C-A50E-4E01-B2AD-B44838CCCEDF}" dt="2020-03-02T06:23:28.075" v="2437" actId="20577"/>
          <ac:spMkLst>
            <pc:docMk/>
            <pc:sldMk cId="0" sldId="273"/>
            <ac:spMk id="35850" creationId="{00000000-0000-0000-0000-000000000000}"/>
          </ac:spMkLst>
        </pc:spChg>
        <pc:spChg chg="mod">
          <ac:chgData name="Jorge Pulido" userId="a6929f751fc1078e" providerId="LiveId" clId="{DE3EE53C-A50E-4E01-B2AD-B44838CCCEDF}" dt="2020-03-02T06:19:58.590" v="2375" actId="20577"/>
          <ac:spMkLst>
            <pc:docMk/>
            <pc:sldMk cId="0" sldId="273"/>
            <ac:spMk id="35851" creationId="{00000000-0000-0000-0000-000000000000}"/>
          </ac:spMkLst>
        </pc:spChg>
        <pc:spChg chg="mod">
          <ac:chgData name="Jorge Pulido" userId="a6929f751fc1078e" providerId="LiveId" clId="{DE3EE53C-A50E-4E01-B2AD-B44838CCCEDF}" dt="2020-03-02T06:19:52.966" v="2374" actId="20577"/>
          <ac:spMkLst>
            <pc:docMk/>
            <pc:sldMk cId="0" sldId="273"/>
            <ac:spMk id="67591" creationId="{00000000-0000-0000-0000-000000000000}"/>
          </ac:spMkLst>
        </pc:spChg>
      </pc:sldChg>
      <pc:sldChg chg="modSp mod">
        <pc:chgData name="Jorge Pulido" userId="a6929f751fc1078e" providerId="LiveId" clId="{DE3EE53C-A50E-4E01-B2AD-B44838CCCEDF}" dt="2020-03-02T06:25:07.233" v="2439" actId="6549"/>
        <pc:sldMkLst>
          <pc:docMk/>
          <pc:sldMk cId="0" sldId="274"/>
        </pc:sldMkLst>
        <pc:spChg chg="mod">
          <ac:chgData name="Jorge Pulido" userId="a6929f751fc1078e" providerId="LiveId" clId="{DE3EE53C-A50E-4E01-B2AD-B44838CCCEDF}" dt="2020-03-02T06:25:07.233" v="2439" actId="6549"/>
          <ac:spMkLst>
            <pc:docMk/>
            <pc:sldMk cId="0" sldId="274"/>
            <ac:spMk id="69637" creationId="{00000000-0000-0000-0000-000000000000}"/>
          </ac:spMkLst>
        </pc:spChg>
      </pc:sldChg>
      <pc:sldChg chg="modSp">
        <pc:chgData name="Jorge Pulido" userId="a6929f751fc1078e" providerId="LiveId" clId="{DE3EE53C-A50E-4E01-B2AD-B44838CCCEDF}" dt="2020-03-02T06:39:53.445" v="2717" actId="20577"/>
        <pc:sldMkLst>
          <pc:docMk/>
          <pc:sldMk cId="0" sldId="275"/>
        </pc:sldMkLst>
        <pc:spChg chg="mod">
          <ac:chgData name="Jorge Pulido" userId="a6929f751fc1078e" providerId="LiveId" clId="{DE3EE53C-A50E-4E01-B2AD-B44838CCCEDF}" dt="2020-03-02T06:39:53.445" v="2717" actId="20577"/>
          <ac:spMkLst>
            <pc:docMk/>
            <pc:sldMk cId="0" sldId="275"/>
            <ac:spMk id="40965" creationId="{00000000-0000-0000-0000-000000000000}"/>
          </ac:spMkLst>
        </pc:spChg>
      </pc:sldChg>
      <pc:sldChg chg="modSp mod">
        <pc:chgData name="Jorge Pulido" userId="a6929f751fc1078e" providerId="LiveId" clId="{DE3EE53C-A50E-4E01-B2AD-B44838CCCEDF}" dt="2020-03-02T06:41:09.139" v="2729" actId="1076"/>
        <pc:sldMkLst>
          <pc:docMk/>
          <pc:sldMk cId="0" sldId="276"/>
        </pc:sldMkLst>
        <pc:spChg chg="mod">
          <ac:chgData name="Jorge Pulido" userId="a6929f751fc1078e" providerId="LiveId" clId="{DE3EE53C-A50E-4E01-B2AD-B44838CCCEDF}" dt="2020-03-02T06:41:09.139" v="2729" actId="1076"/>
          <ac:spMkLst>
            <pc:docMk/>
            <pc:sldMk cId="0" sldId="276"/>
            <ac:spMk id="41995" creationId="{00000000-0000-0000-0000-000000000000}"/>
          </ac:spMkLst>
        </pc:spChg>
      </pc:sldChg>
      <pc:sldChg chg="modSp mod">
        <pc:chgData name="Jorge Pulido" userId="a6929f751fc1078e" providerId="LiveId" clId="{DE3EE53C-A50E-4E01-B2AD-B44838CCCEDF}" dt="2020-03-02T06:50:03.033" v="2798" actId="20577"/>
        <pc:sldMkLst>
          <pc:docMk/>
          <pc:sldMk cId="0" sldId="277"/>
        </pc:sldMkLst>
        <pc:spChg chg="mod">
          <ac:chgData name="Jorge Pulido" userId="a6929f751fc1078e" providerId="LiveId" clId="{DE3EE53C-A50E-4E01-B2AD-B44838CCCEDF}" dt="2020-03-02T06:44:27.251" v="2733" actId="14100"/>
          <ac:spMkLst>
            <pc:docMk/>
            <pc:sldMk cId="0" sldId="277"/>
            <ac:spMk id="75781" creationId="{00000000-0000-0000-0000-000000000000}"/>
          </ac:spMkLst>
        </pc:spChg>
        <pc:spChg chg="mod">
          <ac:chgData name="Jorge Pulido" userId="a6929f751fc1078e" providerId="LiveId" clId="{DE3EE53C-A50E-4E01-B2AD-B44838CCCEDF}" dt="2020-03-02T06:50:03.033" v="2798" actId="20577"/>
          <ac:spMkLst>
            <pc:docMk/>
            <pc:sldMk cId="0" sldId="277"/>
            <ac:spMk id="75782" creationId="{00000000-0000-0000-0000-000000000000}"/>
          </ac:spMkLst>
        </pc:spChg>
      </pc:sldChg>
      <pc:sldChg chg="modSp mod">
        <pc:chgData name="Jorge Pulido" userId="a6929f751fc1078e" providerId="LiveId" clId="{DE3EE53C-A50E-4E01-B2AD-B44838CCCEDF}" dt="2020-03-02T06:49:41.049" v="2786" actId="20577"/>
        <pc:sldMkLst>
          <pc:docMk/>
          <pc:sldMk cId="0" sldId="278"/>
        </pc:sldMkLst>
        <pc:spChg chg="mod">
          <ac:chgData name="Jorge Pulido" userId="a6929f751fc1078e" providerId="LiveId" clId="{DE3EE53C-A50E-4E01-B2AD-B44838CCCEDF}" dt="2020-03-02T06:48:39.236" v="2776" actId="20577"/>
          <ac:spMkLst>
            <pc:docMk/>
            <pc:sldMk cId="0" sldId="278"/>
            <ac:spMk id="77828" creationId="{00000000-0000-0000-0000-000000000000}"/>
          </ac:spMkLst>
        </pc:spChg>
        <pc:spChg chg="mod">
          <ac:chgData name="Jorge Pulido" userId="a6929f751fc1078e" providerId="LiveId" clId="{DE3EE53C-A50E-4E01-B2AD-B44838CCCEDF}" dt="2020-03-02T06:49:41.049" v="2786" actId="20577"/>
          <ac:spMkLst>
            <pc:docMk/>
            <pc:sldMk cId="0" sldId="278"/>
            <ac:spMk id="77836" creationId="{00000000-0000-0000-0000-000000000000}"/>
          </ac:spMkLst>
        </pc:spChg>
        <pc:grpChg chg="mod">
          <ac:chgData name="Jorge Pulido" userId="a6929f751fc1078e" providerId="LiveId" clId="{DE3EE53C-A50E-4E01-B2AD-B44838CCCEDF}" dt="2020-03-02T06:48:45.655" v="2778" actId="1036"/>
          <ac:grpSpMkLst>
            <pc:docMk/>
            <pc:sldMk cId="0" sldId="278"/>
            <ac:grpSpMk id="2" creationId="{00000000-0000-0000-0000-000000000000}"/>
          </ac:grpSpMkLst>
        </pc:grpChg>
      </pc:sldChg>
      <pc:sldChg chg="modSp mod">
        <pc:chgData name="Jorge Pulido" userId="a6929f751fc1078e" providerId="LiveId" clId="{DE3EE53C-A50E-4E01-B2AD-B44838CCCEDF}" dt="2020-03-02T06:50:48.036" v="2813" actId="20577"/>
        <pc:sldMkLst>
          <pc:docMk/>
          <pc:sldMk cId="0" sldId="279"/>
        </pc:sldMkLst>
        <pc:spChg chg="mod">
          <ac:chgData name="Jorge Pulido" userId="a6929f751fc1078e" providerId="LiveId" clId="{DE3EE53C-A50E-4E01-B2AD-B44838CCCEDF}" dt="2020-03-02T06:50:48.036" v="2813" actId="20577"/>
          <ac:spMkLst>
            <pc:docMk/>
            <pc:sldMk cId="0" sldId="279"/>
            <ac:spMk id="79876" creationId="{00000000-0000-0000-0000-000000000000}"/>
          </ac:spMkLst>
        </pc:spChg>
        <pc:spChg chg="mod">
          <ac:chgData name="Jorge Pulido" userId="a6929f751fc1078e" providerId="LiveId" clId="{DE3EE53C-A50E-4E01-B2AD-B44838CCCEDF}" dt="2020-03-02T06:50:37.173" v="2804" actId="20577"/>
          <ac:spMkLst>
            <pc:docMk/>
            <pc:sldMk cId="0" sldId="279"/>
            <ac:spMk id="79885" creationId="{00000000-0000-0000-0000-000000000000}"/>
          </ac:spMkLst>
        </pc:spChg>
      </pc:sldChg>
      <pc:sldChg chg="modSp mod">
        <pc:chgData name="Jorge Pulido" userId="a6929f751fc1078e" providerId="LiveId" clId="{DE3EE53C-A50E-4E01-B2AD-B44838CCCEDF}" dt="2020-03-02T05:28:14.442" v="1966" actId="20577"/>
        <pc:sldMkLst>
          <pc:docMk/>
          <pc:sldMk cId="0" sldId="385"/>
        </pc:sldMkLst>
        <pc:spChg chg="mod">
          <ac:chgData name="Jorge Pulido" userId="a6929f751fc1078e" providerId="LiveId" clId="{DE3EE53C-A50E-4E01-B2AD-B44838CCCEDF}" dt="2020-03-02T05:22:49.269" v="1865" actId="313"/>
          <ac:spMkLst>
            <pc:docMk/>
            <pc:sldMk cId="0" sldId="385"/>
            <ac:spMk id="55298" creationId="{00000000-0000-0000-0000-000000000000}"/>
          </ac:spMkLst>
        </pc:spChg>
        <pc:spChg chg="mod">
          <ac:chgData name="Jorge Pulido" userId="a6929f751fc1078e" providerId="LiveId" clId="{DE3EE53C-A50E-4E01-B2AD-B44838CCCEDF}" dt="2020-03-02T05:28:14.442" v="1966" actId="20577"/>
          <ac:spMkLst>
            <pc:docMk/>
            <pc:sldMk cId="0" sldId="385"/>
            <ac:spMk id="232451" creationId="{00000000-0000-0000-0000-000000000000}"/>
          </ac:spMkLst>
        </pc:spChg>
      </pc:sldChg>
      <pc:sldChg chg="modSp mod">
        <pc:chgData name="Jorge Pulido" userId="a6929f751fc1078e" providerId="LiveId" clId="{DE3EE53C-A50E-4E01-B2AD-B44838CCCEDF}" dt="2020-03-02T05:58:17.960" v="2273" actId="20577"/>
        <pc:sldMkLst>
          <pc:docMk/>
          <pc:sldMk cId="0" sldId="415"/>
        </pc:sldMkLst>
        <pc:spChg chg="mod">
          <ac:chgData name="Jorge Pulido" userId="a6929f751fc1078e" providerId="LiveId" clId="{DE3EE53C-A50E-4E01-B2AD-B44838CCCEDF}" dt="2020-03-02T05:34:50.066" v="2060" actId="20577"/>
          <ac:spMkLst>
            <pc:docMk/>
            <pc:sldMk cId="0" sldId="415"/>
            <ac:spMk id="263172" creationId="{00000000-0000-0000-0000-000000000000}"/>
          </ac:spMkLst>
        </pc:spChg>
        <pc:spChg chg="mod">
          <ac:chgData name="Jorge Pulido" userId="a6929f751fc1078e" providerId="LiveId" clId="{DE3EE53C-A50E-4E01-B2AD-B44838CCCEDF}" dt="2020-03-02T05:42:39.636" v="2220" actId="20577"/>
          <ac:spMkLst>
            <pc:docMk/>
            <pc:sldMk cId="0" sldId="415"/>
            <ac:spMk id="263174" creationId="{00000000-0000-0000-0000-000000000000}"/>
          </ac:spMkLst>
        </pc:spChg>
        <pc:spChg chg="mod">
          <ac:chgData name="Jorge Pulido" userId="a6929f751fc1078e" providerId="LiveId" clId="{DE3EE53C-A50E-4E01-B2AD-B44838CCCEDF}" dt="2020-03-02T05:48:09.405" v="2235" actId="20577"/>
          <ac:spMkLst>
            <pc:docMk/>
            <pc:sldMk cId="0" sldId="415"/>
            <ac:spMk id="263175" creationId="{00000000-0000-0000-0000-000000000000}"/>
          </ac:spMkLst>
        </pc:spChg>
        <pc:spChg chg="mod">
          <ac:chgData name="Jorge Pulido" userId="a6929f751fc1078e" providerId="LiveId" clId="{DE3EE53C-A50E-4E01-B2AD-B44838CCCEDF}" dt="2020-03-02T05:40:01.047" v="2193" actId="20577"/>
          <ac:spMkLst>
            <pc:docMk/>
            <pc:sldMk cId="0" sldId="415"/>
            <ac:spMk id="263177" creationId="{00000000-0000-0000-0000-000000000000}"/>
          </ac:spMkLst>
        </pc:spChg>
        <pc:spChg chg="mod">
          <ac:chgData name="Jorge Pulido" userId="a6929f751fc1078e" providerId="LiveId" clId="{DE3EE53C-A50E-4E01-B2AD-B44838CCCEDF}" dt="2020-03-02T05:58:17.960" v="2273" actId="20577"/>
          <ac:spMkLst>
            <pc:docMk/>
            <pc:sldMk cId="0" sldId="415"/>
            <ac:spMk id="263178" creationId="{00000000-0000-0000-0000-000000000000}"/>
          </ac:spMkLst>
        </pc:spChg>
      </pc:sldChg>
      <pc:sldChg chg="modSp mod">
        <pc:chgData name="Jorge Pulido" userId="a6929f751fc1078e" providerId="LiveId" clId="{DE3EE53C-A50E-4E01-B2AD-B44838CCCEDF}" dt="2020-03-02T00:45:30.028" v="321" actId="20577"/>
        <pc:sldMkLst>
          <pc:docMk/>
          <pc:sldMk cId="0" sldId="447"/>
        </pc:sldMkLst>
        <pc:spChg chg="mod">
          <ac:chgData name="Jorge Pulido" userId="a6929f751fc1078e" providerId="LiveId" clId="{DE3EE53C-A50E-4E01-B2AD-B44838CCCEDF}" dt="2020-03-02T00:45:30.028" v="321" actId="20577"/>
          <ac:spMkLst>
            <pc:docMk/>
            <pc:sldMk cId="0" sldId="447"/>
            <ac:spMk id="13314" creationId="{00000000-0000-0000-0000-000000000000}"/>
          </ac:spMkLst>
        </pc:spChg>
        <pc:spChg chg="mod">
          <ac:chgData name="Jorge Pulido" userId="a6929f751fc1078e" providerId="LiveId" clId="{DE3EE53C-A50E-4E01-B2AD-B44838CCCEDF}" dt="2020-03-02T00:37:48.184" v="274" actId="20577"/>
          <ac:spMkLst>
            <pc:docMk/>
            <pc:sldMk cId="0" sldId="447"/>
            <ac:spMk id="13315" creationId="{00000000-0000-0000-0000-000000000000}"/>
          </ac:spMkLst>
        </pc:spChg>
      </pc:sldChg>
      <pc:sldChg chg="modSp mod">
        <pc:chgData name="Jorge Pulido" userId="a6929f751fc1078e" providerId="LiveId" clId="{DE3EE53C-A50E-4E01-B2AD-B44838CCCEDF}" dt="2020-03-02T00:45:47.950" v="328" actId="20577"/>
        <pc:sldMkLst>
          <pc:docMk/>
          <pc:sldMk cId="0" sldId="448"/>
        </pc:sldMkLst>
        <pc:spChg chg="mod">
          <ac:chgData name="Jorge Pulido" userId="a6929f751fc1078e" providerId="LiveId" clId="{DE3EE53C-A50E-4E01-B2AD-B44838CCCEDF}" dt="2020-03-02T00:45:47.950" v="328" actId="20577"/>
          <ac:spMkLst>
            <pc:docMk/>
            <pc:sldMk cId="0" sldId="448"/>
            <ac:spMk id="14341" creationId="{00000000-0000-0000-0000-000000000000}"/>
          </ac:spMkLst>
        </pc:spChg>
      </pc:sldChg>
      <pc:sldChg chg="modSp mod">
        <pc:chgData name="Jorge Pulido" userId="a6929f751fc1078e" providerId="LiveId" clId="{DE3EE53C-A50E-4E01-B2AD-B44838CCCEDF}" dt="2020-03-02T00:25:52.432" v="136" actId="20577"/>
        <pc:sldMkLst>
          <pc:docMk/>
          <pc:sldMk cId="0" sldId="449"/>
        </pc:sldMkLst>
        <pc:spChg chg="mod">
          <ac:chgData name="Jorge Pulido" userId="a6929f751fc1078e" providerId="LiveId" clId="{DE3EE53C-A50E-4E01-B2AD-B44838CCCEDF}" dt="2020-03-02T00:25:52.432" v="136" actId="20577"/>
          <ac:spMkLst>
            <pc:docMk/>
            <pc:sldMk cId="0" sldId="449"/>
            <ac:spMk id="10242" creationId="{00000000-0000-0000-0000-000000000000}"/>
          </ac:spMkLst>
        </pc:spChg>
      </pc:sldChg>
      <pc:sldChg chg="modSp mod">
        <pc:chgData name="Jorge Pulido" userId="a6929f751fc1078e" providerId="LiveId" clId="{DE3EE53C-A50E-4E01-B2AD-B44838CCCEDF}" dt="2020-03-02T00:34:43.797" v="266" actId="20577"/>
        <pc:sldMkLst>
          <pc:docMk/>
          <pc:sldMk cId="0" sldId="450"/>
        </pc:sldMkLst>
        <pc:spChg chg="mod">
          <ac:chgData name="Jorge Pulido" userId="a6929f751fc1078e" providerId="LiveId" clId="{DE3EE53C-A50E-4E01-B2AD-B44838CCCEDF}" dt="2020-03-02T00:27:14.939" v="154" actId="20577"/>
          <ac:spMkLst>
            <pc:docMk/>
            <pc:sldMk cId="0" sldId="450"/>
            <ac:spMk id="12290" creationId="{00000000-0000-0000-0000-000000000000}"/>
          </ac:spMkLst>
        </pc:spChg>
        <pc:spChg chg="mod">
          <ac:chgData name="Jorge Pulido" userId="a6929f751fc1078e" providerId="LiveId" clId="{DE3EE53C-A50E-4E01-B2AD-B44838CCCEDF}" dt="2020-03-02T00:34:43.797" v="266" actId="20577"/>
          <ac:spMkLst>
            <pc:docMk/>
            <pc:sldMk cId="0" sldId="450"/>
            <ac:spMk id="12291" creationId="{00000000-0000-0000-0000-000000000000}"/>
          </ac:spMkLst>
        </pc:spChg>
      </pc:sldChg>
      <pc:sldChg chg="modSp mod">
        <pc:chgData name="Jorge Pulido" userId="a6929f751fc1078e" providerId="LiveId" clId="{DE3EE53C-A50E-4E01-B2AD-B44838CCCEDF}" dt="2020-03-02T02:26:20.745" v="586" actId="20577"/>
        <pc:sldMkLst>
          <pc:docMk/>
          <pc:sldMk cId="0" sldId="458"/>
        </pc:sldMkLst>
        <pc:spChg chg="mod">
          <ac:chgData name="Jorge Pulido" userId="a6929f751fc1078e" providerId="LiveId" clId="{DE3EE53C-A50E-4E01-B2AD-B44838CCCEDF}" dt="2020-03-02T02:26:20.745" v="586" actId="20577"/>
          <ac:spMkLst>
            <pc:docMk/>
            <pc:sldMk cId="0" sldId="458"/>
            <ac:spMk id="16387" creationId="{00000000-0000-0000-0000-000000000000}"/>
          </ac:spMkLst>
        </pc:spChg>
        <pc:spChg chg="mod">
          <ac:chgData name="Jorge Pulido" userId="a6929f751fc1078e" providerId="LiveId" clId="{DE3EE53C-A50E-4E01-B2AD-B44838CCCEDF}" dt="2020-03-02T02:17:57.391" v="505" actId="20577"/>
          <ac:spMkLst>
            <pc:docMk/>
            <pc:sldMk cId="0" sldId="458"/>
            <ac:spMk id="16388" creationId="{00000000-0000-0000-0000-000000000000}"/>
          </ac:spMkLst>
        </pc:spChg>
      </pc:sldChg>
      <pc:sldChg chg="modSp mod">
        <pc:chgData name="Jorge Pulido" userId="a6929f751fc1078e" providerId="LiveId" clId="{DE3EE53C-A50E-4E01-B2AD-B44838CCCEDF}" dt="2020-03-02T02:30:02.298" v="598" actId="20577"/>
        <pc:sldMkLst>
          <pc:docMk/>
          <pc:sldMk cId="0" sldId="461"/>
        </pc:sldMkLst>
        <pc:spChg chg="mod">
          <ac:chgData name="Jorge Pulido" userId="a6929f751fc1078e" providerId="LiveId" clId="{DE3EE53C-A50E-4E01-B2AD-B44838CCCEDF}" dt="2020-03-02T00:50:04.489" v="364" actId="20577"/>
          <ac:spMkLst>
            <pc:docMk/>
            <pc:sldMk cId="0" sldId="461"/>
            <ac:spMk id="15362" creationId="{00000000-0000-0000-0000-000000000000}"/>
          </ac:spMkLst>
        </pc:spChg>
        <pc:spChg chg="mod">
          <ac:chgData name="Jorge Pulido" userId="a6929f751fc1078e" providerId="LiveId" clId="{DE3EE53C-A50E-4E01-B2AD-B44838CCCEDF}" dt="2020-03-02T02:30:02.298" v="598" actId="20577"/>
          <ac:spMkLst>
            <pc:docMk/>
            <pc:sldMk cId="0" sldId="461"/>
            <ac:spMk id="15363" creationId="{00000000-0000-0000-0000-000000000000}"/>
          </ac:spMkLst>
        </pc:spChg>
      </pc:sldChg>
      <pc:sldChg chg="modSp">
        <pc:chgData name="Jorge Pulido" userId="a6929f751fc1078e" providerId="LiveId" clId="{DE3EE53C-A50E-4E01-B2AD-B44838CCCEDF}" dt="2020-03-02T03:17:43.082" v="737" actId="20577"/>
        <pc:sldMkLst>
          <pc:docMk/>
          <pc:sldMk cId="0" sldId="464"/>
        </pc:sldMkLst>
        <pc:spChg chg="mod">
          <ac:chgData name="Jorge Pulido" userId="a6929f751fc1078e" providerId="LiveId" clId="{DE3EE53C-A50E-4E01-B2AD-B44838CCCEDF}" dt="2020-03-02T03:17:43.082" v="737" actId="20577"/>
          <ac:spMkLst>
            <pc:docMk/>
            <pc:sldMk cId="0" sldId="464"/>
            <ac:spMk id="343043" creationId="{00000000-0000-0000-0000-000000000000}"/>
          </ac:spMkLst>
        </pc:spChg>
      </pc:sldChg>
      <pc:sldChg chg="modSp">
        <pc:chgData name="Jorge Pulido" userId="a6929f751fc1078e" providerId="LiveId" clId="{DE3EE53C-A50E-4E01-B2AD-B44838CCCEDF}" dt="2020-03-02T03:40:29.251" v="890" actId="20577"/>
        <pc:sldMkLst>
          <pc:docMk/>
          <pc:sldMk cId="0" sldId="465"/>
        </pc:sldMkLst>
        <pc:spChg chg="mod">
          <ac:chgData name="Jorge Pulido" userId="a6929f751fc1078e" providerId="LiveId" clId="{DE3EE53C-A50E-4E01-B2AD-B44838CCCEDF}" dt="2020-03-02T03:40:29.251" v="890" actId="20577"/>
          <ac:spMkLst>
            <pc:docMk/>
            <pc:sldMk cId="0" sldId="465"/>
            <ac:spMk id="345091" creationId="{00000000-0000-0000-0000-000000000000}"/>
          </ac:spMkLst>
        </pc:spChg>
      </pc:sldChg>
      <pc:sldChg chg="modSp mod">
        <pc:chgData name="Jorge Pulido" userId="a6929f751fc1078e" providerId="LiveId" clId="{DE3EE53C-A50E-4E01-B2AD-B44838CCCEDF}" dt="2020-03-02T06:59:10.187" v="2899" actId="20577"/>
        <pc:sldMkLst>
          <pc:docMk/>
          <pc:sldMk cId="0" sldId="466"/>
        </pc:sldMkLst>
        <pc:spChg chg="mod">
          <ac:chgData name="Jorge Pulido" userId="a6929f751fc1078e" providerId="LiveId" clId="{DE3EE53C-A50E-4E01-B2AD-B44838CCCEDF}" dt="2020-03-02T06:59:10.187" v="2899" actId="20577"/>
          <ac:spMkLst>
            <pc:docMk/>
            <pc:sldMk cId="0" sldId="466"/>
            <ac:spMk id="26627" creationId="{00000000-0000-0000-0000-000000000000}"/>
          </ac:spMkLst>
        </pc:spChg>
        <pc:spChg chg="mod">
          <ac:chgData name="Jorge Pulido" userId="a6929f751fc1078e" providerId="LiveId" clId="{DE3EE53C-A50E-4E01-B2AD-B44838CCCEDF}" dt="2020-03-02T03:46:38.006" v="1025" actId="6549"/>
          <ac:spMkLst>
            <pc:docMk/>
            <pc:sldMk cId="0" sldId="466"/>
            <ac:spMk id="26628" creationId="{00000000-0000-0000-0000-000000000000}"/>
          </ac:spMkLst>
        </pc:spChg>
      </pc:sldChg>
      <pc:sldChg chg="modSp mod">
        <pc:chgData name="Jorge Pulido" userId="a6929f751fc1078e" providerId="LiveId" clId="{DE3EE53C-A50E-4E01-B2AD-B44838CCCEDF}" dt="2020-03-02T03:51:07.367" v="1109" actId="20577"/>
        <pc:sldMkLst>
          <pc:docMk/>
          <pc:sldMk cId="0" sldId="467"/>
        </pc:sldMkLst>
        <pc:spChg chg="mod">
          <ac:chgData name="Jorge Pulido" userId="a6929f751fc1078e" providerId="LiveId" clId="{DE3EE53C-A50E-4E01-B2AD-B44838CCCEDF}" dt="2020-03-02T03:51:07.367" v="1109" actId="20577"/>
          <ac:spMkLst>
            <pc:docMk/>
            <pc:sldMk cId="0" sldId="467"/>
            <ac:spMk id="27651" creationId="{00000000-0000-0000-0000-000000000000}"/>
          </ac:spMkLst>
        </pc:spChg>
      </pc:sldChg>
      <pc:sldChg chg="modSp mod">
        <pc:chgData name="Jorge Pulido" userId="a6929f751fc1078e" providerId="LiveId" clId="{DE3EE53C-A50E-4E01-B2AD-B44838CCCEDF}" dt="2020-03-02T04:00:16.665" v="1165" actId="20577"/>
        <pc:sldMkLst>
          <pc:docMk/>
          <pc:sldMk cId="0" sldId="468"/>
        </pc:sldMkLst>
        <pc:spChg chg="mod">
          <ac:chgData name="Jorge Pulido" userId="a6929f751fc1078e" providerId="LiveId" clId="{DE3EE53C-A50E-4E01-B2AD-B44838CCCEDF}" dt="2020-03-02T03:58:09.422" v="1156" actId="20577"/>
          <ac:spMkLst>
            <pc:docMk/>
            <pc:sldMk cId="0" sldId="468"/>
            <ac:spMk id="28676" creationId="{00000000-0000-0000-0000-000000000000}"/>
          </ac:spMkLst>
        </pc:spChg>
        <pc:spChg chg="mod">
          <ac:chgData name="Jorge Pulido" userId="a6929f751fc1078e" providerId="LiveId" clId="{DE3EE53C-A50E-4E01-B2AD-B44838CCCEDF}" dt="2020-03-02T04:00:16.665" v="1165" actId="20577"/>
          <ac:spMkLst>
            <pc:docMk/>
            <pc:sldMk cId="0" sldId="468"/>
            <ac:spMk id="28677" creationId="{00000000-0000-0000-0000-000000000000}"/>
          </ac:spMkLst>
        </pc:spChg>
        <pc:spChg chg="mod">
          <ac:chgData name="Jorge Pulido" userId="a6929f751fc1078e" providerId="LiveId" clId="{DE3EE53C-A50E-4E01-B2AD-B44838CCCEDF}" dt="2020-03-02T03:51:36.823" v="1111" actId="1076"/>
          <ac:spMkLst>
            <pc:docMk/>
            <pc:sldMk cId="0" sldId="468"/>
            <ac:spMk id="28687" creationId="{00000000-0000-0000-0000-000000000000}"/>
          </ac:spMkLst>
        </pc:spChg>
      </pc:sldChg>
      <pc:sldChg chg="modSp mod">
        <pc:chgData name="Jorge Pulido" userId="a6929f751fc1078e" providerId="LiveId" clId="{DE3EE53C-A50E-4E01-B2AD-B44838CCCEDF}" dt="2020-03-02T04:04:36.861" v="1177" actId="20577"/>
        <pc:sldMkLst>
          <pc:docMk/>
          <pc:sldMk cId="0" sldId="469"/>
        </pc:sldMkLst>
        <pc:spChg chg="mod">
          <ac:chgData name="Jorge Pulido" userId="a6929f751fc1078e" providerId="LiveId" clId="{DE3EE53C-A50E-4E01-B2AD-B44838CCCEDF}" dt="2020-03-02T04:04:36.861" v="1177" actId="20577"/>
          <ac:spMkLst>
            <pc:docMk/>
            <pc:sldMk cId="0" sldId="469"/>
            <ac:spMk id="29699" creationId="{00000000-0000-0000-0000-000000000000}"/>
          </ac:spMkLst>
        </pc:spChg>
      </pc:sldChg>
      <pc:sldChg chg="modSp mod">
        <pc:chgData name="Jorge Pulido" userId="a6929f751fc1078e" providerId="LiveId" clId="{DE3EE53C-A50E-4E01-B2AD-B44838CCCEDF}" dt="2020-03-02T04:05:03.989" v="1178" actId="1076"/>
        <pc:sldMkLst>
          <pc:docMk/>
          <pc:sldMk cId="0" sldId="470"/>
        </pc:sldMkLst>
        <pc:spChg chg="mod">
          <ac:chgData name="Jorge Pulido" userId="a6929f751fc1078e" providerId="LiveId" clId="{DE3EE53C-A50E-4E01-B2AD-B44838CCCEDF}" dt="2020-03-02T04:05:03.989" v="1178" actId="1076"/>
          <ac:spMkLst>
            <pc:docMk/>
            <pc:sldMk cId="0" sldId="470"/>
            <ac:spMk id="30732" creationId="{00000000-0000-0000-0000-000000000000}"/>
          </ac:spMkLst>
        </pc:spChg>
      </pc:sldChg>
      <pc:sldChg chg="modSp mod">
        <pc:chgData name="Jorge Pulido" userId="a6929f751fc1078e" providerId="LiveId" clId="{DE3EE53C-A50E-4E01-B2AD-B44838CCCEDF}" dt="2020-03-02T04:09:10.757" v="1194" actId="6549"/>
        <pc:sldMkLst>
          <pc:docMk/>
          <pc:sldMk cId="0" sldId="471"/>
        </pc:sldMkLst>
        <pc:spChg chg="mod">
          <ac:chgData name="Jorge Pulido" userId="a6929f751fc1078e" providerId="LiveId" clId="{DE3EE53C-A50E-4E01-B2AD-B44838CCCEDF}" dt="2020-03-02T04:09:10.757" v="1194" actId="6549"/>
          <ac:spMkLst>
            <pc:docMk/>
            <pc:sldMk cId="0" sldId="471"/>
            <ac:spMk id="32771" creationId="{00000000-0000-0000-0000-000000000000}"/>
          </ac:spMkLst>
        </pc:spChg>
      </pc:sldChg>
      <pc:sldChg chg="modSp mod">
        <pc:chgData name="Jorge Pulido" userId="a6929f751fc1078e" providerId="LiveId" clId="{DE3EE53C-A50E-4E01-B2AD-B44838CCCEDF}" dt="2020-03-02T04:08:17.042" v="1193" actId="20577"/>
        <pc:sldMkLst>
          <pc:docMk/>
          <pc:sldMk cId="0" sldId="472"/>
        </pc:sldMkLst>
        <pc:spChg chg="mod">
          <ac:chgData name="Jorge Pulido" userId="a6929f751fc1078e" providerId="LiveId" clId="{DE3EE53C-A50E-4E01-B2AD-B44838CCCEDF}" dt="2020-03-02T04:08:17.042" v="1193" actId="20577"/>
          <ac:spMkLst>
            <pc:docMk/>
            <pc:sldMk cId="0" sldId="472"/>
            <ac:spMk id="34818" creationId="{00000000-0000-0000-0000-000000000000}"/>
          </ac:spMkLst>
        </pc:spChg>
      </pc:sldChg>
      <pc:sldChg chg="modSp mod">
        <pc:chgData name="Jorge Pulido" userId="a6929f751fc1078e" providerId="LiveId" clId="{DE3EE53C-A50E-4E01-B2AD-B44838CCCEDF}" dt="2020-03-02T04:11:05.408" v="1213" actId="20577"/>
        <pc:sldMkLst>
          <pc:docMk/>
          <pc:sldMk cId="0" sldId="473"/>
        </pc:sldMkLst>
        <pc:spChg chg="mod">
          <ac:chgData name="Jorge Pulido" userId="a6929f751fc1078e" providerId="LiveId" clId="{DE3EE53C-A50E-4E01-B2AD-B44838CCCEDF}" dt="2020-03-02T04:11:05.408" v="1213" actId="20577"/>
          <ac:spMkLst>
            <pc:docMk/>
            <pc:sldMk cId="0" sldId="473"/>
            <ac:spMk id="36866" creationId="{00000000-0000-0000-0000-000000000000}"/>
          </ac:spMkLst>
        </pc:spChg>
      </pc:sldChg>
      <pc:sldChg chg="modSp">
        <pc:chgData name="Jorge Pulido" userId="a6929f751fc1078e" providerId="LiveId" clId="{DE3EE53C-A50E-4E01-B2AD-B44838CCCEDF}" dt="2020-03-02T04:21:52.037" v="1340" actId="20577"/>
        <pc:sldMkLst>
          <pc:docMk/>
          <pc:sldMk cId="0" sldId="474"/>
        </pc:sldMkLst>
        <pc:spChg chg="mod">
          <ac:chgData name="Jorge Pulido" userId="a6929f751fc1078e" providerId="LiveId" clId="{DE3EE53C-A50E-4E01-B2AD-B44838CCCEDF}" dt="2020-03-02T04:21:52.037" v="1340" actId="20577"/>
          <ac:spMkLst>
            <pc:docMk/>
            <pc:sldMk cId="0" sldId="474"/>
            <ac:spMk id="355330" creationId="{00000000-0000-0000-0000-000000000000}"/>
          </ac:spMkLst>
        </pc:spChg>
      </pc:sldChg>
      <pc:sldChg chg="modSp mod">
        <pc:chgData name="Jorge Pulido" userId="a6929f751fc1078e" providerId="LiveId" clId="{DE3EE53C-A50E-4E01-B2AD-B44838CCCEDF}" dt="2020-03-02T05:17:08.182" v="1826" actId="20577"/>
        <pc:sldMkLst>
          <pc:docMk/>
          <pc:sldMk cId="0" sldId="479"/>
        </pc:sldMkLst>
        <pc:spChg chg="mod">
          <ac:chgData name="Jorge Pulido" userId="a6929f751fc1078e" providerId="LiveId" clId="{DE3EE53C-A50E-4E01-B2AD-B44838CCCEDF}" dt="2020-03-02T05:03:06.706" v="1610" actId="20577"/>
          <ac:spMkLst>
            <pc:docMk/>
            <pc:sldMk cId="0" sldId="479"/>
            <ac:spMk id="53250" creationId="{00000000-0000-0000-0000-000000000000}"/>
          </ac:spMkLst>
        </pc:spChg>
        <pc:spChg chg="mod">
          <ac:chgData name="Jorge Pulido" userId="a6929f751fc1078e" providerId="LiveId" clId="{DE3EE53C-A50E-4E01-B2AD-B44838CCCEDF}" dt="2020-03-02T05:17:08.182" v="1826" actId="20577"/>
          <ac:spMkLst>
            <pc:docMk/>
            <pc:sldMk cId="0" sldId="479"/>
            <ac:spMk id="360451" creationId="{00000000-0000-0000-0000-000000000000}"/>
          </ac:spMkLst>
        </pc:spChg>
      </pc:sldChg>
      <pc:sldChg chg="modSp">
        <pc:chgData name="Jorge Pulido" userId="a6929f751fc1078e" providerId="LiveId" clId="{DE3EE53C-A50E-4E01-B2AD-B44838CCCEDF}" dt="2020-03-02T06:17:36.707" v="2355" actId="20577"/>
        <pc:sldMkLst>
          <pc:docMk/>
          <pc:sldMk cId="0" sldId="480"/>
        </pc:sldMkLst>
        <pc:spChg chg="mod">
          <ac:chgData name="Jorge Pulido" userId="a6929f751fc1078e" providerId="LiveId" clId="{DE3EE53C-A50E-4E01-B2AD-B44838CCCEDF}" dt="2020-03-02T06:15:46.409" v="2304" actId="20577"/>
          <ac:spMkLst>
            <pc:docMk/>
            <pc:sldMk cId="0" sldId="480"/>
            <ac:spMk id="361475" creationId="{00000000-0000-0000-0000-000000000000}"/>
          </ac:spMkLst>
        </pc:spChg>
        <pc:spChg chg="mod">
          <ac:chgData name="Jorge Pulido" userId="a6929f751fc1078e" providerId="LiveId" clId="{DE3EE53C-A50E-4E01-B2AD-B44838CCCEDF}" dt="2020-03-02T06:16:18.984" v="2306" actId="20577"/>
          <ac:spMkLst>
            <pc:docMk/>
            <pc:sldMk cId="0" sldId="480"/>
            <ac:spMk id="361476" creationId="{00000000-0000-0000-0000-000000000000}"/>
          </ac:spMkLst>
        </pc:spChg>
        <pc:spChg chg="mod">
          <ac:chgData name="Jorge Pulido" userId="a6929f751fc1078e" providerId="LiveId" clId="{DE3EE53C-A50E-4E01-B2AD-B44838CCCEDF}" dt="2020-03-02T06:17:00.102" v="2325" actId="6549"/>
          <ac:spMkLst>
            <pc:docMk/>
            <pc:sldMk cId="0" sldId="480"/>
            <ac:spMk id="361477" creationId="{00000000-0000-0000-0000-000000000000}"/>
          </ac:spMkLst>
        </pc:spChg>
        <pc:spChg chg="mod">
          <ac:chgData name="Jorge Pulido" userId="a6929f751fc1078e" providerId="LiveId" clId="{DE3EE53C-A50E-4E01-B2AD-B44838CCCEDF}" dt="2020-03-02T06:17:36.707" v="2355" actId="20577"/>
          <ac:spMkLst>
            <pc:docMk/>
            <pc:sldMk cId="0" sldId="480"/>
            <ac:spMk id="361478" creationId="{00000000-0000-0000-0000-000000000000}"/>
          </ac:spMkLst>
        </pc:spChg>
      </pc:sldChg>
      <pc:sldChg chg="modSp mod">
        <pc:chgData name="Jorge Pulido" userId="a6929f751fc1078e" providerId="LiveId" clId="{DE3EE53C-A50E-4E01-B2AD-B44838CCCEDF}" dt="2020-03-02T07:12:53.819" v="3005" actId="20577"/>
        <pc:sldMkLst>
          <pc:docMk/>
          <pc:sldMk cId="0" sldId="483"/>
        </pc:sldMkLst>
        <pc:spChg chg="mod">
          <ac:chgData name="Jorge Pulido" userId="a6929f751fc1078e" providerId="LiveId" clId="{DE3EE53C-A50E-4E01-B2AD-B44838CCCEDF}" dt="2020-03-02T07:12:53.819" v="3005" actId="20577"/>
          <ac:spMkLst>
            <pc:docMk/>
            <pc:sldMk cId="0" sldId="483"/>
            <ac:spMk id="92163" creationId="{00000000-0000-0000-0000-000000000000}"/>
          </ac:spMkLst>
        </pc:spChg>
        <pc:spChg chg="mod">
          <ac:chgData name="Jorge Pulido" userId="a6929f751fc1078e" providerId="LiveId" clId="{DE3EE53C-A50E-4E01-B2AD-B44838CCCEDF}" dt="2020-03-02T07:12:02.522" v="2992" actId="20577"/>
          <ac:spMkLst>
            <pc:docMk/>
            <pc:sldMk cId="0" sldId="483"/>
            <ac:spMk id="92164" creationId="{00000000-0000-0000-0000-000000000000}"/>
          </ac:spMkLst>
        </pc:spChg>
        <pc:spChg chg="mod">
          <ac:chgData name="Jorge Pulido" userId="a6929f751fc1078e" providerId="LiveId" clId="{DE3EE53C-A50E-4E01-B2AD-B44838CCCEDF}" dt="2020-03-02T07:12:05.367" v="2993" actId="20577"/>
          <ac:spMkLst>
            <pc:docMk/>
            <pc:sldMk cId="0" sldId="483"/>
            <ac:spMk id="92165" creationId="{00000000-0000-0000-0000-000000000000}"/>
          </ac:spMkLst>
        </pc:spChg>
        <pc:spChg chg="mod">
          <ac:chgData name="Jorge Pulido" userId="a6929f751fc1078e" providerId="LiveId" clId="{DE3EE53C-A50E-4E01-B2AD-B44838CCCEDF}" dt="2020-03-02T07:12:24.034" v="2998" actId="20577"/>
          <ac:spMkLst>
            <pc:docMk/>
            <pc:sldMk cId="0" sldId="483"/>
            <ac:spMk id="92166" creationId="{00000000-0000-0000-0000-000000000000}"/>
          </ac:spMkLst>
        </pc:spChg>
        <pc:spChg chg="mod">
          <ac:chgData name="Jorge Pulido" userId="a6929f751fc1078e" providerId="LiveId" clId="{DE3EE53C-A50E-4E01-B2AD-B44838CCCEDF}" dt="2020-03-02T07:12:14.497" v="2996" actId="20577"/>
          <ac:spMkLst>
            <pc:docMk/>
            <pc:sldMk cId="0" sldId="483"/>
            <ac:spMk id="92167" creationId="{00000000-0000-0000-0000-000000000000}"/>
          </ac:spMkLst>
        </pc:spChg>
      </pc:sldChg>
      <pc:sldChg chg="modSp mod">
        <pc:chgData name="Jorge Pulido" userId="a6929f751fc1078e" providerId="LiveId" clId="{DE3EE53C-A50E-4E01-B2AD-B44838CCCEDF}" dt="2020-03-02T07:13:33.624" v="3018" actId="20577"/>
        <pc:sldMkLst>
          <pc:docMk/>
          <pc:sldMk cId="0" sldId="484"/>
        </pc:sldMkLst>
        <pc:spChg chg="mod">
          <ac:chgData name="Jorge Pulido" userId="a6929f751fc1078e" providerId="LiveId" clId="{DE3EE53C-A50E-4E01-B2AD-B44838CCCEDF}" dt="2020-03-02T07:13:31.052" v="3016" actId="20577"/>
          <ac:spMkLst>
            <pc:docMk/>
            <pc:sldMk cId="0" sldId="484"/>
            <ac:spMk id="93188" creationId="{00000000-0000-0000-0000-000000000000}"/>
          </ac:spMkLst>
        </pc:spChg>
        <pc:spChg chg="mod">
          <ac:chgData name="Jorge Pulido" userId="a6929f751fc1078e" providerId="LiveId" clId="{DE3EE53C-A50E-4E01-B2AD-B44838CCCEDF}" dt="2020-03-02T07:12:36.014" v="3001" actId="20577"/>
          <ac:spMkLst>
            <pc:docMk/>
            <pc:sldMk cId="0" sldId="484"/>
            <ac:spMk id="93189" creationId="{00000000-0000-0000-0000-000000000000}"/>
          </ac:spMkLst>
        </pc:spChg>
        <pc:spChg chg="mod">
          <ac:chgData name="Jorge Pulido" userId="a6929f751fc1078e" providerId="LiveId" clId="{DE3EE53C-A50E-4E01-B2AD-B44838CCCEDF}" dt="2020-03-02T07:13:33.624" v="3018" actId="20577"/>
          <ac:spMkLst>
            <pc:docMk/>
            <pc:sldMk cId="0" sldId="484"/>
            <ac:spMk id="93190" creationId="{00000000-0000-0000-0000-000000000000}"/>
          </ac:spMkLst>
        </pc:spChg>
        <pc:spChg chg="mod">
          <ac:chgData name="Jorge Pulido" userId="a6929f751fc1078e" providerId="LiveId" clId="{DE3EE53C-A50E-4E01-B2AD-B44838CCCEDF}" dt="2020-03-02T07:13:10.152" v="3014" actId="1038"/>
          <ac:spMkLst>
            <pc:docMk/>
            <pc:sldMk cId="0" sldId="484"/>
            <ac:spMk id="93191" creationId="{00000000-0000-0000-0000-000000000000}"/>
          </ac:spMkLst>
        </pc:spChg>
      </pc:sldChg>
      <pc:sldChg chg="modSp mod">
        <pc:chgData name="Jorge Pulido" userId="a6929f751fc1078e" providerId="LiveId" clId="{DE3EE53C-A50E-4E01-B2AD-B44838CCCEDF}" dt="2020-03-02T07:14:00.333" v="3024" actId="20577"/>
        <pc:sldMkLst>
          <pc:docMk/>
          <pc:sldMk cId="0" sldId="485"/>
        </pc:sldMkLst>
        <pc:spChg chg="mod">
          <ac:chgData name="Jorge Pulido" userId="a6929f751fc1078e" providerId="LiveId" clId="{DE3EE53C-A50E-4E01-B2AD-B44838CCCEDF}" dt="2020-03-02T07:13:58.122" v="3022" actId="20577"/>
          <ac:spMkLst>
            <pc:docMk/>
            <pc:sldMk cId="0" sldId="485"/>
            <ac:spMk id="94212" creationId="{00000000-0000-0000-0000-000000000000}"/>
          </ac:spMkLst>
        </pc:spChg>
        <pc:spChg chg="mod">
          <ac:chgData name="Jorge Pulido" userId="a6929f751fc1078e" providerId="LiveId" clId="{DE3EE53C-A50E-4E01-B2AD-B44838CCCEDF}" dt="2020-03-02T07:13:51.992" v="3019" actId="20577"/>
          <ac:spMkLst>
            <pc:docMk/>
            <pc:sldMk cId="0" sldId="485"/>
            <ac:spMk id="94213" creationId="{00000000-0000-0000-0000-000000000000}"/>
          </ac:spMkLst>
        </pc:spChg>
        <pc:spChg chg="mod">
          <ac:chgData name="Jorge Pulido" userId="a6929f751fc1078e" providerId="LiveId" clId="{DE3EE53C-A50E-4E01-B2AD-B44838CCCEDF}" dt="2020-03-02T07:14:00.333" v="3024" actId="20577"/>
          <ac:spMkLst>
            <pc:docMk/>
            <pc:sldMk cId="0" sldId="485"/>
            <ac:spMk id="94214" creationId="{00000000-0000-0000-0000-000000000000}"/>
          </ac:spMkLst>
        </pc:spChg>
        <pc:spChg chg="mod">
          <ac:chgData name="Jorge Pulido" userId="a6929f751fc1078e" providerId="LiveId" clId="{DE3EE53C-A50E-4E01-B2AD-B44838CCCEDF}" dt="2020-03-02T07:13:55.122" v="3020" actId="20577"/>
          <ac:spMkLst>
            <pc:docMk/>
            <pc:sldMk cId="0" sldId="485"/>
            <ac:spMk id="94215" creationId="{00000000-0000-0000-0000-000000000000}"/>
          </ac:spMkLst>
        </pc:spChg>
      </pc:sldChg>
      <pc:sldChg chg="modSp mod">
        <pc:chgData name="Jorge Pulido" userId="a6929f751fc1078e" providerId="LiveId" clId="{DE3EE53C-A50E-4E01-B2AD-B44838CCCEDF}" dt="2020-03-02T07:11:15.962" v="2986" actId="20577"/>
        <pc:sldMkLst>
          <pc:docMk/>
          <pc:sldMk cId="0" sldId="486"/>
        </pc:sldMkLst>
        <pc:spChg chg="mod">
          <ac:chgData name="Jorge Pulido" userId="a6929f751fc1078e" providerId="LiveId" clId="{DE3EE53C-A50E-4E01-B2AD-B44838CCCEDF}" dt="2020-03-02T07:10:18.483" v="2981" actId="20577"/>
          <ac:spMkLst>
            <pc:docMk/>
            <pc:sldMk cId="0" sldId="486"/>
            <ac:spMk id="89092" creationId="{00000000-0000-0000-0000-000000000000}"/>
          </ac:spMkLst>
        </pc:spChg>
        <pc:spChg chg="mod">
          <ac:chgData name="Jorge Pulido" userId="a6929f751fc1078e" providerId="LiveId" clId="{DE3EE53C-A50E-4E01-B2AD-B44838CCCEDF}" dt="2020-03-02T07:09:58.040" v="2979" actId="20577"/>
          <ac:spMkLst>
            <pc:docMk/>
            <pc:sldMk cId="0" sldId="486"/>
            <ac:spMk id="89093" creationId="{00000000-0000-0000-0000-000000000000}"/>
          </ac:spMkLst>
        </pc:spChg>
        <pc:spChg chg="mod">
          <ac:chgData name="Jorge Pulido" userId="a6929f751fc1078e" providerId="LiveId" clId="{DE3EE53C-A50E-4E01-B2AD-B44838CCCEDF}" dt="2020-03-02T07:10:42.063" v="2983" actId="20577"/>
          <ac:spMkLst>
            <pc:docMk/>
            <pc:sldMk cId="0" sldId="486"/>
            <ac:spMk id="89094" creationId="{00000000-0000-0000-0000-000000000000}"/>
          </ac:spMkLst>
        </pc:spChg>
        <pc:spChg chg="mod">
          <ac:chgData name="Jorge Pulido" userId="a6929f751fc1078e" providerId="LiveId" clId="{DE3EE53C-A50E-4E01-B2AD-B44838CCCEDF}" dt="2020-03-02T07:11:15.962" v="2986" actId="20577"/>
          <ac:spMkLst>
            <pc:docMk/>
            <pc:sldMk cId="0" sldId="486"/>
            <ac:spMk id="89095" creationId="{00000000-0000-0000-0000-000000000000}"/>
          </ac:spMkLst>
        </pc:spChg>
      </pc:sldChg>
      <pc:sldChg chg="modSp mod">
        <pc:chgData name="Jorge Pulido" userId="a6929f751fc1078e" providerId="LiveId" clId="{DE3EE53C-A50E-4E01-B2AD-B44838CCCEDF}" dt="2020-03-02T07:11:36.466" v="2990" actId="20577"/>
        <pc:sldMkLst>
          <pc:docMk/>
          <pc:sldMk cId="0" sldId="487"/>
        </pc:sldMkLst>
        <pc:spChg chg="mod">
          <ac:chgData name="Jorge Pulido" userId="a6929f751fc1078e" providerId="LiveId" clId="{DE3EE53C-A50E-4E01-B2AD-B44838CCCEDF}" dt="2020-03-02T07:11:36.466" v="2990" actId="20577"/>
          <ac:spMkLst>
            <pc:docMk/>
            <pc:sldMk cId="0" sldId="487"/>
            <ac:spMk id="91140" creationId="{00000000-0000-0000-0000-000000000000}"/>
          </ac:spMkLst>
        </pc:spChg>
        <pc:spChg chg="mod">
          <ac:chgData name="Jorge Pulido" userId="a6929f751fc1078e" providerId="LiveId" clId="{DE3EE53C-A50E-4E01-B2AD-B44838CCCEDF}" dt="2020-03-02T07:11:08.642" v="2984" actId="20577"/>
          <ac:spMkLst>
            <pc:docMk/>
            <pc:sldMk cId="0" sldId="487"/>
            <ac:spMk id="91141" creationId="{00000000-0000-0000-0000-000000000000}"/>
          </ac:spMkLst>
        </pc:spChg>
        <pc:spChg chg="mod">
          <ac:chgData name="Jorge Pulido" userId="a6929f751fc1078e" providerId="LiveId" clId="{DE3EE53C-A50E-4E01-B2AD-B44838CCCEDF}" dt="2020-03-02T07:11:33.592" v="2988" actId="20577"/>
          <ac:spMkLst>
            <pc:docMk/>
            <pc:sldMk cId="0" sldId="487"/>
            <ac:spMk id="91142" creationId="{00000000-0000-0000-0000-000000000000}"/>
          </ac:spMkLst>
        </pc:spChg>
        <pc:spChg chg="mod">
          <ac:chgData name="Jorge Pulido" userId="a6929f751fc1078e" providerId="LiveId" clId="{DE3EE53C-A50E-4E01-B2AD-B44838CCCEDF}" dt="2020-03-02T07:11:11.376" v="2985" actId="20577"/>
          <ac:spMkLst>
            <pc:docMk/>
            <pc:sldMk cId="0" sldId="487"/>
            <ac:spMk id="91143" creationId="{00000000-0000-0000-0000-000000000000}"/>
          </ac:spMkLst>
        </pc:spChg>
      </pc:sldChg>
      <pc:sldChg chg="modSp mod">
        <pc:chgData name="Jorge Pulido" userId="a6929f751fc1078e" providerId="LiveId" clId="{DE3EE53C-A50E-4E01-B2AD-B44838CCCEDF}" dt="2020-03-02T07:18:07.569" v="3126" actId="20577"/>
        <pc:sldMkLst>
          <pc:docMk/>
          <pc:sldMk cId="0" sldId="489"/>
        </pc:sldMkLst>
        <pc:spChg chg="mod">
          <ac:chgData name="Jorge Pulido" userId="a6929f751fc1078e" providerId="LiveId" clId="{DE3EE53C-A50E-4E01-B2AD-B44838CCCEDF}" dt="2020-03-02T07:15:48.414" v="3068" actId="20577"/>
          <ac:spMkLst>
            <pc:docMk/>
            <pc:sldMk cId="0" sldId="489"/>
            <ac:spMk id="97284" creationId="{00000000-0000-0000-0000-000000000000}"/>
          </ac:spMkLst>
        </pc:spChg>
        <pc:spChg chg="mod">
          <ac:chgData name="Jorge Pulido" userId="a6929f751fc1078e" providerId="LiveId" clId="{DE3EE53C-A50E-4E01-B2AD-B44838CCCEDF}" dt="2020-03-02T07:18:07.569" v="3126" actId="20577"/>
          <ac:spMkLst>
            <pc:docMk/>
            <pc:sldMk cId="0" sldId="489"/>
            <ac:spMk id="97296" creationId="{00000000-0000-0000-0000-000000000000}"/>
          </ac:spMkLst>
        </pc:spChg>
        <pc:spChg chg="mod">
          <ac:chgData name="Jorge Pulido" userId="a6929f751fc1078e" providerId="LiveId" clId="{DE3EE53C-A50E-4E01-B2AD-B44838CCCEDF}" dt="2020-03-02T07:15:28.063" v="3062" actId="6549"/>
          <ac:spMkLst>
            <pc:docMk/>
            <pc:sldMk cId="0" sldId="489"/>
            <ac:spMk id="97298" creationId="{00000000-0000-0000-0000-000000000000}"/>
          </ac:spMkLst>
        </pc:spChg>
        <pc:spChg chg="mod">
          <ac:chgData name="Jorge Pulido" userId="a6929f751fc1078e" providerId="LiveId" clId="{DE3EE53C-A50E-4E01-B2AD-B44838CCCEDF}" dt="2020-03-02T07:18:05.126" v="3124" actId="20577"/>
          <ac:spMkLst>
            <pc:docMk/>
            <pc:sldMk cId="0" sldId="489"/>
            <ac:spMk id="373772" creationId="{00000000-0000-0000-0000-000000000000}"/>
          </ac:spMkLst>
        </pc:spChg>
        <pc:picChg chg="mod">
          <ac:chgData name="Jorge Pulido" userId="a6929f751fc1078e" providerId="LiveId" clId="{DE3EE53C-A50E-4E01-B2AD-B44838CCCEDF}" dt="2020-03-02T07:17:35.394" v="3109" actId="1037"/>
          <ac:picMkLst>
            <pc:docMk/>
            <pc:sldMk cId="0" sldId="489"/>
            <ac:picMk id="97283" creationId="{00000000-0000-0000-0000-000000000000}"/>
          </ac:picMkLst>
        </pc:picChg>
      </pc:sldChg>
      <pc:sldChg chg="modSp mod">
        <pc:chgData name="Jorge Pulido" userId="a6929f751fc1078e" providerId="LiveId" clId="{DE3EE53C-A50E-4E01-B2AD-B44838CCCEDF}" dt="2020-03-02T07:20:32.131" v="3165" actId="20577"/>
        <pc:sldMkLst>
          <pc:docMk/>
          <pc:sldMk cId="0" sldId="490"/>
        </pc:sldMkLst>
        <pc:spChg chg="mod">
          <ac:chgData name="Jorge Pulido" userId="a6929f751fc1078e" providerId="LiveId" clId="{DE3EE53C-A50E-4E01-B2AD-B44838CCCEDF}" dt="2020-03-02T07:20:32.131" v="3165" actId="20577"/>
          <ac:spMkLst>
            <pc:docMk/>
            <pc:sldMk cId="0" sldId="490"/>
            <ac:spMk id="99333" creationId="{00000000-0000-0000-0000-000000000000}"/>
          </ac:spMkLst>
        </pc:spChg>
        <pc:spChg chg="mod">
          <ac:chgData name="Jorge Pulido" userId="a6929f751fc1078e" providerId="LiveId" clId="{DE3EE53C-A50E-4E01-B2AD-B44838CCCEDF}" dt="2020-03-02T07:19:54.253" v="3153" actId="6549"/>
          <ac:spMkLst>
            <pc:docMk/>
            <pc:sldMk cId="0" sldId="490"/>
            <ac:spMk id="99334" creationId="{00000000-0000-0000-0000-000000000000}"/>
          </ac:spMkLst>
        </pc:spChg>
      </pc:sldChg>
      <pc:sldChg chg="modSp mod">
        <pc:chgData name="Jorge Pulido" userId="a6929f751fc1078e" providerId="LiveId" clId="{DE3EE53C-A50E-4E01-B2AD-B44838CCCEDF}" dt="2020-03-02T07:23:16.352" v="3183" actId="20577"/>
        <pc:sldMkLst>
          <pc:docMk/>
          <pc:sldMk cId="0" sldId="492"/>
        </pc:sldMkLst>
        <pc:spChg chg="mod">
          <ac:chgData name="Jorge Pulido" userId="a6929f751fc1078e" providerId="LiveId" clId="{DE3EE53C-A50E-4E01-B2AD-B44838CCCEDF}" dt="2020-03-02T07:23:16.352" v="3183" actId="20577"/>
          <ac:spMkLst>
            <pc:docMk/>
            <pc:sldMk cId="0" sldId="492"/>
            <ac:spMk id="103431" creationId="{00000000-0000-0000-0000-000000000000}"/>
          </ac:spMkLst>
        </pc:spChg>
        <pc:spChg chg="mod">
          <ac:chgData name="Jorge Pulido" userId="a6929f751fc1078e" providerId="LiveId" clId="{DE3EE53C-A50E-4E01-B2AD-B44838CCCEDF}" dt="2020-03-02T07:22:04.332" v="3173" actId="20577"/>
          <ac:spMkLst>
            <pc:docMk/>
            <pc:sldMk cId="0" sldId="492"/>
            <ac:spMk id="103433" creationId="{00000000-0000-0000-0000-000000000000}"/>
          </ac:spMkLst>
        </pc:spChg>
      </pc:sldChg>
      <pc:sldChg chg="modSp mod">
        <pc:chgData name="Jorge Pulido" userId="a6929f751fc1078e" providerId="LiveId" clId="{DE3EE53C-A50E-4E01-B2AD-B44838CCCEDF}" dt="2020-03-02T07:31:00.150" v="3224" actId="20577"/>
        <pc:sldMkLst>
          <pc:docMk/>
          <pc:sldMk cId="0" sldId="493"/>
        </pc:sldMkLst>
        <pc:spChg chg="mod">
          <ac:chgData name="Jorge Pulido" userId="a6929f751fc1078e" providerId="LiveId" clId="{DE3EE53C-A50E-4E01-B2AD-B44838CCCEDF}" dt="2020-03-02T07:30:30.733" v="3211" actId="6549"/>
          <ac:spMkLst>
            <pc:docMk/>
            <pc:sldMk cId="0" sldId="493"/>
            <ac:spMk id="105474" creationId="{00000000-0000-0000-0000-000000000000}"/>
          </ac:spMkLst>
        </pc:spChg>
        <pc:spChg chg="mod">
          <ac:chgData name="Jorge Pulido" userId="a6929f751fc1078e" providerId="LiveId" clId="{DE3EE53C-A50E-4E01-B2AD-B44838CCCEDF}" dt="2020-03-02T07:31:00.150" v="3224" actId="20577"/>
          <ac:spMkLst>
            <pc:docMk/>
            <pc:sldMk cId="0" sldId="493"/>
            <ac:spMk id="381955" creationId="{00000000-0000-0000-0000-000000000000}"/>
          </ac:spMkLst>
        </pc:spChg>
      </pc:sldChg>
      <pc:sldChg chg="modSp mod">
        <pc:chgData name="Jorge Pulido" userId="a6929f751fc1078e" providerId="LiveId" clId="{DE3EE53C-A50E-4E01-B2AD-B44838CCCEDF}" dt="2020-03-02T07:39:55.602" v="3254" actId="20577"/>
        <pc:sldMkLst>
          <pc:docMk/>
          <pc:sldMk cId="0" sldId="495"/>
        </pc:sldMkLst>
        <pc:spChg chg="mod">
          <ac:chgData name="Jorge Pulido" userId="a6929f751fc1078e" providerId="LiveId" clId="{DE3EE53C-A50E-4E01-B2AD-B44838CCCEDF}" dt="2020-03-02T07:39:53.290" v="3253" actId="20577"/>
          <ac:spMkLst>
            <pc:docMk/>
            <pc:sldMk cId="0" sldId="495"/>
            <ac:spMk id="120837" creationId="{00000000-0000-0000-0000-000000000000}"/>
          </ac:spMkLst>
        </pc:spChg>
        <pc:spChg chg="mod">
          <ac:chgData name="Jorge Pulido" userId="a6929f751fc1078e" providerId="LiveId" clId="{DE3EE53C-A50E-4E01-B2AD-B44838CCCEDF}" dt="2020-03-02T07:39:55.602" v="3254" actId="20577"/>
          <ac:spMkLst>
            <pc:docMk/>
            <pc:sldMk cId="0" sldId="495"/>
            <ac:spMk id="120839" creationId="{00000000-0000-0000-0000-000000000000}"/>
          </ac:spMkLst>
        </pc:spChg>
      </pc:sldChg>
      <pc:sldChg chg="modSp mod">
        <pc:chgData name="Jorge Pulido" userId="a6929f751fc1078e" providerId="LiveId" clId="{DE3EE53C-A50E-4E01-B2AD-B44838CCCEDF}" dt="2020-03-02T07:40:12.401" v="3256" actId="20577"/>
        <pc:sldMkLst>
          <pc:docMk/>
          <pc:sldMk cId="0" sldId="496"/>
        </pc:sldMkLst>
        <pc:spChg chg="mod">
          <ac:chgData name="Jorge Pulido" userId="a6929f751fc1078e" providerId="LiveId" clId="{DE3EE53C-A50E-4E01-B2AD-B44838CCCEDF}" dt="2020-03-02T07:40:08.988" v="3255" actId="20577"/>
          <ac:spMkLst>
            <pc:docMk/>
            <pc:sldMk cId="0" sldId="496"/>
            <ac:spMk id="121861" creationId="{00000000-0000-0000-0000-000000000000}"/>
          </ac:spMkLst>
        </pc:spChg>
        <pc:spChg chg="mod">
          <ac:chgData name="Jorge Pulido" userId="a6929f751fc1078e" providerId="LiveId" clId="{DE3EE53C-A50E-4E01-B2AD-B44838CCCEDF}" dt="2020-03-02T07:40:12.401" v="3256" actId="20577"/>
          <ac:spMkLst>
            <pc:docMk/>
            <pc:sldMk cId="0" sldId="496"/>
            <ac:spMk id="121863" creationId="{00000000-0000-0000-0000-000000000000}"/>
          </ac:spMkLst>
        </pc:spChg>
      </pc:sldChg>
      <pc:sldChg chg="modSp mod">
        <pc:chgData name="Jorge Pulido" userId="a6929f751fc1078e" providerId="LiveId" clId="{DE3EE53C-A50E-4E01-B2AD-B44838CCCEDF}" dt="2020-03-02T07:40:20.762" v="3260" actId="20577"/>
        <pc:sldMkLst>
          <pc:docMk/>
          <pc:sldMk cId="0" sldId="497"/>
        </pc:sldMkLst>
        <pc:spChg chg="mod">
          <ac:chgData name="Jorge Pulido" userId="a6929f751fc1078e" providerId="LiveId" clId="{DE3EE53C-A50E-4E01-B2AD-B44838CCCEDF}" dt="2020-03-02T07:40:17.347" v="3257" actId="20577"/>
          <ac:spMkLst>
            <pc:docMk/>
            <pc:sldMk cId="0" sldId="497"/>
            <ac:spMk id="122885" creationId="{00000000-0000-0000-0000-000000000000}"/>
          </ac:spMkLst>
        </pc:spChg>
        <pc:spChg chg="mod">
          <ac:chgData name="Jorge Pulido" userId="a6929f751fc1078e" providerId="LiveId" clId="{DE3EE53C-A50E-4E01-B2AD-B44838CCCEDF}" dt="2020-03-02T07:40:20.762" v="3260" actId="20577"/>
          <ac:spMkLst>
            <pc:docMk/>
            <pc:sldMk cId="0" sldId="497"/>
            <ac:spMk id="122887" creationId="{00000000-0000-0000-0000-000000000000}"/>
          </ac:spMkLst>
        </pc:spChg>
      </pc:sldChg>
      <pc:sldChg chg="modSp mod">
        <pc:chgData name="Jorge Pulido" userId="a6929f751fc1078e" providerId="LiveId" clId="{DE3EE53C-A50E-4E01-B2AD-B44838CCCEDF}" dt="2020-03-02T07:39:14.004" v="3250" actId="20577"/>
        <pc:sldMkLst>
          <pc:docMk/>
          <pc:sldMk cId="0" sldId="498"/>
        </pc:sldMkLst>
        <pc:spChg chg="mod">
          <ac:chgData name="Jorge Pulido" userId="a6929f751fc1078e" providerId="LiveId" clId="{DE3EE53C-A50E-4E01-B2AD-B44838CCCEDF}" dt="2020-03-02T07:39:07.626" v="3249" actId="20577"/>
          <ac:spMkLst>
            <pc:docMk/>
            <pc:sldMk cId="0" sldId="498"/>
            <ac:spMk id="118787" creationId="{00000000-0000-0000-0000-000000000000}"/>
          </ac:spMkLst>
        </pc:spChg>
        <pc:spChg chg="mod">
          <ac:chgData name="Jorge Pulido" userId="a6929f751fc1078e" providerId="LiveId" clId="{DE3EE53C-A50E-4E01-B2AD-B44838CCCEDF}" dt="2020-03-02T07:38:08.208" v="3240" actId="20577"/>
          <ac:spMkLst>
            <pc:docMk/>
            <pc:sldMk cId="0" sldId="498"/>
            <ac:spMk id="118789" creationId="{00000000-0000-0000-0000-000000000000}"/>
          </ac:spMkLst>
        </pc:spChg>
        <pc:spChg chg="mod">
          <ac:chgData name="Jorge Pulido" userId="a6929f751fc1078e" providerId="LiveId" clId="{DE3EE53C-A50E-4E01-B2AD-B44838CCCEDF}" dt="2020-03-02T07:39:14.004" v="3250" actId="20577"/>
          <ac:spMkLst>
            <pc:docMk/>
            <pc:sldMk cId="0" sldId="498"/>
            <ac:spMk id="118791" creationId="{00000000-0000-0000-0000-000000000000}"/>
          </ac:spMkLst>
        </pc:spChg>
      </pc:sldChg>
      <pc:sldChg chg="modSp mod">
        <pc:chgData name="Jorge Pulido" userId="a6929f751fc1078e" providerId="LiveId" clId="{DE3EE53C-A50E-4E01-B2AD-B44838CCCEDF}" dt="2020-03-02T07:39:37.710" v="3252" actId="20577"/>
        <pc:sldMkLst>
          <pc:docMk/>
          <pc:sldMk cId="0" sldId="499"/>
        </pc:sldMkLst>
        <pc:spChg chg="mod">
          <ac:chgData name="Jorge Pulido" userId="a6929f751fc1078e" providerId="LiveId" clId="{DE3EE53C-A50E-4E01-B2AD-B44838CCCEDF}" dt="2020-03-02T07:39:30.468" v="3251" actId="20577"/>
          <ac:spMkLst>
            <pc:docMk/>
            <pc:sldMk cId="0" sldId="499"/>
            <ac:spMk id="119813" creationId="{00000000-0000-0000-0000-000000000000}"/>
          </ac:spMkLst>
        </pc:spChg>
        <pc:spChg chg="mod">
          <ac:chgData name="Jorge Pulido" userId="a6929f751fc1078e" providerId="LiveId" clId="{DE3EE53C-A50E-4E01-B2AD-B44838CCCEDF}" dt="2020-03-02T07:39:37.710" v="3252" actId="20577"/>
          <ac:spMkLst>
            <pc:docMk/>
            <pc:sldMk cId="0" sldId="499"/>
            <ac:spMk id="119815" creationId="{00000000-0000-0000-0000-000000000000}"/>
          </ac:spMkLst>
        </pc:spChg>
      </pc:sldChg>
      <pc:sldChg chg="modSp mod">
        <pc:chgData name="Jorge Pulido" userId="a6929f751fc1078e" providerId="LiveId" clId="{DE3EE53C-A50E-4E01-B2AD-B44838CCCEDF}" dt="2020-03-02T07:34:32.549" v="3236" actId="20577"/>
        <pc:sldMkLst>
          <pc:docMk/>
          <pc:sldMk cId="0" sldId="501"/>
        </pc:sldMkLst>
        <pc:spChg chg="mod">
          <ac:chgData name="Jorge Pulido" userId="a6929f751fc1078e" providerId="LiveId" clId="{DE3EE53C-A50E-4E01-B2AD-B44838CCCEDF}" dt="2020-03-02T07:34:32.549" v="3236" actId="20577"/>
          <ac:spMkLst>
            <pc:docMk/>
            <pc:sldMk cId="0" sldId="501"/>
            <ac:spMk id="110596" creationId="{00000000-0000-0000-0000-000000000000}"/>
          </ac:spMkLst>
        </pc:spChg>
      </pc:sldChg>
      <pc:sldChg chg="modSp mod">
        <pc:chgData name="Jorge Pulido" userId="a6929f751fc1078e" providerId="LiveId" clId="{DE3EE53C-A50E-4E01-B2AD-B44838CCCEDF}" dt="2020-03-02T07:44:01.365" v="3307" actId="20577"/>
        <pc:sldMkLst>
          <pc:docMk/>
          <pc:sldMk cId="0" sldId="502"/>
        </pc:sldMkLst>
        <pc:spChg chg="mod">
          <ac:chgData name="Jorge Pulido" userId="a6929f751fc1078e" providerId="LiveId" clId="{DE3EE53C-A50E-4E01-B2AD-B44838CCCEDF}" dt="2020-03-02T07:44:01.365" v="3307" actId="20577"/>
          <ac:spMkLst>
            <pc:docMk/>
            <pc:sldMk cId="0" sldId="502"/>
            <ac:spMk id="131075" creationId="{00000000-0000-0000-0000-000000000000}"/>
          </ac:spMkLst>
        </pc:spChg>
      </pc:sldChg>
      <pc:sldChg chg="modSp mod">
        <pc:chgData name="Jorge Pulido" userId="a6929f751fc1078e" providerId="LiveId" clId="{DE3EE53C-A50E-4E01-B2AD-B44838CCCEDF}" dt="2020-03-02T07:45:55.113" v="3319" actId="20577"/>
        <pc:sldMkLst>
          <pc:docMk/>
          <pc:sldMk cId="0" sldId="504"/>
        </pc:sldMkLst>
        <pc:spChg chg="mod">
          <ac:chgData name="Jorge Pulido" userId="a6929f751fc1078e" providerId="LiveId" clId="{DE3EE53C-A50E-4E01-B2AD-B44838CCCEDF}" dt="2020-03-02T07:45:55.113" v="3319" actId="20577"/>
          <ac:spMkLst>
            <pc:docMk/>
            <pc:sldMk cId="0" sldId="504"/>
            <ac:spMk id="134157" creationId="{00000000-0000-0000-0000-000000000000}"/>
          </ac:spMkLst>
        </pc:spChg>
      </pc:sldChg>
      <pc:sldChg chg="modSp mod">
        <pc:chgData name="Jorge Pulido" userId="a6929f751fc1078e" providerId="LiveId" clId="{DE3EE53C-A50E-4E01-B2AD-B44838CCCEDF}" dt="2020-03-02T07:42:24.452" v="3287" actId="20577"/>
        <pc:sldMkLst>
          <pc:docMk/>
          <pc:sldMk cId="0" sldId="505"/>
        </pc:sldMkLst>
        <pc:spChg chg="mod">
          <ac:chgData name="Jorge Pulido" userId="a6929f751fc1078e" providerId="LiveId" clId="{DE3EE53C-A50E-4E01-B2AD-B44838CCCEDF}" dt="2020-03-02T07:42:22.318" v="3286" actId="20577"/>
          <ac:spMkLst>
            <pc:docMk/>
            <pc:sldMk cId="0" sldId="505"/>
            <ac:spMk id="128005" creationId="{00000000-0000-0000-0000-000000000000}"/>
          </ac:spMkLst>
        </pc:spChg>
        <pc:spChg chg="mod">
          <ac:chgData name="Jorge Pulido" userId="a6929f751fc1078e" providerId="LiveId" clId="{DE3EE53C-A50E-4E01-B2AD-B44838CCCEDF}" dt="2020-03-02T07:42:24.452" v="3287" actId="20577"/>
          <ac:spMkLst>
            <pc:docMk/>
            <pc:sldMk cId="0" sldId="505"/>
            <ac:spMk id="128007" creationId="{00000000-0000-0000-0000-000000000000}"/>
          </ac:spMkLst>
        </pc:spChg>
      </pc:sldChg>
      <pc:sldChg chg="modSp mod">
        <pc:chgData name="Jorge Pulido" userId="a6929f751fc1078e" providerId="LiveId" clId="{DE3EE53C-A50E-4E01-B2AD-B44838CCCEDF}" dt="2020-03-02T07:42:39.077" v="3289" actId="20577"/>
        <pc:sldMkLst>
          <pc:docMk/>
          <pc:sldMk cId="0" sldId="506"/>
        </pc:sldMkLst>
        <pc:spChg chg="mod">
          <ac:chgData name="Jorge Pulido" userId="a6929f751fc1078e" providerId="LiveId" clId="{DE3EE53C-A50E-4E01-B2AD-B44838CCCEDF}" dt="2020-03-02T07:42:36.470" v="3288" actId="20577"/>
          <ac:spMkLst>
            <pc:docMk/>
            <pc:sldMk cId="0" sldId="506"/>
            <ac:spMk id="129029" creationId="{00000000-0000-0000-0000-000000000000}"/>
          </ac:spMkLst>
        </pc:spChg>
        <pc:spChg chg="mod">
          <ac:chgData name="Jorge Pulido" userId="a6929f751fc1078e" providerId="LiveId" clId="{DE3EE53C-A50E-4E01-B2AD-B44838CCCEDF}" dt="2020-03-02T07:42:39.077" v="3289" actId="20577"/>
          <ac:spMkLst>
            <pc:docMk/>
            <pc:sldMk cId="0" sldId="506"/>
            <ac:spMk id="129031" creationId="{00000000-0000-0000-0000-000000000000}"/>
          </ac:spMkLst>
        </pc:spChg>
      </pc:sldChg>
      <pc:sldChg chg="modSp mod">
        <pc:chgData name="Jorge Pulido" userId="a6929f751fc1078e" providerId="LiveId" clId="{DE3EE53C-A50E-4E01-B2AD-B44838CCCEDF}" dt="2020-03-02T07:42:45.859" v="3291" actId="20577"/>
        <pc:sldMkLst>
          <pc:docMk/>
          <pc:sldMk cId="0" sldId="507"/>
        </pc:sldMkLst>
        <pc:spChg chg="mod">
          <ac:chgData name="Jorge Pulido" userId="a6929f751fc1078e" providerId="LiveId" clId="{DE3EE53C-A50E-4E01-B2AD-B44838CCCEDF}" dt="2020-03-02T07:42:43.441" v="3290" actId="20577"/>
          <ac:spMkLst>
            <pc:docMk/>
            <pc:sldMk cId="0" sldId="507"/>
            <ac:spMk id="130053" creationId="{00000000-0000-0000-0000-000000000000}"/>
          </ac:spMkLst>
        </pc:spChg>
        <pc:spChg chg="mod">
          <ac:chgData name="Jorge Pulido" userId="a6929f751fc1078e" providerId="LiveId" clId="{DE3EE53C-A50E-4E01-B2AD-B44838CCCEDF}" dt="2020-03-02T07:42:45.859" v="3291" actId="20577"/>
          <ac:spMkLst>
            <pc:docMk/>
            <pc:sldMk cId="0" sldId="507"/>
            <ac:spMk id="130055" creationId="{00000000-0000-0000-0000-000000000000}"/>
          </ac:spMkLst>
        </pc:spChg>
      </pc:sldChg>
      <pc:sldChg chg="modSp mod">
        <pc:chgData name="Jorge Pulido" userId="a6929f751fc1078e" providerId="LiveId" clId="{DE3EE53C-A50E-4E01-B2AD-B44838CCCEDF}" dt="2020-03-02T07:50:38.225" v="3368" actId="20577"/>
        <pc:sldMkLst>
          <pc:docMk/>
          <pc:sldMk cId="0" sldId="508"/>
        </pc:sldMkLst>
        <pc:spChg chg="mod">
          <ac:chgData name="Jorge Pulido" userId="a6929f751fc1078e" providerId="LiveId" clId="{DE3EE53C-A50E-4E01-B2AD-B44838CCCEDF}" dt="2020-03-02T07:50:38.225" v="3368" actId="20577"/>
          <ac:spMkLst>
            <pc:docMk/>
            <pc:sldMk cId="0" sldId="508"/>
            <ac:spMk id="125955" creationId="{00000000-0000-0000-0000-000000000000}"/>
          </ac:spMkLst>
        </pc:spChg>
        <pc:spChg chg="mod">
          <ac:chgData name="Jorge Pulido" userId="a6929f751fc1078e" providerId="LiveId" clId="{DE3EE53C-A50E-4E01-B2AD-B44838CCCEDF}" dt="2020-03-02T07:41:34.175" v="3272" actId="20577"/>
          <ac:spMkLst>
            <pc:docMk/>
            <pc:sldMk cId="0" sldId="508"/>
            <ac:spMk id="125957" creationId="{00000000-0000-0000-0000-000000000000}"/>
          </ac:spMkLst>
        </pc:spChg>
        <pc:spChg chg="mod">
          <ac:chgData name="Jorge Pulido" userId="a6929f751fc1078e" providerId="LiveId" clId="{DE3EE53C-A50E-4E01-B2AD-B44838CCCEDF}" dt="2020-03-02T07:41:37.473" v="3273" actId="20577"/>
          <ac:spMkLst>
            <pc:docMk/>
            <pc:sldMk cId="0" sldId="508"/>
            <ac:spMk id="125959" creationId="{00000000-0000-0000-0000-000000000000}"/>
          </ac:spMkLst>
        </pc:spChg>
        <pc:spChg chg="mod">
          <ac:chgData name="Jorge Pulido" userId="a6929f751fc1078e" providerId="LiveId" clId="{DE3EE53C-A50E-4E01-B2AD-B44838CCCEDF}" dt="2020-03-02T07:41:39.495" v="3274" actId="20577"/>
          <ac:spMkLst>
            <pc:docMk/>
            <pc:sldMk cId="0" sldId="508"/>
            <ac:spMk id="125961" creationId="{00000000-0000-0000-0000-000000000000}"/>
          </ac:spMkLst>
        </pc:spChg>
      </pc:sldChg>
      <pc:sldChg chg="modSp mod">
        <pc:chgData name="Jorge Pulido" userId="a6929f751fc1078e" providerId="LiveId" clId="{DE3EE53C-A50E-4E01-B2AD-B44838CCCEDF}" dt="2020-03-02T07:42:09.880" v="3285" actId="20577"/>
        <pc:sldMkLst>
          <pc:docMk/>
          <pc:sldMk cId="0" sldId="509"/>
        </pc:sldMkLst>
        <pc:spChg chg="mod">
          <ac:chgData name="Jorge Pulido" userId="a6929f751fc1078e" providerId="LiveId" clId="{DE3EE53C-A50E-4E01-B2AD-B44838CCCEDF}" dt="2020-03-02T07:42:05.774" v="3283" actId="20577"/>
          <ac:spMkLst>
            <pc:docMk/>
            <pc:sldMk cId="0" sldId="509"/>
            <ac:spMk id="126980" creationId="{00000000-0000-0000-0000-000000000000}"/>
          </ac:spMkLst>
        </pc:spChg>
        <pc:spChg chg="mod">
          <ac:chgData name="Jorge Pulido" userId="a6929f751fc1078e" providerId="LiveId" clId="{DE3EE53C-A50E-4E01-B2AD-B44838CCCEDF}" dt="2020-03-02T07:42:07.685" v="3284" actId="20577"/>
          <ac:spMkLst>
            <pc:docMk/>
            <pc:sldMk cId="0" sldId="509"/>
            <ac:spMk id="126981" creationId="{00000000-0000-0000-0000-000000000000}"/>
          </ac:spMkLst>
        </pc:spChg>
        <pc:spChg chg="mod">
          <ac:chgData name="Jorge Pulido" userId="a6929f751fc1078e" providerId="LiveId" clId="{DE3EE53C-A50E-4E01-B2AD-B44838CCCEDF}" dt="2020-03-02T07:42:09.880" v="3285" actId="20577"/>
          <ac:spMkLst>
            <pc:docMk/>
            <pc:sldMk cId="0" sldId="509"/>
            <ac:spMk id="126982" creationId="{00000000-0000-0000-0000-000000000000}"/>
          </ac:spMkLst>
        </pc:spChg>
      </pc:sldChg>
      <pc:sldChg chg="modSp mod">
        <pc:chgData name="Jorge Pulido" userId="a6929f751fc1078e" providerId="LiveId" clId="{DE3EE53C-A50E-4E01-B2AD-B44838CCCEDF}" dt="2020-03-02T07:50:48.112" v="3370" actId="20577"/>
        <pc:sldMkLst>
          <pc:docMk/>
          <pc:sldMk cId="0" sldId="510"/>
        </pc:sldMkLst>
        <pc:spChg chg="mod">
          <ac:chgData name="Jorge Pulido" userId="a6929f751fc1078e" providerId="LiveId" clId="{DE3EE53C-A50E-4E01-B2AD-B44838CCCEDF}" dt="2020-03-02T07:47:03.108" v="3320" actId="20577"/>
          <ac:spMkLst>
            <pc:docMk/>
            <pc:sldMk cId="0" sldId="510"/>
            <ac:spMk id="136194" creationId="{00000000-0000-0000-0000-000000000000}"/>
          </ac:spMkLst>
        </pc:spChg>
        <pc:spChg chg="mod">
          <ac:chgData name="Jorge Pulido" userId="a6929f751fc1078e" providerId="LiveId" clId="{DE3EE53C-A50E-4E01-B2AD-B44838CCCEDF}" dt="2020-03-02T07:50:48.112" v="3370" actId="20577"/>
          <ac:spMkLst>
            <pc:docMk/>
            <pc:sldMk cId="0" sldId="510"/>
            <ac:spMk id="403461" creationId="{00000000-0000-0000-0000-000000000000}"/>
          </ac:spMkLst>
        </pc:spChg>
      </pc:sldChg>
      <pc:sldChg chg="modSp mod modAnim">
        <pc:chgData name="Jorge Pulido" userId="a6929f751fc1078e" providerId="LiveId" clId="{DE3EE53C-A50E-4E01-B2AD-B44838CCCEDF}" dt="2020-03-02T04:37:30.839" v="1437" actId="20577"/>
        <pc:sldMkLst>
          <pc:docMk/>
          <pc:sldMk cId="0" sldId="518"/>
        </pc:sldMkLst>
        <pc:spChg chg="mod">
          <ac:chgData name="Jorge Pulido" userId="a6929f751fc1078e" providerId="LiveId" clId="{DE3EE53C-A50E-4E01-B2AD-B44838CCCEDF}" dt="2020-03-02T04:34:36.636" v="1408" actId="20577"/>
          <ac:spMkLst>
            <pc:docMk/>
            <pc:sldMk cId="0" sldId="518"/>
            <ac:spMk id="45058" creationId="{00000000-0000-0000-0000-000000000000}"/>
          </ac:spMkLst>
        </pc:spChg>
        <pc:spChg chg="mod">
          <ac:chgData name="Jorge Pulido" userId="a6929f751fc1078e" providerId="LiveId" clId="{DE3EE53C-A50E-4E01-B2AD-B44838CCCEDF}" dt="2020-03-02T04:37:30.839" v="1437" actId="20577"/>
          <ac:spMkLst>
            <pc:docMk/>
            <pc:sldMk cId="0" sldId="518"/>
            <ac:spMk id="412675" creationId="{00000000-0000-0000-0000-000000000000}"/>
          </ac:spMkLst>
        </pc:spChg>
      </pc:sldChg>
      <pc:sldChg chg="modSp mod">
        <pc:chgData name="Jorge Pulido" userId="a6929f751fc1078e" providerId="LiveId" clId="{DE3EE53C-A50E-4E01-B2AD-B44838CCCEDF}" dt="2020-03-02T07:51:04.328" v="3371" actId="20577"/>
        <pc:sldMkLst>
          <pc:docMk/>
          <pc:sldMk cId="0" sldId="519"/>
        </pc:sldMkLst>
        <pc:spChg chg="mod">
          <ac:chgData name="Jorge Pulido" userId="a6929f751fc1078e" providerId="LiveId" clId="{DE3EE53C-A50E-4E01-B2AD-B44838CCCEDF}" dt="2020-03-02T07:51:04.328" v="3371" actId="20577"/>
          <ac:spMkLst>
            <pc:docMk/>
            <pc:sldMk cId="0" sldId="519"/>
            <ac:spMk id="47106" creationId="{00000000-0000-0000-0000-000000000000}"/>
          </ac:spMkLst>
        </pc:spChg>
      </pc:sldChg>
      <pc:sldChg chg="modSp mod">
        <pc:chgData name="Jorge Pulido" userId="a6929f751fc1078e" providerId="LiveId" clId="{DE3EE53C-A50E-4E01-B2AD-B44838CCCEDF}" dt="2020-03-02T04:39:18.507" v="1452" actId="20577"/>
        <pc:sldMkLst>
          <pc:docMk/>
          <pc:sldMk cId="0" sldId="520"/>
        </pc:sldMkLst>
        <pc:spChg chg="mod">
          <ac:chgData name="Jorge Pulido" userId="a6929f751fc1078e" providerId="LiveId" clId="{DE3EE53C-A50E-4E01-B2AD-B44838CCCEDF}" dt="2020-03-02T04:39:18.507" v="1452" actId="20577"/>
          <ac:spMkLst>
            <pc:docMk/>
            <pc:sldMk cId="0" sldId="520"/>
            <ac:spMk id="49154" creationId="{00000000-0000-0000-0000-000000000000}"/>
          </ac:spMkLst>
        </pc:spChg>
      </pc:sldChg>
      <pc:sldChg chg="modSp">
        <pc:chgData name="Jorge Pulido" userId="a6929f751fc1078e" providerId="LiveId" clId="{DE3EE53C-A50E-4E01-B2AD-B44838CCCEDF}" dt="2020-03-02T05:00:07.382" v="1571" actId="6549"/>
        <pc:sldMkLst>
          <pc:docMk/>
          <pc:sldMk cId="0" sldId="521"/>
        </pc:sldMkLst>
        <pc:spChg chg="mod">
          <ac:chgData name="Jorge Pulido" userId="a6929f751fc1078e" providerId="LiveId" clId="{DE3EE53C-A50E-4E01-B2AD-B44838CCCEDF}" dt="2020-03-02T05:00:07.382" v="1571" actId="6549"/>
          <ac:spMkLst>
            <pc:docMk/>
            <pc:sldMk cId="0" sldId="521"/>
            <ac:spMk id="417817" creationId="{00000000-0000-0000-0000-000000000000}"/>
          </ac:spMkLst>
        </pc:spChg>
        <pc:spChg chg="mod">
          <ac:chgData name="Jorge Pulido" userId="a6929f751fc1078e" providerId="LiveId" clId="{DE3EE53C-A50E-4E01-B2AD-B44838CCCEDF}" dt="2020-03-02T04:50:16.706" v="1468" actId="20577"/>
          <ac:spMkLst>
            <pc:docMk/>
            <pc:sldMk cId="0" sldId="521"/>
            <ac:spMk id="417818" creationId="{00000000-0000-0000-0000-000000000000}"/>
          </ac:spMkLst>
        </pc:spChg>
      </pc:sldChg>
      <pc:sldChg chg="modSp mod">
        <pc:chgData name="Jorge Pulido" userId="a6929f751fc1078e" providerId="LiveId" clId="{DE3EE53C-A50E-4E01-B2AD-B44838CCCEDF}" dt="2020-03-02T07:36:32.872" v="3239" actId="20577"/>
        <pc:sldMkLst>
          <pc:docMk/>
          <pc:sldMk cId="0" sldId="522"/>
        </pc:sldMkLst>
        <pc:spChg chg="mod">
          <ac:chgData name="Jorge Pulido" userId="a6929f751fc1078e" providerId="LiveId" clId="{DE3EE53C-A50E-4E01-B2AD-B44838CCCEDF}" dt="2020-03-02T07:36:32.872" v="3239" actId="20577"/>
          <ac:spMkLst>
            <pc:docMk/>
            <pc:sldMk cId="0" sldId="522"/>
            <ac:spMk id="112645" creationId="{00000000-0000-0000-0000-000000000000}"/>
          </ac:spMkLst>
        </pc:spChg>
      </pc:sldChg>
      <pc:sldChg chg="modSp mod">
        <pc:chgData name="Jorge Pulido" userId="a6929f751fc1078e" providerId="LiveId" clId="{DE3EE53C-A50E-4E01-B2AD-B44838CCCEDF}" dt="2020-03-02T04:32:24.424" v="1359" actId="20577"/>
        <pc:sldMkLst>
          <pc:docMk/>
          <pc:sldMk cId="0" sldId="525"/>
        </pc:sldMkLst>
        <pc:spChg chg="mod">
          <ac:chgData name="Jorge Pulido" userId="a6929f751fc1078e" providerId="LiveId" clId="{DE3EE53C-A50E-4E01-B2AD-B44838CCCEDF}" dt="2020-03-02T04:32:24.424" v="1359" actId="20577"/>
          <ac:spMkLst>
            <pc:docMk/>
            <pc:sldMk cId="0" sldId="525"/>
            <ac:spMk id="43010" creationId="{00000000-0000-0000-0000-000000000000}"/>
          </ac:spMkLst>
        </pc:spChg>
      </pc:sldChg>
      <pc:sldChg chg="modSp mod">
        <pc:chgData name="Jorge Pulido" userId="a6929f751fc1078e" providerId="LiveId" clId="{DE3EE53C-A50E-4E01-B2AD-B44838CCCEDF}" dt="2020-03-02T06:13:57.776" v="2302" actId="20577"/>
        <pc:sldMkLst>
          <pc:docMk/>
          <pc:sldMk cId="0" sldId="531"/>
        </pc:sldMkLst>
        <pc:spChg chg="mod">
          <ac:chgData name="Jorge Pulido" userId="a6929f751fc1078e" providerId="LiveId" clId="{DE3EE53C-A50E-4E01-B2AD-B44838CCCEDF}" dt="2020-03-02T06:13:09.499" v="2295" actId="20577"/>
          <ac:spMkLst>
            <pc:docMk/>
            <pc:sldMk cId="0" sldId="531"/>
            <ac:spMk id="63490" creationId="{00000000-0000-0000-0000-000000000000}"/>
          </ac:spMkLst>
        </pc:spChg>
        <pc:spChg chg="mod">
          <ac:chgData name="Jorge Pulido" userId="a6929f751fc1078e" providerId="LiveId" clId="{DE3EE53C-A50E-4E01-B2AD-B44838CCCEDF}" dt="2020-03-02T06:13:57.776" v="2302" actId="20577"/>
          <ac:spMkLst>
            <pc:docMk/>
            <pc:sldMk cId="0" sldId="531"/>
            <ac:spMk id="439300" creationId="{00000000-0000-0000-0000-000000000000}"/>
          </ac:spMkLst>
        </pc:spChg>
      </pc:sldChg>
      <pc:sldChg chg="modSp mod">
        <pc:chgData name="Jorge Pulido" userId="a6929f751fc1078e" providerId="LiveId" clId="{DE3EE53C-A50E-4E01-B2AD-B44838CCCEDF}" dt="2020-03-02T07:06:23.657" v="2949" actId="20577"/>
        <pc:sldMkLst>
          <pc:docMk/>
          <pc:sldMk cId="0" sldId="534"/>
        </pc:sldMkLst>
        <pc:spChg chg="mod">
          <ac:chgData name="Jorge Pulido" userId="a6929f751fc1078e" providerId="LiveId" clId="{DE3EE53C-A50E-4E01-B2AD-B44838CCCEDF}" dt="2020-03-02T07:06:23.657" v="2949" actId="20577"/>
          <ac:spMkLst>
            <pc:docMk/>
            <pc:sldMk cId="0" sldId="534"/>
            <ac:spMk id="84994" creationId="{00000000-0000-0000-0000-000000000000}"/>
          </ac:spMkLst>
        </pc:spChg>
      </pc:sldChg>
      <pc:sldChg chg="modSp mod">
        <pc:chgData name="Jorge Pulido" userId="a6929f751fc1078e" providerId="LiveId" clId="{DE3EE53C-A50E-4E01-B2AD-B44838CCCEDF}" dt="2020-03-02T07:09:43.382" v="2978" actId="20577"/>
        <pc:sldMkLst>
          <pc:docMk/>
          <pc:sldMk cId="0" sldId="535"/>
        </pc:sldMkLst>
        <pc:spChg chg="mod">
          <ac:chgData name="Jorge Pulido" userId="a6929f751fc1078e" providerId="LiveId" clId="{DE3EE53C-A50E-4E01-B2AD-B44838CCCEDF}" dt="2020-03-02T07:09:43.382" v="2978" actId="20577"/>
          <ac:spMkLst>
            <pc:docMk/>
            <pc:sldMk cId="0" sldId="535"/>
            <ac:spMk id="87042" creationId="{00000000-0000-0000-0000-000000000000}"/>
          </ac:spMkLst>
        </pc:spChg>
      </pc:sldChg>
      <pc:sldChg chg="modSp mod">
        <pc:chgData name="Jorge Pulido" userId="a6929f751fc1078e" providerId="LiveId" clId="{DE3EE53C-A50E-4E01-B2AD-B44838CCCEDF}" dt="2020-03-02T07:38:13.980" v="3241" actId="20577"/>
        <pc:sldMkLst>
          <pc:docMk/>
          <pc:sldMk cId="0" sldId="537"/>
        </pc:sldMkLst>
        <pc:spChg chg="mod">
          <ac:chgData name="Jorge Pulido" userId="a6929f751fc1078e" providerId="LiveId" clId="{DE3EE53C-A50E-4E01-B2AD-B44838CCCEDF}" dt="2020-03-02T07:38:13.980" v="3241" actId="20577"/>
          <ac:spMkLst>
            <pc:docMk/>
            <pc:sldMk cId="0" sldId="537"/>
            <ac:spMk id="116738" creationId="{00000000-0000-0000-0000-000000000000}"/>
          </ac:spMkLst>
        </pc:spChg>
      </pc:sldChg>
      <pc:sldChg chg="modSp mod">
        <pc:chgData name="Jorge Pulido" userId="a6929f751fc1078e" providerId="LiveId" clId="{DE3EE53C-A50E-4E01-B2AD-B44838CCCEDF}" dt="2020-03-02T07:41:23.001" v="3271" actId="20577"/>
        <pc:sldMkLst>
          <pc:docMk/>
          <pc:sldMk cId="0" sldId="538"/>
        </pc:sldMkLst>
        <pc:spChg chg="mod">
          <ac:chgData name="Jorge Pulido" userId="a6929f751fc1078e" providerId="LiveId" clId="{DE3EE53C-A50E-4E01-B2AD-B44838CCCEDF}" dt="2020-03-02T07:41:23.001" v="3271" actId="20577"/>
          <ac:spMkLst>
            <pc:docMk/>
            <pc:sldMk cId="0" sldId="538"/>
            <ac:spMk id="123906" creationId="{00000000-0000-0000-0000-000000000000}"/>
          </ac:spMkLst>
        </pc:spChg>
      </pc:sldChg>
      <pc:sldChg chg="modSp mod">
        <pc:chgData name="Jorge Pulido" userId="a6929f751fc1078e" providerId="LiveId" clId="{DE3EE53C-A50E-4E01-B2AD-B44838CCCEDF}" dt="2020-03-02T04:29:35.806" v="1355" actId="20577"/>
        <pc:sldMkLst>
          <pc:docMk/>
          <pc:sldMk cId="0" sldId="545"/>
        </pc:sldMkLst>
        <pc:spChg chg="mod">
          <ac:chgData name="Jorge Pulido" userId="a6929f751fc1078e" providerId="LiveId" clId="{DE3EE53C-A50E-4E01-B2AD-B44838CCCEDF}" dt="2020-03-02T04:27:27.298" v="1354" actId="20577"/>
          <ac:spMkLst>
            <pc:docMk/>
            <pc:sldMk cId="0" sldId="545"/>
            <ac:spMk id="39938" creationId="{00000000-0000-0000-0000-000000000000}"/>
          </ac:spMkLst>
        </pc:spChg>
        <pc:spChg chg="mod">
          <ac:chgData name="Jorge Pulido" userId="a6929f751fc1078e" providerId="LiveId" clId="{DE3EE53C-A50E-4E01-B2AD-B44838CCCEDF}" dt="2020-03-02T04:29:35.806" v="1355" actId="20577"/>
          <ac:spMkLst>
            <pc:docMk/>
            <pc:sldMk cId="0" sldId="545"/>
            <ac:spMk id="470020" creationId="{00000000-0000-0000-0000-000000000000}"/>
          </ac:spMkLst>
        </pc:spChg>
      </pc:sldChg>
      <pc:sldChg chg="modSp mod">
        <pc:chgData name="Jorge Pulido" userId="a6929f751fc1078e" providerId="LiveId" clId="{DE3EE53C-A50E-4E01-B2AD-B44838CCCEDF}" dt="2020-03-02T04:29:51.990" v="1356" actId="20577"/>
        <pc:sldMkLst>
          <pc:docMk/>
          <pc:sldMk cId="0" sldId="546"/>
        </pc:sldMkLst>
        <pc:spChg chg="mod">
          <ac:chgData name="Jorge Pulido" userId="a6929f751fc1078e" providerId="LiveId" clId="{DE3EE53C-A50E-4E01-B2AD-B44838CCCEDF}" dt="2020-03-02T04:29:51.990" v="1356" actId="20577"/>
          <ac:spMkLst>
            <pc:docMk/>
            <pc:sldMk cId="0" sldId="546"/>
            <ac:spMk id="40962" creationId="{00000000-0000-0000-0000-000000000000}"/>
          </ac:spMkLst>
        </pc:spChg>
      </pc:sldChg>
      <pc:sldChg chg="modSp mod">
        <pc:chgData name="Jorge Pulido" userId="a6929f751fc1078e" providerId="LiveId" clId="{DE3EE53C-A50E-4E01-B2AD-B44838CCCEDF}" dt="2020-03-02T07:01:14.927" v="2912" actId="20577"/>
        <pc:sldMkLst>
          <pc:docMk/>
          <pc:sldMk cId="0" sldId="550"/>
        </pc:sldMkLst>
        <pc:spChg chg="mod">
          <ac:chgData name="Jorge Pulido" userId="a6929f751fc1078e" providerId="LiveId" clId="{DE3EE53C-A50E-4E01-B2AD-B44838CCCEDF}" dt="2020-03-02T06:55:36.970" v="2852" actId="6549"/>
          <ac:spMkLst>
            <pc:docMk/>
            <pc:sldMk cId="0" sldId="550"/>
            <ac:spMk id="83970" creationId="{00000000-0000-0000-0000-000000000000}"/>
          </ac:spMkLst>
        </pc:spChg>
        <pc:spChg chg="mod">
          <ac:chgData name="Jorge Pulido" userId="a6929f751fc1078e" providerId="LiveId" clId="{DE3EE53C-A50E-4E01-B2AD-B44838CCCEDF}" dt="2020-03-02T07:01:14.927" v="2912" actId="20577"/>
          <ac:spMkLst>
            <pc:docMk/>
            <pc:sldMk cId="0" sldId="550"/>
            <ac:spMk id="476163" creationId="{00000000-0000-0000-0000-000000000000}"/>
          </ac:spMkLst>
        </pc:spChg>
      </pc:sldChg>
      <pc:sldChg chg="modSp modAnim">
        <pc:chgData name="Jorge Pulido" userId="a6929f751fc1078e" providerId="LiveId" clId="{DE3EE53C-A50E-4E01-B2AD-B44838CCCEDF}" dt="2020-03-02T00:23:36.761" v="73" actId="20577"/>
        <pc:sldMkLst>
          <pc:docMk/>
          <pc:sldMk cId="0" sldId="563"/>
        </pc:sldMkLst>
        <pc:spChg chg="mod">
          <ac:chgData name="Jorge Pulido" userId="a6929f751fc1078e" providerId="LiveId" clId="{DE3EE53C-A50E-4E01-B2AD-B44838CCCEDF}" dt="2020-03-02T00:23:36.761" v="73" actId="20577"/>
          <ac:spMkLst>
            <pc:docMk/>
            <pc:sldMk cId="0" sldId="563"/>
            <ac:spMk id="31747"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2242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16" charset="-128"/>
              </a:defRPr>
            </a:lvl1pPr>
          </a:lstStyle>
          <a:p>
            <a:pPr>
              <a:defRPr/>
            </a:pPr>
            <a:endParaRPr lang="en-US"/>
          </a:p>
        </p:txBody>
      </p:sp>
      <p:sp>
        <p:nvSpPr>
          <p:cNvPr id="2242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2242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3A9E92B-61E9-4277-9EED-FC8B84D4F66C}" type="slidenum">
              <a:rPr lang="en-US" altLang="es-MX"/>
              <a:pPr/>
              <a:t>‹Nº›</a:t>
            </a:fld>
            <a:endParaRPr lang="en-US" altLang="es-MX"/>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16" charset="-128"/>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pitchFamily="-16" charset="-128"/>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57C02EB-CF22-468F-9C12-98FA7C9FF31D}" type="slidenum">
              <a:rPr lang="en-US" altLang="es-MX"/>
              <a:pPr/>
              <a:t>‹Nº›</a:t>
            </a:fld>
            <a:endParaRPr lang="en-US" alt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33796" name="Slide Number Placeholder 3"/>
          <p:cNvSpPr>
            <a:spLocks noGrp="1"/>
          </p:cNvSpPr>
          <p:nvPr>
            <p:ph type="sldNum" sz="quarter" idx="5"/>
          </p:nvPr>
        </p:nvSpPr>
        <p:spPr>
          <a:noFill/>
        </p:spPr>
        <p:txBody>
          <a:bodyPr/>
          <a:lstStyle/>
          <a:p>
            <a:fld id="{230C2ACA-A549-43B4-972C-C0E72957CEB1}" type="slidenum">
              <a:rPr lang="en-US" altLang="es-MX"/>
              <a:pPr/>
              <a:t>20</a:t>
            </a:fld>
            <a:endParaRPr lang="en-US" alt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37892" name="Slide Number Placeholder 3"/>
          <p:cNvSpPr>
            <a:spLocks noGrp="1"/>
          </p:cNvSpPr>
          <p:nvPr>
            <p:ph type="sldNum" sz="quarter" idx="5"/>
          </p:nvPr>
        </p:nvSpPr>
        <p:spPr>
          <a:noFill/>
        </p:spPr>
        <p:txBody>
          <a:bodyPr/>
          <a:lstStyle/>
          <a:p>
            <a:fld id="{6BE50349-8957-4813-AC80-9FD8CF4D4FEF}" type="slidenum">
              <a:rPr lang="en-US" altLang="es-MX"/>
              <a:pPr/>
              <a:t>22</a:t>
            </a:fld>
            <a:endParaRPr lang="en-US" alt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44036" name="Slide Number Placeholder 3"/>
          <p:cNvSpPr>
            <a:spLocks noGrp="1"/>
          </p:cNvSpPr>
          <p:nvPr>
            <p:ph type="sldNum" sz="quarter" idx="5"/>
          </p:nvPr>
        </p:nvSpPr>
        <p:spPr>
          <a:noFill/>
        </p:spPr>
        <p:txBody>
          <a:bodyPr/>
          <a:lstStyle/>
          <a:p>
            <a:fld id="{6FC5BAC1-9B46-4C9D-A331-48DE223F22B7}" type="slidenum">
              <a:rPr lang="en-US" altLang="es-MX"/>
              <a:pPr/>
              <a:t>26</a:t>
            </a:fld>
            <a:endParaRPr lang="en-US" alt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41D17184-BFF7-460A-AADC-8C5279497912}" type="slidenum">
              <a:rPr lang="en-US" altLang="es-MX"/>
              <a:pPr/>
              <a:t>27</a:t>
            </a:fld>
            <a:endParaRPr lang="en-US" altLang="es-MX"/>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C38D85A-1A0C-42DB-8045-AA34761DC00E}" type="slidenum">
              <a:rPr lang="en-US" altLang="es-MX"/>
              <a:pPr/>
              <a:t>28</a:t>
            </a:fld>
            <a:endParaRPr lang="en-US" altLang="es-MX"/>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42EB8846-4E33-408C-881A-0450989469FE}" type="slidenum">
              <a:rPr lang="en-US" altLang="es-MX"/>
              <a:pPr/>
              <a:t>30</a:t>
            </a:fld>
            <a:endParaRPr lang="en-US" altLang="es-MX"/>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54276" name="Slide Number Placeholder 3"/>
          <p:cNvSpPr>
            <a:spLocks noGrp="1"/>
          </p:cNvSpPr>
          <p:nvPr>
            <p:ph type="sldNum" sz="quarter" idx="5"/>
          </p:nvPr>
        </p:nvSpPr>
        <p:spPr>
          <a:noFill/>
        </p:spPr>
        <p:txBody>
          <a:bodyPr/>
          <a:lstStyle/>
          <a:p>
            <a:fld id="{898F79A4-4CD3-4857-9168-4DDA9DF773D7}" type="slidenum">
              <a:rPr lang="en-US" altLang="es-MX"/>
              <a:pPr/>
              <a:t>31</a:t>
            </a:fld>
            <a:endParaRPr lang="en-US"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9DD7E268-8D12-4F58-BC5E-0202A7B91850}" type="slidenum">
              <a:rPr lang="en-US" altLang="es-MX"/>
              <a:pPr/>
              <a:t>2</a:t>
            </a:fld>
            <a:endParaRPr lang="en-US" altLang="es-MX"/>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56324" name="Slide Number Placeholder 3"/>
          <p:cNvSpPr>
            <a:spLocks noGrp="1"/>
          </p:cNvSpPr>
          <p:nvPr>
            <p:ph type="sldNum" sz="quarter" idx="5"/>
          </p:nvPr>
        </p:nvSpPr>
        <p:spPr>
          <a:noFill/>
        </p:spPr>
        <p:txBody>
          <a:bodyPr/>
          <a:lstStyle/>
          <a:p>
            <a:fld id="{16F9A1C3-9E82-43E7-9154-4CAF8204899C}" type="slidenum">
              <a:rPr lang="en-US" altLang="es-MX"/>
              <a:pPr/>
              <a:t>32</a:t>
            </a:fld>
            <a:endParaRPr lang="en-US" alt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3D9FF7F-5E43-4566-B2FA-FAAA305E7CD1}" type="slidenum">
              <a:rPr lang="en-US" altLang="es-MX"/>
              <a:pPr/>
              <a:t>33</a:t>
            </a:fld>
            <a:endParaRPr lang="en-US" altLang="es-MX"/>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s-MX" altLang="es-MX">
              <a:ea typeface="ＭＳ Ｐゴシック" pitchFamily="34" charset="-128"/>
            </a:endParaRPr>
          </a:p>
        </p:txBody>
      </p:sp>
      <p:sp>
        <p:nvSpPr>
          <p:cNvPr id="64516" name="Slide Number Placeholder 3"/>
          <p:cNvSpPr>
            <a:spLocks noGrp="1"/>
          </p:cNvSpPr>
          <p:nvPr>
            <p:ph type="sldNum" sz="quarter" idx="5"/>
          </p:nvPr>
        </p:nvSpPr>
        <p:spPr>
          <a:noFill/>
        </p:spPr>
        <p:txBody>
          <a:bodyPr/>
          <a:lstStyle/>
          <a:p>
            <a:fld id="{D0630AC7-B651-43AC-BB1A-D4C252AA7FE7}" type="slidenum">
              <a:rPr lang="en-US" altLang="es-MX"/>
              <a:pPr/>
              <a:t>36</a:t>
            </a:fld>
            <a:endParaRPr lang="en-US" alt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AFDE55CE-677B-4563-A63E-515389B02BE5}" type="slidenum">
              <a:rPr lang="en-US" altLang="es-MX"/>
              <a:pPr/>
              <a:t>37</a:t>
            </a:fld>
            <a:endParaRPr lang="en-US" altLang="es-MX"/>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8973ED65-6CC4-4E41-A149-231AC8A79C14}" type="slidenum">
              <a:rPr lang="en-US" altLang="es-MX"/>
              <a:pPr/>
              <a:t>38</a:t>
            </a:fld>
            <a:endParaRPr lang="en-US" altLang="es-MX"/>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6D8E6E8D-B4DE-4291-98FA-857E9047CA88}" type="slidenum">
              <a:rPr lang="en-US" altLang="es-MX"/>
              <a:pPr/>
              <a:t>39</a:t>
            </a:fld>
            <a:endParaRPr lang="en-US" altLang="es-MX"/>
          </a:p>
        </p:txBody>
      </p:sp>
      <p:sp>
        <p:nvSpPr>
          <p:cNvPr id="70659" name="Rectangle 2"/>
          <p:cNvSpPr>
            <a:spLocks noGrp="1" noRot="1" noChangeAspect="1" noChangeArrowheads="1" noTextEdit="1"/>
          </p:cNvSpPr>
          <p:nvPr>
            <p:ph type="sldImg"/>
          </p:nvPr>
        </p:nvSpPr>
        <p:spPr>
          <a:solidFill>
            <a:srgbClr val="FFFFFF"/>
          </a:solidFill>
          <a:ln/>
        </p:spPr>
      </p:sp>
      <p:sp>
        <p:nvSpPr>
          <p:cNvPr id="70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7FF0EC5C-65D9-4D2C-8B88-FDBA7B02A60C}" type="slidenum">
              <a:rPr lang="en-US" altLang="es-MX"/>
              <a:pPr/>
              <a:t>40</a:t>
            </a:fld>
            <a:endParaRPr lang="en-US" altLang="es-MX"/>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C8D322CB-2B6F-410C-9CA9-0D1DFD1B7E77}" type="slidenum">
              <a:rPr lang="en-US" altLang="es-MX"/>
              <a:pPr/>
              <a:t>41</a:t>
            </a:fld>
            <a:endParaRPr lang="en-US" altLang="es-MX"/>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82470712-239E-4BCC-A1F9-BF6BAFEF830A}" type="slidenum">
              <a:rPr lang="en-US" altLang="es-MX" sz="1200"/>
              <a:pPr algn="r"/>
              <a:t>3</a:t>
            </a:fld>
            <a:endParaRPr lang="en-US" altLang="es-MX"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7AD5E29A-03AC-43AC-B915-104EE0C206D2}" type="slidenum">
              <a:rPr lang="en-US" altLang="es-MX"/>
              <a:pPr/>
              <a:t>42</a:t>
            </a:fld>
            <a:endParaRPr lang="en-US" altLang="es-MX"/>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2BF015BF-297A-4095-9F88-0CA7BA04911B}" type="slidenum">
              <a:rPr lang="en-US" altLang="es-MX"/>
              <a:pPr/>
              <a:t>43</a:t>
            </a:fld>
            <a:endParaRPr lang="en-US" altLang="es-MX"/>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7E29C5B2-ACCD-41F5-86A9-4EC87872C9E8}" type="slidenum">
              <a:rPr lang="en-US" altLang="es-MX"/>
              <a:pPr/>
              <a:t>44</a:t>
            </a:fld>
            <a:endParaRPr lang="en-US" altLang="es-MX"/>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7BE9465E-7E0B-4B06-A7DE-E60AC142AEC0}" type="slidenum">
              <a:rPr lang="en-US" altLang="es-MX"/>
              <a:pPr/>
              <a:t>48</a:t>
            </a:fld>
            <a:endParaRPr lang="en-US" altLang="es-MX"/>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r>
              <a:rPr lang="en-US" altLang="es-MX">
                <a:ea typeface="ＭＳ Ｐゴシック" pitchFamily="34" charset="-128"/>
              </a:rPr>
              <a:t>Check all alignments of these kinds of slides</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A2968BE8-4667-474A-9C61-BDD9A99C5971}" type="slidenum">
              <a:rPr lang="en-US" altLang="es-MX"/>
              <a:pPr/>
              <a:t>54</a:t>
            </a:fld>
            <a:endParaRPr lang="en-US" altLang="es-MX"/>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93D83FDF-1D59-45DC-89B9-EFA945062B17}" type="slidenum">
              <a:rPr lang="en-US" altLang="es-MX"/>
              <a:pPr/>
              <a:t>55</a:t>
            </a:fld>
            <a:endParaRPr lang="en-US" altLang="es-MX"/>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752B062-A7C1-4408-96F6-D8DC20907B96}" type="slidenum">
              <a:rPr lang="en-US" altLang="es-MX"/>
              <a:pPr/>
              <a:t>56</a:t>
            </a:fld>
            <a:endParaRPr lang="en-US" altLang="es-MX"/>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altLang="es-MX">
                <a:ea typeface="ＭＳ Ｐゴシック" pitchFamily="34" charset="-128"/>
              </a:rPr>
              <a:t>Add picture</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DFF86F70-9719-49DB-9080-D0FD119F2483}" type="slidenum">
              <a:rPr lang="en-US" altLang="es-MX"/>
              <a:pPr/>
              <a:t>57</a:t>
            </a:fld>
            <a:endParaRPr lang="en-US" altLang="es-MX"/>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F43207E7-B474-48C7-868C-FEE0A027F593}" type="slidenum">
              <a:rPr lang="en-US" altLang="es-MX"/>
              <a:pPr/>
              <a:t>58</a:t>
            </a:fld>
            <a:endParaRPr lang="en-US" altLang="es-MX"/>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E1F48F1E-1306-40FB-B6F2-EE62B26750A8}" type="slidenum">
              <a:rPr lang="en-US" altLang="es-MX"/>
              <a:pPr/>
              <a:t>60</a:t>
            </a:fld>
            <a:endParaRPr lang="en-US" altLang="es-MX"/>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B11E212E-0B9B-4CCF-BCCC-4257FD7AC439}" type="slidenum">
              <a:rPr lang="en-US" altLang="es-MX"/>
              <a:pPr/>
              <a:t>61</a:t>
            </a:fld>
            <a:endParaRPr lang="en-US" altLang="es-MX"/>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316DDEDD-7B27-453A-A868-97D7932ACDD4}" type="slidenum">
              <a:rPr lang="en-US" altLang="es-MX"/>
              <a:pPr/>
              <a:t>62</a:t>
            </a:fld>
            <a:endParaRPr lang="en-US" altLang="es-MX"/>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Change arrow colorchange color of bottom of slide</a:t>
            </a:r>
          </a:p>
          <a:p>
            <a:pPr eaLnBrk="1" hangingPunct="1"/>
            <a:endParaRPr lang="en-US" altLang="es-MX">
              <a:ea typeface="ＭＳ Ｐゴシック" pitchFamily="34" charset="-128"/>
            </a:endParaRPr>
          </a:p>
          <a:p>
            <a:pPr eaLnBrk="1" hangingPunct="1"/>
            <a:r>
              <a:rPr lang="en-US" altLang="es-MX">
                <a:ea typeface="ＭＳ Ｐゴシック" pitchFamily="34" charset="-128"/>
              </a:rPr>
              <a:t>Check with jim on this slide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6A4EA5F9-48A3-4284-9BDE-8FA55F7F5F21}" type="slidenum">
              <a:rPr lang="en-US" altLang="es-MX"/>
              <a:pPr/>
              <a:t>63</a:t>
            </a:fld>
            <a:endParaRPr lang="en-US" altLang="es-MX"/>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C7724F23-65E2-4C9E-B515-7DE91EDA6008}" type="slidenum">
              <a:rPr lang="en-US" altLang="es-MX"/>
              <a:pPr/>
              <a:t>64</a:t>
            </a:fld>
            <a:endParaRPr lang="en-US" altLang="es-MX"/>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E75FCBBD-56C8-45A1-9D82-D6F0DB3EFC95}" type="slidenum">
              <a:rPr lang="en-US" altLang="es-MX"/>
              <a:pPr/>
              <a:t>65</a:t>
            </a:fld>
            <a:endParaRPr lang="en-US" altLang="es-MX"/>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F73E589B-0FE5-4A2F-81A6-69752E6447A6}" type="slidenum">
              <a:rPr lang="en-US" altLang="es-MX"/>
              <a:pPr/>
              <a:t>71</a:t>
            </a:fld>
            <a:endParaRPr lang="en-US" altLang="es-MX"/>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B8DEAD6E-668B-4B56-A93F-D418D3B003B1}" type="slidenum">
              <a:rPr lang="en-US" altLang="es-MX"/>
              <a:pPr/>
              <a:t>78</a:t>
            </a:fld>
            <a:endParaRPr lang="en-US" altLang="es-MX"/>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r>
              <a:rPr lang="en-US" altLang="es-MX">
                <a:ea typeface="ＭＳ Ｐゴシック" pitchFamily="34" charset="-128"/>
              </a:rPr>
              <a:t>Add graph to sw</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s-MX" altLang="es-MX">
              <a:ea typeface="ＭＳ Ｐゴシック" pitchFamily="34"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r>
              <a:rPr lang="en-US" altLang="es-MX">
                <a:ea typeface="ＭＳ Ｐゴシック" pitchFamily="34" charset="-128"/>
              </a:rPr>
              <a:t>Add line art graphic to sw</a:t>
            </a:r>
          </a:p>
        </p:txBody>
      </p:sp>
      <p:sp>
        <p:nvSpPr>
          <p:cNvPr id="135172" name="Slide Number Placeholder 3"/>
          <p:cNvSpPr>
            <a:spLocks noGrp="1"/>
          </p:cNvSpPr>
          <p:nvPr>
            <p:ph type="sldNum" sz="quarter" idx="5"/>
          </p:nvPr>
        </p:nvSpPr>
        <p:spPr>
          <a:noFill/>
        </p:spPr>
        <p:txBody>
          <a:bodyPr/>
          <a:lstStyle/>
          <a:p>
            <a:fld id="{6B4D6037-5C9E-4ED8-A300-81438C542101}" type="slidenum">
              <a:rPr lang="en-US" altLang="es-MX"/>
              <a:pPr/>
              <a:t>79</a:t>
            </a:fld>
            <a:endParaRPr lang="en-US" altLang="es-MX"/>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0518D5AD-6DF8-49D1-A487-7F8E0BC69927}" type="slidenum">
              <a:rPr lang="en-US" altLang="es-MX"/>
              <a:pPr/>
              <a:t>81</a:t>
            </a:fld>
            <a:endParaRPr lang="en-US" altLang="es-MX"/>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altLang="es-MX">
                <a:ea typeface="ＭＳ Ｐゴシック" pitchFamily="34" charset="-128"/>
              </a:rPr>
              <a:t>Change VG format to EP in slide numbering</a:t>
            </a:r>
          </a:p>
        </p:txBody>
      </p:sp>
      <p:sp>
        <p:nvSpPr>
          <p:cNvPr id="19460" name="Slide Number Placeholder 3"/>
          <p:cNvSpPr>
            <a:spLocks noGrp="1"/>
          </p:cNvSpPr>
          <p:nvPr>
            <p:ph type="sldNum" sz="quarter" idx="5"/>
          </p:nvPr>
        </p:nvSpPr>
        <p:spPr>
          <a:noFill/>
        </p:spPr>
        <p:txBody>
          <a:bodyPr/>
          <a:lstStyle/>
          <a:p>
            <a:fld id="{78D718D6-BE1C-4160-B582-3C71566CAE18}" type="slidenum">
              <a:rPr lang="en-US" altLang="es-MX"/>
              <a:pPr/>
              <a:t>10</a:t>
            </a:fld>
            <a:endParaRPr lang="en-US" alt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altLang="es-MX">
                <a:ea typeface="ＭＳ Ｐゴシック" pitchFamily="34" charset="-128"/>
              </a:rPr>
              <a:t>Add instructor note for instructor not to let topic stray into fire shelter dos and don'ts discussion from refresher training, stay to calculations for safety zone size calculation.</a:t>
            </a:r>
          </a:p>
        </p:txBody>
      </p:sp>
      <p:sp>
        <p:nvSpPr>
          <p:cNvPr id="22532" name="Slide Number Placeholder 3"/>
          <p:cNvSpPr>
            <a:spLocks noGrp="1"/>
          </p:cNvSpPr>
          <p:nvPr>
            <p:ph type="sldNum" sz="quarter" idx="5"/>
          </p:nvPr>
        </p:nvSpPr>
        <p:spPr>
          <a:noFill/>
        </p:spPr>
        <p:txBody>
          <a:bodyPr/>
          <a:lstStyle/>
          <a:p>
            <a:fld id="{6979C90F-AC7C-4AEE-96C7-7569A57D5DEB}" type="slidenum">
              <a:rPr lang="en-US" altLang="es-MX"/>
              <a:pPr/>
              <a:t>12</a:t>
            </a:fld>
            <a:endParaRPr lang="en-US" alt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A4E5F990-C229-4417-9A39-4C5256D0DC90}" type="slidenum">
              <a:rPr lang="en-US" altLang="es-MX"/>
              <a:pPr/>
              <a:t>13</a:t>
            </a:fld>
            <a:endParaRPr lang="en-US" altLang="es-MX"/>
          </a:p>
        </p:txBody>
      </p:sp>
      <p:sp>
        <p:nvSpPr>
          <p:cNvPr id="24579" name="Rectangle 2"/>
          <p:cNvSpPr>
            <a:spLocks noGrp="1" noRot="1" noChangeAspect="1" noChangeArrowheads="1" noTextEdit="1"/>
          </p:cNvSpPr>
          <p:nvPr>
            <p:ph type="sldImg"/>
          </p:nvPr>
        </p:nvSpPr>
        <p:spPr>
          <a:xfrm>
            <a:off x="1144588" y="685800"/>
            <a:ext cx="4572000" cy="3429000"/>
          </a:xfrm>
          <a:ln/>
        </p:spPr>
      </p:sp>
      <p:sp>
        <p:nvSpPr>
          <p:cNvPr id="24580" name="Rectangle 3"/>
          <p:cNvSpPr>
            <a:spLocks noGrp="1" noChangeArrowheads="1"/>
          </p:cNvSpPr>
          <p:nvPr>
            <p:ph type="body" idx="1"/>
          </p:nvPr>
        </p:nvSpPr>
        <p:spPr>
          <a:noFill/>
          <a:ln/>
        </p:spPr>
        <p:txBody>
          <a:bodyPr/>
          <a:lstStyle/>
          <a:p>
            <a:pPr eaLnBrk="1" hangingPunct="1"/>
            <a:endParaRPr lang="es-MX" altLang="es-MX">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E49B039-5AFD-4D48-AE69-D1379335B0F3}" type="slidenum">
              <a:rPr lang="en-US" altLang="es-MX"/>
              <a:pPr/>
              <a:t>19</a:t>
            </a:fld>
            <a:endParaRPr lang="en-US" altLang="es-MX"/>
          </a:p>
        </p:txBody>
      </p:sp>
      <p:sp>
        <p:nvSpPr>
          <p:cNvPr id="31747" name="Rectangle 2"/>
          <p:cNvSpPr>
            <a:spLocks noGrp="1" noRot="1" noChangeAspect="1" noChangeArrowheads="1" noTextEdit="1"/>
          </p:cNvSpPr>
          <p:nvPr>
            <p:ph type="sldImg"/>
          </p:nvPr>
        </p:nvSpPr>
        <p:spPr>
          <a:xfrm>
            <a:off x="1143000" y="660400"/>
            <a:ext cx="2389188" cy="1792288"/>
          </a:xfrm>
          <a:ln w="12700" cap="flat">
            <a:solidFill>
              <a:schemeClr val="tx1"/>
            </a:solidFill>
          </a:ln>
        </p:spPr>
      </p:sp>
      <p:sp>
        <p:nvSpPr>
          <p:cNvPr id="31748" name="Rectangle 3"/>
          <p:cNvSpPr>
            <a:spLocks noGrp="1" noChangeArrowheads="1"/>
          </p:cNvSpPr>
          <p:nvPr>
            <p:ph type="body" idx="1"/>
          </p:nvPr>
        </p:nvSpPr>
        <p:spPr>
          <a:xfrm>
            <a:off x="898525" y="2686050"/>
            <a:ext cx="5060950" cy="5803900"/>
          </a:xfrm>
          <a:noFill/>
          <a:ln/>
        </p:spPr>
        <p:txBody>
          <a:bodyPr lIns="97230" tIns="51006" rIns="97230" bIns="51006"/>
          <a:lstStyle/>
          <a:p>
            <a:pPr eaLnBrk="1" hangingPunct="1"/>
            <a:r>
              <a:rPr lang="en-US" altLang="es-MX">
                <a:ea typeface="ＭＳ Ｐゴシック" pitchFamily="34" charset="-128"/>
              </a:rPr>
              <a:t>Inputs for the mathematical model include flame height, and distance between the firefighter and flame (the safety zone radius).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s-MX"/>
              <a:t>Click to edit Master title style</a:t>
            </a:r>
          </a:p>
        </p:txBody>
      </p:sp>
      <p:sp>
        <p:nvSpPr>
          <p:cNvPr id="1027" name="Rectangle 3"/>
          <p:cNvSpPr>
            <a:spLocks noGrp="1" noChangeArrowheads="1"/>
          </p:cNvSpPr>
          <p:nvPr>
            <p:ph type="body" idx="1"/>
          </p:nvPr>
        </p:nvSpPr>
        <p:spPr bwMode="auto">
          <a:xfrm>
            <a:off x="457200" y="17224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s-MX" dirty="0"/>
              <a:t>Click to edit Master text styles</a:t>
            </a:r>
          </a:p>
          <a:p>
            <a:pPr lvl="1"/>
            <a:r>
              <a:rPr lang="en-US" altLang="es-MX" dirty="0"/>
              <a:t>Second level</a:t>
            </a:r>
          </a:p>
          <a:p>
            <a:pPr lvl="2"/>
            <a:r>
              <a:rPr lang="en-US" altLang="es-MX" dirty="0"/>
              <a:t>Third level</a:t>
            </a:r>
          </a:p>
          <a:p>
            <a:pPr lvl="3"/>
            <a:r>
              <a:rPr lang="en-US" altLang="es-MX" dirty="0"/>
              <a:t>Fourth level</a:t>
            </a:r>
          </a:p>
          <a:p>
            <a:pPr lvl="4"/>
            <a:r>
              <a:rPr lang="en-US" altLang="es-MX" dirty="0"/>
              <a:t>Fifth level</a:t>
            </a:r>
          </a:p>
        </p:txBody>
      </p:sp>
      <p:sp>
        <p:nvSpPr>
          <p:cNvPr id="1032" name="Rectangle 8"/>
          <p:cNvSpPr>
            <a:spLocks noChangeArrowheads="1"/>
          </p:cNvSpPr>
          <p:nvPr userDrawn="1"/>
        </p:nvSpPr>
        <p:spPr bwMode="auto">
          <a:xfrm>
            <a:off x="7239000" y="6629400"/>
            <a:ext cx="1905000" cy="381000"/>
          </a:xfrm>
          <a:prstGeom prst="rect">
            <a:avLst/>
          </a:prstGeom>
          <a:noFill/>
          <a:ln w="9525">
            <a:noFill/>
            <a:miter lim="800000"/>
            <a:headEnd/>
            <a:tailEnd/>
          </a:ln>
          <a:effectLst/>
        </p:spPr>
        <p:txBody>
          <a:bodyPr/>
          <a:lstStyle/>
          <a:p>
            <a:pPr algn="r" eaLnBrk="1" hangingPunct="1"/>
            <a:r>
              <a:rPr lang="en-US" altLang="es-MX" sz="1000" dirty="0">
                <a:solidFill>
                  <a:srgbClr val="DDDDDD"/>
                </a:solidFill>
              </a:rPr>
              <a:t>12-</a:t>
            </a:r>
            <a:fld id="{0357846C-D65B-4C74-9BA6-07B40FD57F03}" type="slidenum">
              <a:rPr lang="en-US" altLang="es-MX" sz="1000">
                <a:solidFill>
                  <a:srgbClr val="DDDDDD"/>
                </a:solidFill>
              </a:rPr>
              <a:pPr algn="r" eaLnBrk="1" hangingPunct="1"/>
              <a:t>‹Nº›</a:t>
            </a:fld>
            <a:r>
              <a:rPr lang="en-US" altLang="es-MX" sz="1000" dirty="0">
                <a:solidFill>
                  <a:srgbClr val="DDDDDD"/>
                </a:solidFill>
              </a:rPr>
              <a:t>-S290-PE</a:t>
            </a:r>
          </a:p>
        </p:txBody>
      </p:sp>
      <p:sp>
        <p:nvSpPr>
          <p:cNvPr id="1029" name="Text Box 9"/>
          <p:cNvSpPr txBox="1">
            <a:spLocks noChangeArrowheads="1"/>
          </p:cNvSpPr>
          <p:nvPr userDrawn="1"/>
        </p:nvSpPr>
        <p:spPr bwMode="auto">
          <a:xfrm>
            <a:off x="1390593" y="6583876"/>
            <a:ext cx="6809096"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s-MX" altLang="es-MX" sz="1500" b="1" spc="-100" baseline="0" dirty="0">
                <a:solidFill>
                  <a:schemeClr val="bg1"/>
                </a:solidFill>
                <a:latin typeface="Times New Roman" panose="02020603050405020304" pitchFamily="18" charset="0"/>
                <a:cs typeface="Times New Roman" panose="02020603050405020304" pitchFamily="18" charset="0"/>
              </a:rPr>
              <a:t>Evaluando el comportamiento del fuego y orientando las decisiones en la línea de fuego</a:t>
            </a:r>
            <a:endParaRPr lang="en-US" altLang="es-MX" sz="1500" b="1" spc="-100" baseline="0" dirty="0">
              <a:solidFill>
                <a:schemeClr val="bg1"/>
              </a:solidFill>
              <a:latin typeface="Times New Roman" panose="02020603050405020304" pitchFamily="18" charset="0"/>
              <a:cs typeface="Times New Roman" panose="02020603050405020304" pitchFamily="18" charset="0"/>
            </a:endParaRPr>
          </a:p>
        </p:txBody>
      </p:sp>
      <p:sp>
        <p:nvSpPr>
          <p:cNvPr id="1030" name="Text Box 11"/>
          <p:cNvSpPr txBox="1">
            <a:spLocks noChangeArrowheads="1"/>
          </p:cNvSpPr>
          <p:nvPr userDrawn="1"/>
        </p:nvSpPr>
        <p:spPr bwMode="auto">
          <a:xfrm>
            <a:off x="-74055" y="6502758"/>
            <a:ext cx="12041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s-MX" altLang="es-MX" sz="1800" b="1" noProof="0" dirty="0">
                <a:solidFill>
                  <a:srgbClr val="DDDDDD"/>
                </a:solidFill>
                <a:latin typeface="Times New Roman" panose="02020603050405020304" pitchFamily="18" charset="0"/>
              </a:rPr>
              <a:t>Unidad 12</a:t>
            </a:r>
          </a:p>
        </p:txBody>
      </p:sp>
      <p:sp>
        <p:nvSpPr>
          <p:cNvPr id="1031" name="Text Box 13"/>
          <p:cNvSpPr txBox="1">
            <a:spLocks noChangeArrowheads="1"/>
          </p:cNvSpPr>
          <p:nvPr userDrawn="1"/>
        </p:nvSpPr>
        <p:spPr bwMode="auto">
          <a:xfrm>
            <a:off x="1008886" y="6593188"/>
            <a:ext cx="776175"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s-MX" sz="1500" b="1" dirty="0">
                <a:solidFill>
                  <a:srgbClr val="DDDDDD"/>
                </a:solidFill>
                <a:latin typeface="Times New Roman" panose="02020603050405020304" pitchFamily="18" charset="0"/>
              </a:rPr>
              <a:t>Parte 1</a:t>
            </a:r>
          </a:p>
        </p:txBody>
      </p:sp>
      <p:grpSp>
        <p:nvGrpSpPr>
          <p:cNvPr id="8" name="Grupo 7">
            <a:extLst>
              <a:ext uri="{FF2B5EF4-FFF2-40B4-BE49-F238E27FC236}">
                <a16:creationId xmlns:a16="http://schemas.microsoft.com/office/drawing/2014/main" id="{9C045DB2-7FB6-4C9E-824B-89C19F0C69B1}"/>
              </a:ext>
            </a:extLst>
          </p:cNvPr>
          <p:cNvGrpSpPr/>
          <p:nvPr userDrawn="1"/>
        </p:nvGrpSpPr>
        <p:grpSpPr>
          <a:xfrm>
            <a:off x="477115" y="-48987"/>
            <a:ext cx="8640381" cy="570891"/>
            <a:chOff x="477115" y="-48987"/>
            <a:chExt cx="8640381" cy="570891"/>
          </a:xfrm>
        </p:grpSpPr>
        <p:sp>
          <p:nvSpPr>
            <p:cNvPr id="9" name="Rectángulo 8">
              <a:extLst>
                <a:ext uri="{FF2B5EF4-FFF2-40B4-BE49-F238E27FC236}">
                  <a16:creationId xmlns:a16="http://schemas.microsoft.com/office/drawing/2014/main" id="{8CD1013C-3506-4341-A12E-17C0A18E76B2}"/>
                </a:ext>
              </a:extLst>
            </p:cNvPr>
            <p:cNvSpPr/>
            <p:nvPr userDrawn="1"/>
          </p:nvSpPr>
          <p:spPr>
            <a:xfrm>
              <a:off x="477115" y="-48987"/>
              <a:ext cx="7173759" cy="461665"/>
            </a:xfrm>
            <a:prstGeom prst="rect">
              <a:avLst/>
            </a:prstGeom>
            <a:noFill/>
          </p:spPr>
          <p:txBody>
            <a:bodyPr wrap="none" lIns="91440" tIns="45720" rIns="91440" bIns="45720">
              <a:spAutoFit/>
            </a:bodyPr>
            <a:lstStyle/>
            <a:p>
              <a:pPr eaLnBrk="1" hangingPunct="1">
                <a:defRPr/>
              </a:pPr>
              <a:r>
                <a:rPr lang="es-MX" altLang="es-MX" sz="2400" b="1" spc="20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Intermedio de comportamiento del fuego</a:t>
              </a:r>
            </a:p>
          </p:txBody>
        </p:sp>
        <p:sp>
          <p:nvSpPr>
            <p:cNvPr id="10" name="Rectángulo 9">
              <a:extLst>
                <a:ext uri="{FF2B5EF4-FFF2-40B4-BE49-F238E27FC236}">
                  <a16:creationId xmlns:a16="http://schemas.microsoft.com/office/drawing/2014/main" id="{BB249859-3811-49D2-8C43-9B2167EBA130}"/>
                </a:ext>
              </a:extLst>
            </p:cNvPr>
            <p:cNvSpPr/>
            <p:nvPr userDrawn="1"/>
          </p:nvSpPr>
          <p:spPr>
            <a:xfrm>
              <a:off x="8110489" y="60239"/>
              <a:ext cx="1007007" cy="461665"/>
            </a:xfrm>
            <a:prstGeom prst="rect">
              <a:avLst/>
            </a:prstGeom>
            <a:noFill/>
          </p:spPr>
          <p:txBody>
            <a:bodyPr wrap="none" lIns="91440" tIns="45720" rIns="91440" bIns="45720">
              <a:spAutoFit/>
            </a:bodyPr>
            <a:lstStyle/>
            <a:p>
              <a:pPr eaLnBrk="1" hangingPunct="1">
                <a:defRPr/>
              </a:pPr>
              <a:r>
                <a:rPr lang="es-MX" altLang="es-MX" sz="2400" b="1" baseline="0" noProof="0" dirty="0">
                  <a:ln w="22225">
                    <a:solidFill>
                      <a:srgbClr val="955836"/>
                    </a:solidFill>
                    <a:prstDash val="solid"/>
                  </a:ln>
                  <a:solidFill>
                    <a:srgbClr val="955836"/>
                  </a:solidFill>
                  <a:effectLst>
                    <a:glow rad="101600">
                      <a:schemeClr val="accent3">
                        <a:satMod val="175000"/>
                        <a:alpha val="40000"/>
                      </a:schemeClr>
                    </a:glow>
                  </a:effectLst>
                  <a:latin typeface="Arial" panose="020B0604020202020204" pitchFamily="34" charset="0"/>
                  <a:cs typeface="Arial" panose="020B0604020202020204" pitchFamily="34" charset="0"/>
                </a:rPr>
                <a:t>S-290</a:t>
              </a:r>
            </a:p>
          </p:txBody>
        </p:sp>
      </p:gr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spd="med"/>
  <p:hf hdr="0" ftr="0" dt="0"/>
  <p:txStyles>
    <p:title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Arial" charset="0"/>
        </a:defRPr>
      </a:lvl2pPr>
      <a:lvl3pPr algn="ctr" rtl="0" eaLnBrk="0" fontAlgn="base" hangingPunct="0">
        <a:spcBef>
          <a:spcPct val="0"/>
        </a:spcBef>
        <a:spcAft>
          <a:spcPct val="0"/>
        </a:spcAft>
        <a:defRPr sz="4000" b="1">
          <a:solidFill>
            <a:srgbClr val="000066"/>
          </a:solidFill>
          <a:latin typeface="Arial" charset="0"/>
        </a:defRPr>
      </a:lvl3pPr>
      <a:lvl4pPr algn="ctr" rtl="0" eaLnBrk="0" fontAlgn="base" hangingPunct="0">
        <a:spcBef>
          <a:spcPct val="0"/>
        </a:spcBef>
        <a:spcAft>
          <a:spcPct val="0"/>
        </a:spcAft>
        <a:defRPr sz="4000" b="1">
          <a:solidFill>
            <a:srgbClr val="000066"/>
          </a:solidFill>
          <a:latin typeface="Arial" charset="0"/>
        </a:defRPr>
      </a:lvl4pPr>
      <a:lvl5pPr algn="ctr" rtl="0" eaLnBrk="0" fontAlgn="base" hangingPunct="0">
        <a:spcBef>
          <a:spcPct val="0"/>
        </a:spcBef>
        <a:spcAft>
          <a:spcPct val="0"/>
        </a:spcAft>
        <a:defRPr sz="4000" b="1">
          <a:solidFill>
            <a:srgbClr val="000066"/>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oleObject" Target="../embeddings/oleObject2.bin"/><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7.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5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5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42.jpeg"/><Relationship Id="rId4" Type="http://schemas.openxmlformats.org/officeDocument/2006/relationships/image" Target="../media/image41.jpeg"/></Relationships>
</file>

<file path=ppt/slides/_rels/slide5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46.emf"/></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62000" y="1143000"/>
            <a:ext cx="7772400" cy="3810000"/>
          </a:xfrm>
        </p:spPr>
        <p:txBody>
          <a:bodyPr/>
          <a:lstStyle/>
          <a:p>
            <a:pPr eaLnBrk="1" hangingPunct="1">
              <a:lnSpc>
                <a:spcPct val="90000"/>
              </a:lnSpc>
            </a:pPr>
            <a:r>
              <a:rPr lang="es-MX" altLang="es-MX" noProof="0" dirty="0">
                <a:solidFill>
                  <a:schemeClr val="tx1"/>
                </a:solidFill>
              </a:rPr>
              <a:t>Unidad 12 – Parte 1</a:t>
            </a:r>
            <a:br>
              <a:rPr lang="es-MX" altLang="es-MX" noProof="0" dirty="0">
                <a:solidFill>
                  <a:schemeClr val="tx1"/>
                </a:solidFill>
              </a:rPr>
            </a:br>
            <a:br>
              <a:rPr lang="es-MX" altLang="es-MX" b="0" noProof="0" dirty="0"/>
            </a:br>
            <a:r>
              <a:rPr lang="es-MX" altLang="es-MX" noProof="0" dirty="0"/>
              <a:t>Evaluando el comportamiento del fuego y orientando las decisiones en la línea de fuego</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10-06-S290-VG"/>
          <p:cNvPicPr>
            <a:picLocks noChangeAspect="1" noChangeArrowheads="1"/>
          </p:cNvPicPr>
          <p:nvPr/>
        </p:nvPicPr>
        <p:blipFill>
          <a:blip r:embed="rId3" cstate="print"/>
          <a:srcRect r="1639"/>
          <a:stretch>
            <a:fillRect/>
          </a:stretch>
        </p:blipFill>
        <p:spPr bwMode="auto">
          <a:xfrm>
            <a:off x="0" y="0"/>
            <a:ext cx="9144000" cy="6886575"/>
          </a:xfrm>
          <a:prstGeom prst="rect">
            <a:avLst/>
          </a:prstGeom>
          <a:noFill/>
          <a:ln w="9525">
            <a:noFill/>
            <a:miter lim="800000"/>
            <a:headEnd/>
            <a:tailEnd/>
          </a:ln>
        </p:spPr>
      </p:pic>
      <p:sp>
        <p:nvSpPr>
          <p:cNvPr id="18435" name="Rectangle 3"/>
          <p:cNvSpPr>
            <a:spLocks noGrp="1" noChangeArrowheads="1"/>
          </p:cNvSpPr>
          <p:nvPr>
            <p:ph type="title"/>
          </p:nvPr>
        </p:nvSpPr>
        <p:spPr>
          <a:xfrm>
            <a:off x="5334000" y="914400"/>
            <a:ext cx="3810000" cy="3505200"/>
          </a:xfrm>
        </p:spPr>
        <p:txBody>
          <a:bodyPr/>
          <a:lstStyle/>
          <a:p>
            <a:pPr eaLnBrk="1" hangingPunct="1">
              <a:lnSpc>
                <a:spcPct val="90000"/>
              </a:lnSpc>
            </a:pPr>
            <a:r>
              <a:rPr lang="es-MX" altLang="es-MX" sz="3600" noProof="0" dirty="0">
                <a:ea typeface="ＭＳ Ｐゴシック" pitchFamily="34" charset="-128"/>
              </a:rPr>
              <a:t>Gráfico de características del fuego</a:t>
            </a:r>
            <a:br>
              <a:rPr lang="es-MX" altLang="es-MX" sz="3600" noProof="0" dirty="0">
                <a:solidFill>
                  <a:schemeClr val="bg1"/>
                </a:solidFill>
              </a:rPr>
            </a:br>
            <a:br>
              <a:rPr lang="es-MX" altLang="es-MX" sz="2800" noProof="0" dirty="0">
                <a:solidFill>
                  <a:schemeClr val="bg1"/>
                </a:solidFill>
              </a:rPr>
            </a:br>
            <a:r>
              <a:rPr lang="es-MX" altLang="es-MX" sz="3200" noProof="0" dirty="0">
                <a:ea typeface="ＭＳ Ｐゴシック" pitchFamily="34" charset="-128"/>
              </a:rPr>
              <a:t>(combustibles ligeros)</a:t>
            </a:r>
          </a:p>
        </p:txBody>
      </p:sp>
      <p:sp>
        <p:nvSpPr>
          <p:cNvPr id="18436" name="Line 5"/>
          <p:cNvSpPr>
            <a:spLocks noChangeShapeType="1"/>
          </p:cNvSpPr>
          <p:nvPr/>
        </p:nvSpPr>
        <p:spPr bwMode="auto">
          <a:xfrm flipV="1">
            <a:off x="2209800" y="4191000"/>
            <a:ext cx="35971" cy="2133600"/>
          </a:xfrm>
          <a:prstGeom prst="line">
            <a:avLst/>
          </a:prstGeom>
          <a:noFill/>
          <a:ln w="28575">
            <a:solidFill>
              <a:srgbClr val="FF3300"/>
            </a:solidFill>
            <a:round/>
            <a:headEnd/>
            <a:tailEnd type="triangle" w="med" len="med"/>
          </a:ln>
        </p:spPr>
        <p:txBody>
          <a:bodyPr/>
          <a:lstStyle/>
          <a:p>
            <a:endParaRPr lang="es-MX"/>
          </a:p>
        </p:txBody>
      </p:sp>
      <p:sp>
        <p:nvSpPr>
          <p:cNvPr id="18437" name="Line 6"/>
          <p:cNvSpPr>
            <a:spLocks noChangeShapeType="1"/>
          </p:cNvSpPr>
          <p:nvPr/>
        </p:nvSpPr>
        <p:spPr bwMode="auto">
          <a:xfrm>
            <a:off x="1177925" y="4191000"/>
            <a:ext cx="1108074" cy="0"/>
          </a:xfrm>
          <a:prstGeom prst="line">
            <a:avLst/>
          </a:prstGeom>
          <a:noFill/>
          <a:ln w="28575">
            <a:solidFill>
              <a:srgbClr val="FF3300"/>
            </a:solidFill>
            <a:round/>
            <a:headEnd/>
            <a:tailEnd type="triangle" w="med" len="med"/>
          </a:ln>
        </p:spPr>
        <p:txBody>
          <a:bodyPr/>
          <a:lstStyle/>
          <a:p>
            <a:endParaRPr lang="es-MX"/>
          </a:p>
        </p:txBody>
      </p:sp>
      <p:sp>
        <p:nvSpPr>
          <p:cNvPr id="1843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35D067DA-B6C3-4278-B8F1-802EBC1C7EEB}" type="slidenum">
              <a:rPr lang="en-US" altLang="es-MX" sz="1000" smtClean="0">
                <a:solidFill>
                  <a:srgbClr val="DDDDDD"/>
                </a:solidFill>
              </a:rPr>
              <a:pPr algn="r" eaLnBrk="1" hangingPunct="1"/>
              <a:t>10</a:t>
            </a:fld>
            <a:r>
              <a:rPr lang="en-US" altLang="es-MX" sz="1000" dirty="0">
                <a:solidFill>
                  <a:srgbClr val="DDDDDD"/>
                </a:solidFill>
              </a:rPr>
              <a:t>-S290-PE</a:t>
            </a:r>
          </a:p>
        </p:txBody>
      </p:sp>
      <p:sp>
        <p:nvSpPr>
          <p:cNvPr id="18439" name="CuadroTexto 1"/>
          <p:cNvSpPr txBox="1">
            <a:spLocks noChangeArrowheads="1"/>
          </p:cNvSpPr>
          <p:nvPr/>
        </p:nvSpPr>
        <p:spPr bwMode="auto">
          <a:xfrm>
            <a:off x="4011613" y="5057775"/>
            <a:ext cx="1322387" cy="276225"/>
          </a:xfrm>
          <a:prstGeom prst="rect">
            <a:avLst/>
          </a:prstGeom>
          <a:solidFill>
            <a:schemeClr val="bg1"/>
          </a:solidFill>
          <a:ln w="9525">
            <a:noFill/>
            <a:miter lim="800000"/>
            <a:headEnd/>
            <a:tailEnd/>
          </a:ln>
        </p:spPr>
        <p:txBody>
          <a:bodyPr wrap="none">
            <a:spAutoFit/>
          </a:bodyPr>
          <a:lstStyle/>
          <a:p>
            <a:r>
              <a:rPr lang="es-MX" altLang="es-MX" sz="1200" b="1"/>
              <a:t>Largo de Llama</a:t>
            </a:r>
          </a:p>
        </p:txBody>
      </p:sp>
      <p:sp>
        <p:nvSpPr>
          <p:cNvPr id="18440" name="CuadroTexto 2"/>
          <p:cNvSpPr txBox="1">
            <a:spLocks noChangeArrowheads="1"/>
          </p:cNvSpPr>
          <p:nvPr/>
        </p:nvSpPr>
        <p:spPr bwMode="auto">
          <a:xfrm>
            <a:off x="4724400" y="5562600"/>
            <a:ext cx="398463" cy="276225"/>
          </a:xfrm>
          <a:prstGeom prst="rect">
            <a:avLst/>
          </a:prstGeom>
          <a:solidFill>
            <a:schemeClr val="bg1"/>
          </a:solidFill>
          <a:ln w="9525">
            <a:noFill/>
            <a:miter lim="800000"/>
            <a:headEnd/>
            <a:tailEnd/>
          </a:ln>
        </p:spPr>
        <p:txBody>
          <a:bodyPr wrap="none">
            <a:spAutoFit/>
          </a:bodyPr>
          <a:lstStyle/>
          <a:p>
            <a:r>
              <a:rPr lang="es-MX" altLang="es-MX" sz="1200"/>
              <a:t>3.3</a:t>
            </a:r>
          </a:p>
        </p:txBody>
      </p:sp>
      <p:sp>
        <p:nvSpPr>
          <p:cNvPr id="18441" name="CuadroTexto 8"/>
          <p:cNvSpPr txBox="1">
            <a:spLocks noChangeArrowheads="1"/>
          </p:cNvSpPr>
          <p:nvPr/>
        </p:nvSpPr>
        <p:spPr bwMode="auto">
          <a:xfrm>
            <a:off x="4724400" y="5819775"/>
            <a:ext cx="398463" cy="276225"/>
          </a:xfrm>
          <a:prstGeom prst="rect">
            <a:avLst/>
          </a:prstGeom>
          <a:solidFill>
            <a:schemeClr val="bg1"/>
          </a:solidFill>
          <a:ln w="9525">
            <a:noFill/>
            <a:miter lim="800000"/>
            <a:headEnd/>
            <a:tailEnd/>
          </a:ln>
        </p:spPr>
        <p:txBody>
          <a:bodyPr wrap="none">
            <a:spAutoFit/>
          </a:bodyPr>
          <a:lstStyle/>
          <a:p>
            <a:r>
              <a:rPr lang="es-MX" altLang="es-MX" sz="1200"/>
              <a:t>2.4</a:t>
            </a:r>
          </a:p>
        </p:txBody>
      </p:sp>
      <p:sp>
        <p:nvSpPr>
          <p:cNvPr id="18442" name="CuadroTexto 9"/>
          <p:cNvSpPr txBox="1">
            <a:spLocks noChangeArrowheads="1"/>
          </p:cNvSpPr>
          <p:nvPr/>
        </p:nvSpPr>
        <p:spPr bwMode="auto">
          <a:xfrm>
            <a:off x="4724400" y="6048375"/>
            <a:ext cx="398463" cy="276225"/>
          </a:xfrm>
          <a:prstGeom prst="rect">
            <a:avLst/>
          </a:prstGeom>
          <a:solidFill>
            <a:schemeClr val="bg1"/>
          </a:solidFill>
          <a:ln w="9525">
            <a:noFill/>
            <a:miter lim="800000"/>
            <a:headEnd/>
            <a:tailEnd/>
          </a:ln>
        </p:spPr>
        <p:txBody>
          <a:bodyPr wrap="none">
            <a:spAutoFit/>
          </a:bodyPr>
          <a:lstStyle/>
          <a:p>
            <a:r>
              <a:rPr lang="es-MX" altLang="es-MX" sz="1200"/>
              <a:t>1.2</a:t>
            </a:r>
          </a:p>
        </p:txBody>
      </p:sp>
      <p:sp>
        <p:nvSpPr>
          <p:cNvPr id="18443" name="CuadroTexto 10"/>
          <p:cNvSpPr txBox="1">
            <a:spLocks noChangeArrowheads="1"/>
          </p:cNvSpPr>
          <p:nvPr/>
        </p:nvSpPr>
        <p:spPr bwMode="auto">
          <a:xfrm>
            <a:off x="4737100" y="5286375"/>
            <a:ext cx="312738" cy="276225"/>
          </a:xfrm>
          <a:prstGeom prst="rect">
            <a:avLst/>
          </a:prstGeom>
          <a:solidFill>
            <a:schemeClr val="bg1"/>
          </a:solidFill>
          <a:ln w="9525">
            <a:noFill/>
            <a:miter lim="800000"/>
            <a:headEnd/>
            <a:tailEnd/>
          </a:ln>
        </p:spPr>
        <p:txBody>
          <a:bodyPr wrap="none">
            <a:spAutoFit/>
          </a:bodyPr>
          <a:lstStyle/>
          <a:p>
            <a:r>
              <a:rPr lang="es-MX" altLang="es-MX" sz="1200"/>
              <a:t>m</a:t>
            </a:r>
          </a:p>
        </p:txBody>
      </p:sp>
      <p:sp>
        <p:nvSpPr>
          <p:cNvPr id="18444" name="CuadroTexto 3"/>
          <p:cNvSpPr txBox="1">
            <a:spLocks noChangeArrowheads="1"/>
          </p:cNvSpPr>
          <p:nvPr/>
        </p:nvSpPr>
        <p:spPr bwMode="auto">
          <a:xfrm>
            <a:off x="2743200" y="4567238"/>
            <a:ext cx="2268538" cy="461962"/>
          </a:xfrm>
          <a:prstGeom prst="rect">
            <a:avLst/>
          </a:prstGeom>
          <a:solidFill>
            <a:schemeClr val="bg1"/>
          </a:solidFill>
          <a:ln w="9525">
            <a:noFill/>
            <a:miter lim="800000"/>
            <a:headEnd/>
            <a:tailEnd/>
          </a:ln>
        </p:spPr>
        <p:txBody>
          <a:bodyPr wrap="none">
            <a:spAutoFit/>
          </a:bodyPr>
          <a:lstStyle/>
          <a:p>
            <a:r>
              <a:rPr lang="es-MX" altLang="es-MX" sz="1200" b="1" dirty="0">
                <a:solidFill>
                  <a:srgbClr val="0000FF"/>
                </a:solidFill>
              </a:rPr>
              <a:t>Intensidad  Lineal de Fuego</a:t>
            </a:r>
          </a:p>
          <a:p>
            <a:r>
              <a:rPr lang="es-MX" altLang="es-MX" sz="1200" b="1" dirty="0" err="1">
                <a:solidFill>
                  <a:srgbClr val="0000FF"/>
                </a:solidFill>
              </a:rPr>
              <a:t>KCal</a:t>
            </a:r>
            <a:r>
              <a:rPr lang="es-MX" altLang="es-MX" sz="1200" b="1" dirty="0">
                <a:solidFill>
                  <a:srgbClr val="0000FF"/>
                </a:solidFill>
              </a:rPr>
              <a:t>/m2-s</a:t>
            </a:r>
          </a:p>
        </p:txBody>
      </p:sp>
      <p:sp>
        <p:nvSpPr>
          <p:cNvPr id="5" name="CuadroTexto 4"/>
          <p:cNvSpPr txBox="1"/>
          <p:nvPr/>
        </p:nvSpPr>
        <p:spPr>
          <a:xfrm>
            <a:off x="1600200" y="6581775"/>
            <a:ext cx="3204532" cy="276999"/>
          </a:xfrm>
          <a:prstGeom prst="rect">
            <a:avLst/>
          </a:prstGeom>
          <a:solidFill>
            <a:schemeClr val="accent1">
              <a:lumMod val="75000"/>
            </a:schemeClr>
          </a:solidFill>
        </p:spPr>
        <p:txBody>
          <a:bodyPr wrap="none">
            <a:spAutoFit/>
          </a:bodyPr>
          <a:lstStyle/>
          <a:p>
            <a:pPr>
              <a:defRPr/>
            </a:pPr>
            <a:r>
              <a:rPr lang="es-MX" sz="1200" b="1" dirty="0">
                <a:solidFill>
                  <a:srgbClr val="0000FF"/>
                </a:solidFill>
                <a:latin typeface="Arial" panose="020B0604020202020204" pitchFamily="34" charset="0"/>
              </a:rPr>
              <a:t>CALOR POR UNIDAD DE AREA (Kcal/m2)</a:t>
            </a:r>
          </a:p>
        </p:txBody>
      </p:sp>
      <p:sp>
        <p:nvSpPr>
          <p:cNvPr id="6" name="CuadroTexto 5"/>
          <p:cNvSpPr txBox="1"/>
          <p:nvPr/>
        </p:nvSpPr>
        <p:spPr>
          <a:xfrm rot="16200000">
            <a:off x="-1167606" y="3339306"/>
            <a:ext cx="3405188" cy="307975"/>
          </a:xfrm>
          <a:prstGeom prst="rect">
            <a:avLst/>
          </a:prstGeom>
          <a:solidFill>
            <a:srgbClr val="299C9F"/>
          </a:solidFill>
        </p:spPr>
        <p:txBody>
          <a:bodyPr wrap="none">
            <a:spAutoFit/>
          </a:bodyPr>
          <a:lstStyle/>
          <a:p>
            <a:pPr>
              <a:defRPr/>
            </a:pPr>
            <a:r>
              <a:rPr lang="es-MX" sz="1400" dirty="0">
                <a:latin typeface="Arial" panose="020B0604020202020204" pitchFamily="34" charset="0"/>
              </a:rPr>
              <a:t>VELOCIDAD DE PROPAGACIÓN , m/</a:t>
            </a:r>
            <a:r>
              <a:rPr lang="es-MX" sz="1400" dirty="0" err="1">
                <a:latin typeface="Arial" panose="020B0604020202020204" pitchFamily="34" charset="0"/>
              </a:rPr>
              <a:t>hr</a:t>
            </a:r>
            <a:endParaRPr lang="es-MX" sz="1400" dirty="0">
              <a:latin typeface="Arial" panose="020B0604020202020204" pitchFamily="34" charset="0"/>
            </a:endParaRPr>
          </a:p>
        </p:txBody>
      </p:sp>
      <p:sp>
        <p:nvSpPr>
          <p:cNvPr id="7" name="CuadroTexto 6"/>
          <p:cNvSpPr txBox="1"/>
          <p:nvPr/>
        </p:nvSpPr>
        <p:spPr>
          <a:xfrm>
            <a:off x="650875" y="5181600"/>
            <a:ext cx="568325" cy="276225"/>
          </a:xfrm>
          <a:prstGeom prst="rect">
            <a:avLst/>
          </a:prstGeom>
          <a:solidFill>
            <a:srgbClr val="50ABAE"/>
          </a:solidFill>
        </p:spPr>
        <p:txBody>
          <a:bodyPr wrap="none">
            <a:spAutoFit/>
          </a:bodyPr>
          <a:lstStyle/>
          <a:p>
            <a:pPr>
              <a:defRPr/>
            </a:pPr>
            <a:r>
              <a:rPr lang="es-MX" sz="1200" dirty="0">
                <a:latin typeface="Arial" panose="020B0604020202020204" pitchFamily="34" charset="0"/>
              </a:rPr>
              <a:t>1,000</a:t>
            </a:r>
          </a:p>
        </p:txBody>
      </p:sp>
      <p:sp>
        <p:nvSpPr>
          <p:cNvPr id="16" name="CuadroTexto 15"/>
          <p:cNvSpPr txBox="1"/>
          <p:nvPr/>
        </p:nvSpPr>
        <p:spPr>
          <a:xfrm>
            <a:off x="609600" y="4038600"/>
            <a:ext cx="568325" cy="276999"/>
          </a:xfrm>
          <a:prstGeom prst="rect">
            <a:avLst/>
          </a:prstGeom>
          <a:solidFill>
            <a:srgbClr val="2D9EA2"/>
          </a:solidFill>
        </p:spPr>
        <p:txBody>
          <a:bodyPr wrap="square">
            <a:spAutoFit/>
          </a:bodyPr>
          <a:lstStyle/>
          <a:p>
            <a:pPr>
              <a:defRPr/>
            </a:pPr>
            <a:r>
              <a:rPr lang="es-MX" sz="1200" dirty="0">
                <a:latin typeface="Arial" panose="020B0604020202020204" pitchFamily="34" charset="0"/>
              </a:rPr>
              <a:t>2,000</a:t>
            </a:r>
          </a:p>
        </p:txBody>
      </p:sp>
      <p:sp>
        <p:nvSpPr>
          <p:cNvPr id="17" name="CuadroTexto 16"/>
          <p:cNvSpPr txBox="1"/>
          <p:nvPr/>
        </p:nvSpPr>
        <p:spPr>
          <a:xfrm>
            <a:off x="609600" y="3124200"/>
            <a:ext cx="568325" cy="276225"/>
          </a:xfrm>
          <a:prstGeom prst="rect">
            <a:avLst/>
          </a:prstGeom>
          <a:solidFill>
            <a:srgbClr val="259B9F"/>
          </a:solidFill>
        </p:spPr>
        <p:txBody>
          <a:bodyPr wrap="none">
            <a:spAutoFit/>
          </a:bodyPr>
          <a:lstStyle/>
          <a:p>
            <a:pPr>
              <a:defRPr/>
            </a:pPr>
            <a:r>
              <a:rPr lang="es-MX" sz="1200" dirty="0">
                <a:latin typeface="Arial" panose="020B0604020202020204" pitchFamily="34" charset="0"/>
              </a:rPr>
              <a:t>3,000</a:t>
            </a:r>
          </a:p>
        </p:txBody>
      </p:sp>
      <p:sp>
        <p:nvSpPr>
          <p:cNvPr id="18" name="CuadroTexto 17"/>
          <p:cNvSpPr txBox="1"/>
          <p:nvPr/>
        </p:nvSpPr>
        <p:spPr>
          <a:xfrm>
            <a:off x="609600" y="2057400"/>
            <a:ext cx="568325" cy="276225"/>
          </a:xfrm>
          <a:prstGeom prst="rect">
            <a:avLst/>
          </a:prstGeom>
          <a:solidFill>
            <a:srgbClr val="50ABAE"/>
          </a:solidFill>
        </p:spPr>
        <p:txBody>
          <a:bodyPr wrap="none">
            <a:spAutoFit/>
          </a:bodyPr>
          <a:lstStyle/>
          <a:p>
            <a:pPr>
              <a:defRPr/>
            </a:pPr>
            <a:r>
              <a:rPr lang="es-MX" sz="1200" dirty="0">
                <a:latin typeface="Arial" panose="020B0604020202020204" pitchFamily="34" charset="0"/>
              </a:rPr>
              <a:t>4,000</a:t>
            </a:r>
          </a:p>
        </p:txBody>
      </p:sp>
      <p:sp>
        <p:nvSpPr>
          <p:cNvPr id="19" name="CuadroTexto 18"/>
          <p:cNvSpPr txBox="1"/>
          <p:nvPr/>
        </p:nvSpPr>
        <p:spPr>
          <a:xfrm>
            <a:off x="609600" y="1066800"/>
            <a:ext cx="568325" cy="276225"/>
          </a:xfrm>
          <a:prstGeom prst="rect">
            <a:avLst/>
          </a:prstGeom>
          <a:solidFill>
            <a:srgbClr val="5AAFB2"/>
          </a:solidFill>
        </p:spPr>
        <p:txBody>
          <a:bodyPr wrap="none">
            <a:spAutoFit/>
          </a:bodyPr>
          <a:lstStyle/>
          <a:p>
            <a:pPr>
              <a:defRPr/>
            </a:pPr>
            <a:r>
              <a:rPr lang="es-MX" sz="1200" dirty="0">
                <a:latin typeface="Arial" panose="020B0604020202020204" pitchFamily="34" charset="0"/>
              </a:rPr>
              <a:t>5,000</a:t>
            </a:r>
          </a:p>
        </p:txBody>
      </p:sp>
      <p:sp>
        <p:nvSpPr>
          <p:cNvPr id="20" name="CuadroTexto 19"/>
          <p:cNvSpPr txBox="1"/>
          <p:nvPr/>
        </p:nvSpPr>
        <p:spPr>
          <a:xfrm>
            <a:off x="609600" y="76200"/>
            <a:ext cx="568325" cy="276225"/>
          </a:xfrm>
          <a:prstGeom prst="rect">
            <a:avLst/>
          </a:prstGeom>
          <a:solidFill>
            <a:srgbClr val="038E91"/>
          </a:solidFill>
        </p:spPr>
        <p:txBody>
          <a:bodyPr wrap="none">
            <a:spAutoFit/>
          </a:bodyPr>
          <a:lstStyle/>
          <a:p>
            <a:pPr>
              <a:defRPr/>
            </a:pPr>
            <a:r>
              <a:rPr lang="es-MX" sz="1200" dirty="0">
                <a:latin typeface="Arial" panose="020B0604020202020204" pitchFamily="34" charset="0"/>
              </a:rPr>
              <a:t>6,000</a:t>
            </a:r>
          </a:p>
        </p:txBody>
      </p:sp>
      <p:sp>
        <p:nvSpPr>
          <p:cNvPr id="18453" name="CuadroTexto 20"/>
          <p:cNvSpPr txBox="1">
            <a:spLocks noChangeArrowheads="1"/>
          </p:cNvSpPr>
          <p:nvPr/>
        </p:nvSpPr>
        <p:spPr bwMode="auto">
          <a:xfrm>
            <a:off x="3022600" y="4967288"/>
            <a:ext cx="439544" cy="276999"/>
          </a:xfrm>
          <a:prstGeom prst="rect">
            <a:avLst/>
          </a:prstGeom>
          <a:solidFill>
            <a:schemeClr val="bg1"/>
          </a:solidFill>
          <a:ln w="9525">
            <a:noFill/>
            <a:miter lim="800000"/>
            <a:headEnd/>
            <a:tailEnd/>
          </a:ln>
        </p:spPr>
        <p:txBody>
          <a:bodyPr wrap="none">
            <a:spAutoFit/>
          </a:bodyPr>
          <a:lstStyle/>
          <a:p>
            <a:r>
              <a:rPr lang="es-MX" altLang="es-MX" sz="1200" b="1" dirty="0"/>
              <a:t>800</a:t>
            </a:r>
          </a:p>
        </p:txBody>
      </p:sp>
      <p:sp>
        <p:nvSpPr>
          <p:cNvPr id="18454" name="CuadroTexto 21"/>
          <p:cNvSpPr txBox="1">
            <a:spLocks noChangeArrowheads="1"/>
          </p:cNvSpPr>
          <p:nvPr/>
        </p:nvSpPr>
        <p:spPr bwMode="auto">
          <a:xfrm>
            <a:off x="2946400" y="5562600"/>
            <a:ext cx="439544" cy="276999"/>
          </a:xfrm>
          <a:prstGeom prst="rect">
            <a:avLst/>
          </a:prstGeom>
          <a:solidFill>
            <a:schemeClr val="bg1"/>
          </a:solidFill>
          <a:ln w="9525">
            <a:noFill/>
            <a:miter lim="800000"/>
            <a:headEnd/>
            <a:tailEnd/>
          </a:ln>
        </p:spPr>
        <p:txBody>
          <a:bodyPr wrap="none">
            <a:spAutoFit/>
          </a:bodyPr>
          <a:lstStyle/>
          <a:p>
            <a:r>
              <a:rPr lang="es-MX" altLang="es-MX" sz="1200" b="1" dirty="0"/>
              <a:t>400</a:t>
            </a:r>
          </a:p>
        </p:txBody>
      </p:sp>
      <p:sp>
        <p:nvSpPr>
          <p:cNvPr id="18455" name="CuadroTexto 22"/>
          <p:cNvSpPr txBox="1">
            <a:spLocks noChangeArrowheads="1"/>
          </p:cNvSpPr>
          <p:nvPr/>
        </p:nvSpPr>
        <p:spPr bwMode="auto">
          <a:xfrm>
            <a:off x="3106738" y="5972175"/>
            <a:ext cx="354584" cy="276999"/>
          </a:xfrm>
          <a:prstGeom prst="rect">
            <a:avLst/>
          </a:prstGeom>
          <a:solidFill>
            <a:schemeClr val="bg1"/>
          </a:solidFill>
          <a:ln w="9525">
            <a:noFill/>
            <a:miter lim="800000"/>
            <a:headEnd/>
            <a:tailEnd/>
          </a:ln>
        </p:spPr>
        <p:txBody>
          <a:bodyPr wrap="none">
            <a:spAutoFit/>
          </a:bodyPr>
          <a:lstStyle/>
          <a:p>
            <a:r>
              <a:rPr lang="es-MX" altLang="es-MX" sz="1200" b="1" dirty="0"/>
              <a:t>80</a:t>
            </a:r>
          </a:p>
        </p:txBody>
      </p:sp>
      <p:sp>
        <p:nvSpPr>
          <p:cNvPr id="25" name="CuadroTexto 24"/>
          <p:cNvSpPr txBox="1"/>
          <p:nvPr/>
        </p:nvSpPr>
        <p:spPr>
          <a:xfrm>
            <a:off x="1955800" y="6353175"/>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1,350</a:t>
            </a:r>
          </a:p>
        </p:txBody>
      </p:sp>
      <p:sp>
        <p:nvSpPr>
          <p:cNvPr id="26" name="CuadroTexto 25"/>
          <p:cNvSpPr txBox="1"/>
          <p:nvPr/>
        </p:nvSpPr>
        <p:spPr>
          <a:xfrm>
            <a:off x="3159125" y="6324600"/>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2,700</a:t>
            </a:r>
          </a:p>
        </p:txBody>
      </p:sp>
      <p:sp>
        <p:nvSpPr>
          <p:cNvPr id="27" name="CuadroTexto 26"/>
          <p:cNvSpPr txBox="1"/>
          <p:nvPr/>
        </p:nvSpPr>
        <p:spPr>
          <a:xfrm>
            <a:off x="4065588" y="6353175"/>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4,000</a:t>
            </a:r>
          </a:p>
        </p:txBody>
      </p:sp>
      <p:sp>
        <p:nvSpPr>
          <p:cNvPr id="28" name="CuadroTexto 27"/>
          <p:cNvSpPr txBox="1"/>
          <p:nvPr/>
        </p:nvSpPr>
        <p:spPr>
          <a:xfrm>
            <a:off x="5216525" y="6353175"/>
            <a:ext cx="269875" cy="276225"/>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2</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10-07-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20483" name="Rectangle 3"/>
          <p:cNvSpPr>
            <a:spLocks noGrp="1" noChangeArrowheads="1"/>
          </p:cNvSpPr>
          <p:nvPr>
            <p:ph type="title"/>
          </p:nvPr>
        </p:nvSpPr>
        <p:spPr>
          <a:xfrm>
            <a:off x="457200" y="304800"/>
            <a:ext cx="8229600" cy="762000"/>
          </a:xfrm>
          <a:effectLst>
            <a:outerShdw dist="35921" dir="2700000" algn="ctr" rotWithShape="0">
              <a:schemeClr val="tx1"/>
            </a:outerShdw>
          </a:effectLst>
        </p:spPr>
        <p:txBody>
          <a:bodyPr/>
          <a:lstStyle/>
          <a:p>
            <a:pPr eaLnBrk="1" hangingPunct="1"/>
            <a:r>
              <a:rPr lang="es-MX" altLang="es-MX" sz="3200" noProof="0" dirty="0">
                <a:solidFill>
                  <a:schemeClr val="bg1"/>
                </a:solidFill>
                <a:ea typeface="ＭＳ Ｐゴシック" pitchFamily="34" charset="-128"/>
              </a:rPr>
              <a:t>Nomograma de características del fuego</a:t>
            </a:r>
            <a:br>
              <a:rPr lang="es-MX" altLang="es-MX" sz="3200" noProof="0" dirty="0">
                <a:solidFill>
                  <a:schemeClr val="bg1"/>
                </a:solidFill>
              </a:rPr>
            </a:br>
            <a:r>
              <a:rPr lang="es-MX" altLang="es-MX" sz="2800" noProof="0" dirty="0">
                <a:solidFill>
                  <a:schemeClr val="bg1"/>
                </a:solidFill>
              </a:rPr>
              <a:t>(combustibles pesados)</a:t>
            </a:r>
          </a:p>
        </p:txBody>
      </p:sp>
      <p:sp>
        <p:nvSpPr>
          <p:cNvPr id="20484" name="Rectangle 4"/>
          <p:cNvSpPr>
            <a:spLocks noGrp="1" noChangeArrowheads="1"/>
          </p:cNvSpPr>
          <p:nvPr>
            <p:ph type="body" idx="1"/>
          </p:nvPr>
        </p:nvSpPr>
        <p:spPr>
          <a:xfrm>
            <a:off x="4055940" y="1798638"/>
            <a:ext cx="3640260" cy="1295400"/>
          </a:xfrm>
        </p:spPr>
        <p:txBody>
          <a:bodyPr/>
          <a:lstStyle/>
          <a:p>
            <a:pPr algn="ctr" eaLnBrk="1" hangingPunct="1">
              <a:lnSpc>
                <a:spcPct val="90000"/>
              </a:lnSpc>
              <a:buFontTx/>
              <a:buNone/>
            </a:pPr>
            <a:r>
              <a:rPr lang="es-MX" altLang="es-MX" sz="1600" b="1" noProof="0" dirty="0"/>
              <a:t>COMPORTAMIENTO DEL FUEGO</a:t>
            </a:r>
          </a:p>
          <a:p>
            <a:pPr algn="ctr" eaLnBrk="1" hangingPunct="1">
              <a:lnSpc>
                <a:spcPct val="90000"/>
              </a:lnSpc>
              <a:buFontTx/>
              <a:buNone/>
            </a:pPr>
            <a:r>
              <a:rPr lang="es-MX" altLang="es-MX" sz="1600" noProof="0" dirty="0"/>
              <a:t>Gráfico de características del fuego</a:t>
            </a:r>
          </a:p>
          <a:p>
            <a:pPr algn="ctr" eaLnBrk="1" hangingPunct="1">
              <a:lnSpc>
                <a:spcPct val="90000"/>
              </a:lnSpc>
              <a:buFontTx/>
              <a:buNone/>
            </a:pPr>
            <a:r>
              <a:rPr lang="es-MX" altLang="es-MX" sz="1600" noProof="0" dirty="0"/>
              <a:t>(escala para combustibles pesados)</a:t>
            </a:r>
          </a:p>
        </p:txBody>
      </p:sp>
      <p:sp>
        <p:nvSpPr>
          <p:cNvPr id="20485"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B3F8D46F-10F6-40D8-971D-349D7D24F861}" type="slidenum">
              <a:rPr lang="en-US" altLang="es-MX" sz="1000" smtClean="0">
                <a:solidFill>
                  <a:srgbClr val="DDDDDD"/>
                </a:solidFill>
              </a:rPr>
              <a:pPr algn="r" eaLnBrk="1" hangingPunct="1"/>
              <a:t>11</a:t>
            </a:fld>
            <a:r>
              <a:rPr lang="en-US" altLang="es-MX" sz="1000" dirty="0">
                <a:solidFill>
                  <a:srgbClr val="DDDDDD"/>
                </a:solidFill>
              </a:rPr>
              <a:t>-S290-PE</a:t>
            </a:r>
          </a:p>
        </p:txBody>
      </p:sp>
      <p:sp>
        <p:nvSpPr>
          <p:cNvPr id="6" name="CuadroTexto 5"/>
          <p:cNvSpPr txBox="1"/>
          <p:nvPr/>
        </p:nvSpPr>
        <p:spPr>
          <a:xfrm rot="16200000">
            <a:off x="-1243806" y="3339306"/>
            <a:ext cx="3405188" cy="307975"/>
          </a:xfrm>
          <a:prstGeom prst="rect">
            <a:avLst/>
          </a:prstGeom>
          <a:solidFill>
            <a:schemeClr val="accent1">
              <a:lumMod val="75000"/>
            </a:schemeClr>
          </a:solidFill>
        </p:spPr>
        <p:txBody>
          <a:bodyPr wrap="none">
            <a:spAutoFit/>
          </a:bodyPr>
          <a:lstStyle/>
          <a:p>
            <a:pPr>
              <a:defRPr/>
            </a:pPr>
            <a:r>
              <a:rPr lang="es-MX" sz="1400" dirty="0">
                <a:latin typeface="Arial" panose="020B0604020202020204" pitchFamily="34" charset="0"/>
              </a:rPr>
              <a:t>VELOCIDAD DE PROPAGACIÓN , m/</a:t>
            </a:r>
            <a:r>
              <a:rPr lang="es-MX" sz="1400" dirty="0" err="1">
                <a:latin typeface="Arial" panose="020B0604020202020204" pitchFamily="34" charset="0"/>
              </a:rPr>
              <a:t>hr</a:t>
            </a:r>
            <a:endParaRPr lang="es-MX" sz="1400" dirty="0">
              <a:latin typeface="Arial" panose="020B0604020202020204" pitchFamily="34" charset="0"/>
            </a:endParaRPr>
          </a:p>
        </p:txBody>
      </p:sp>
      <p:sp>
        <p:nvSpPr>
          <p:cNvPr id="7" name="CuadroTexto 6"/>
          <p:cNvSpPr txBox="1"/>
          <p:nvPr/>
        </p:nvSpPr>
        <p:spPr>
          <a:xfrm>
            <a:off x="2406650" y="6348413"/>
            <a:ext cx="3315138"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CALOR POR UNIDAD DE AREA (</a:t>
            </a:r>
            <a:r>
              <a:rPr lang="es-MX" sz="1200" b="1" dirty="0" err="1">
                <a:latin typeface="Arial" panose="020B0604020202020204" pitchFamily="34" charset="0"/>
              </a:rPr>
              <a:t>KCal</a:t>
            </a:r>
            <a:r>
              <a:rPr lang="es-MX" sz="1200" b="1" dirty="0">
                <a:latin typeface="Arial" panose="020B0604020202020204" pitchFamily="34" charset="0"/>
              </a:rPr>
              <a:t>/m2)</a:t>
            </a:r>
          </a:p>
        </p:txBody>
      </p:sp>
      <p:sp>
        <p:nvSpPr>
          <p:cNvPr id="8" name="CuadroTexto 7"/>
          <p:cNvSpPr txBox="1"/>
          <p:nvPr/>
        </p:nvSpPr>
        <p:spPr>
          <a:xfrm>
            <a:off x="1828800" y="6019800"/>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1,350</a:t>
            </a:r>
          </a:p>
        </p:txBody>
      </p:sp>
      <p:sp>
        <p:nvSpPr>
          <p:cNvPr id="9" name="CuadroTexto 8"/>
          <p:cNvSpPr txBox="1"/>
          <p:nvPr/>
        </p:nvSpPr>
        <p:spPr>
          <a:xfrm>
            <a:off x="2641600" y="6019800"/>
            <a:ext cx="697627"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  2,700 </a:t>
            </a:r>
          </a:p>
        </p:txBody>
      </p:sp>
      <p:sp>
        <p:nvSpPr>
          <p:cNvPr id="10" name="CuadroTexto 9"/>
          <p:cNvSpPr txBox="1"/>
          <p:nvPr/>
        </p:nvSpPr>
        <p:spPr>
          <a:xfrm>
            <a:off x="3444875" y="6034088"/>
            <a:ext cx="611065"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 4,000</a:t>
            </a:r>
          </a:p>
        </p:txBody>
      </p:sp>
      <p:sp>
        <p:nvSpPr>
          <p:cNvPr id="11" name="CuadroTexto 10"/>
          <p:cNvSpPr txBox="1"/>
          <p:nvPr/>
        </p:nvSpPr>
        <p:spPr>
          <a:xfrm>
            <a:off x="4267200" y="6019800"/>
            <a:ext cx="611065"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5,400 </a:t>
            </a:r>
          </a:p>
        </p:txBody>
      </p:sp>
      <p:sp>
        <p:nvSpPr>
          <p:cNvPr id="12" name="CuadroTexto 11"/>
          <p:cNvSpPr txBox="1"/>
          <p:nvPr/>
        </p:nvSpPr>
        <p:spPr>
          <a:xfrm>
            <a:off x="5156200" y="6019800"/>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6,700</a:t>
            </a:r>
          </a:p>
        </p:txBody>
      </p:sp>
      <p:sp>
        <p:nvSpPr>
          <p:cNvPr id="13" name="CuadroTexto 12"/>
          <p:cNvSpPr txBox="1"/>
          <p:nvPr/>
        </p:nvSpPr>
        <p:spPr>
          <a:xfrm>
            <a:off x="5981700" y="6019800"/>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8,100</a:t>
            </a:r>
          </a:p>
        </p:txBody>
      </p:sp>
      <p:sp>
        <p:nvSpPr>
          <p:cNvPr id="14" name="CuadroTexto 13"/>
          <p:cNvSpPr txBox="1"/>
          <p:nvPr/>
        </p:nvSpPr>
        <p:spPr>
          <a:xfrm>
            <a:off x="6671216" y="6019800"/>
            <a:ext cx="56778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9,400</a:t>
            </a:r>
          </a:p>
        </p:txBody>
      </p:sp>
      <p:sp>
        <p:nvSpPr>
          <p:cNvPr id="15" name="CuadroTexto 14"/>
          <p:cNvSpPr txBox="1"/>
          <p:nvPr/>
        </p:nvSpPr>
        <p:spPr>
          <a:xfrm>
            <a:off x="7457376" y="6019800"/>
            <a:ext cx="696024" cy="276999"/>
          </a:xfrm>
          <a:prstGeom prst="rect">
            <a:avLst/>
          </a:prstGeom>
          <a:solidFill>
            <a:schemeClr val="accent1">
              <a:lumMod val="75000"/>
            </a:schemeClr>
          </a:solidFill>
        </p:spPr>
        <p:txBody>
          <a:bodyPr wrap="none">
            <a:spAutoFit/>
          </a:bodyPr>
          <a:lstStyle/>
          <a:p>
            <a:pPr>
              <a:defRPr/>
            </a:pPr>
            <a:r>
              <a:rPr lang="es-MX" sz="1200" b="1" dirty="0">
                <a:latin typeface="Arial" panose="020B0604020202020204" pitchFamily="34" charset="0"/>
              </a:rPr>
              <a:t>10,800 </a:t>
            </a:r>
          </a:p>
        </p:txBody>
      </p:sp>
      <p:sp>
        <p:nvSpPr>
          <p:cNvPr id="2" name="CuadroTexto 1"/>
          <p:cNvSpPr txBox="1"/>
          <p:nvPr/>
        </p:nvSpPr>
        <p:spPr>
          <a:xfrm>
            <a:off x="762000" y="5410200"/>
            <a:ext cx="439738"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200</a:t>
            </a:r>
          </a:p>
        </p:txBody>
      </p:sp>
      <p:sp>
        <p:nvSpPr>
          <p:cNvPr id="17" name="CuadroTexto 16"/>
          <p:cNvSpPr txBox="1"/>
          <p:nvPr/>
        </p:nvSpPr>
        <p:spPr>
          <a:xfrm>
            <a:off x="762000" y="4918075"/>
            <a:ext cx="439738" cy="277813"/>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400</a:t>
            </a:r>
          </a:p>
        </p:txBody>
      </p:sp>
      <p:sp>
        <p:nvSpPr>
          <p:cNvPr id="18" name="CuadroTexto 17"/>
          <p:cNvSpPr txBox="1"/>
          <p:nvPr/>
        </p:nvSpPr>
        <p:spPr>
          <a:xfrm>
            <a:off x="762000" y="4433888"/>
            <a:ext cx="439738"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600</a:t>
            </a:r>
          </a:p>
        </p:txBody>
      </p:sp>
      <p:sp>
        <p:nvSpPr>
          <p:cNvPr id="19" name="CuadroTexto 18"/>
          <p:cNvSpPr txBox="1"/>
          <p:nvPr/>
        </p:nvSpPr>
        <p:spPr>
          <a:xfrm>
            <a:off x="762000" y="3962400"/>
            <a:ext cx="439738"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800</a:t>
            </a:r>
          </a:p>
        </p:txBody>
      </p:sp>
      <p:sp>
        <p:nvSpPr>
          <p:cNvPr id="22" name="CuadroTexto 21"/>
          <p:cNvSpPr txBox="1"/>
          <p:nvPr/>
        </p:nvSpPr>
        <p:spPr>
          <a:xfrm rot="16200000">
            <a:off x="-1015206" y="3339306"/>
            <a:ext cx="3405188" cy="307975"/>
          </a:xfrm>
          <a:prstGeom prst="rect">
            <a:avLst/>
          </a:prstGeom>
          <a:solidFill>
            <a:schemeClr val="accent1">
              <a:lumMod val="75000"/>
            </a:schemeClr>
          </a:solidFill>
        </p:spPr>
        <p:txBody>
          <a:bodyPr>
            <a:spAutoFit/>
          </a:bodyPr>
          <a:lstStyle/>
          <a:p>
            <a:pPr>
              <a:defRPr/>
            </a:pPr>
            <a:r>
              <a:rPr lang="es-MX" sz="1400" dirty="0">
                <a:latin typeface="Arial" panose="020B0604020202020204" pitchFamily="34" charset="0"/>
              </a:rPr>
              <a:t> </a:t>
            </a:r>
          </a:p>
        </p:txBody>
      </p:sp>
      <p:sp>
        <p:nvSpPr>
          <p:cNvPr id="23" name="CuadroTexto 22"/>
          <p:cNvSpPr txBox="1"/>
          <p:nvPr/>
        </p:nvSpPr>
        <p:spPr>
          <a:xfrm>
            <a:off x="695325" y="3549650"/>
            <a:ext cx="523875" cy="277813"/>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1000</a:t>
            </a:r>
          </a:p>
        </p:txBody>
      </p:sp>
      <p:sp>
        <p:nvSpPr>
          <p:cNvPr id="24" name="CuadroTexto 23"/>
          <p:cNvSpPr txBox="1"/>
          <p:nvPr/>
        </p:nvSpPr>
        <p:spPr>
          <a:xfrm>
            <a:off x="695325" y="3048000"/>
            <a:ext cx="523875"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1200</a:t>
            </a:r>
          </a:p>
        </p:txBody>
      </p:sp>
      <p:sp>
        <p:nvSpPr>
          <p:cNvPr id="25" name="CuadroTexto 24"/>
          <p:cNvSpPr txBox="1"/>
          <p:nvPr/>
        </p:nvSpPr>
        <p:spPr>
          <a:xfrm>
            <a:off x="695325" y="2590800"/>
            <a:ext cx="523875"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1400</a:t>
            </a:r>
          </a:p>
        </p:txBody>
      </p:sp>
      <p:sp>
        <p:nvSpPr>
          <p:cNvPr id="26" name="CuadroTexto 25"/>
          <p:cNvSpPr txBox="1"/>
          <p:nvPr/>
        </p:nvSpPr>
        <p:spPr>
          <a:xfrm>
            <a:off x="695325" y="2133600"/>
            <a:ext cx="523875"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1600</a:t>
            </a:r>
          </a:p>
        </p:txBody>
      </p:sp>
      <p:sp>
        <p:nvSpPr>
          <p:cNvPr id="27" name="CuadroTexto 26"/>
          <p:cNvSpPr txBox="1"/>
          <p:nvPr/>
        </p:nvSpPr>
        <p:spPr>
          <a:xfrm>
            <a:off x="695325" y="1600200"/>
            <a:ext cx="523875"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1800</a:t>
            </a:r>
          </a:p>
        </p:txBody>
      </p:sp>
      <p:sp>
        <p:nvSpPr>
          <p:cNvPr id="28" name="CuadroTexto 27"/>
          <p:cNvSpPr txBox="1"/>
          <p:nvPr/>
        </p:nvSpPr>
        <p:spPr>
          <a:xfrm>
            <a:off x="695325" y="1143000"/>
            <a:ext cx="523875" cy="276225"/>
          </a:xfrm>
          <a:prstGeom prst="rect">
            <a:avLst/>
          </a:prstGeom>
          <a:solidFill>
            <a:schemeClr val="accent1">
              <a:lumMod val="75000"/>
            </a:schemeClr>
          </a:solidFill>
        </p:spPr>
        <p:txBody>
          <a:bodyPr wrap="none">
            <a:spAutoFit/>
          </a:bodyPr>
          <a:lstStyle/>
          <a:p>
            <a:pPr>
              <a:defRPr/>
            </a:pPr>
            <a:r>
              <a:rPr lang="es-MX" sz="1200" dirty="0">
                <a:latin typeface="Arial" panose="020B0604020202020204" pitchFamily="34" charset="0"/>
              </a:rPr>
              <a:t>2000</a:t>
            </a:r>
          </a:p>
        </p:txBody>
      </p:sp>
      <p:sp>
        <p:nvSpPr>
          <p:cNvPr id="20507" name="CuadroTexto 28"/>
          <p:cNvSpPr txBox="1">
            <a:spLocks noChangeArrowheads="1"/>
          </p:cNvSpPr>
          <p:nvPr/>
        </p:nvSpPr>
        <p:spPr bwMode="auto">
          <a:xfrm>
            <a:off x="5916613" y="3762375"/>
            <a:ext cx="1322387" cy="276225"/>
          </a:xfrm>
          <a:prstGeom prst="rect">
            <a:avLst/>
          </a:prstGeom>
          <a:solidFill>
            <a:schemeClr val="bg1"/>
          </a:solidFill>
          <a:ln w="9525">
            <a:noFill/>
            <a:miter lim="800000"/>
            <a:headEnd/>
            <a:tailEnd/>
          </a:ln>
        </p:spPr>
        <p:txBody>
          <a:bodyPr wrap="none">
            <a:spAutoFit/>
          </a:bodyPr>
          <a:lstStyle/>
          <a:p>
            <a:r>
              <a:rPr lang="es-MX" altLang="es-MX" sz="1200" b="1"/>
              <a:t>Largo de Llama</a:t>
            </a:r>
          </a:p>
        </p:txBody>
      </p:sp>
      <p:sp>
        <p:nvSpPr>
          <p:cNvPr id="20508" name="CuadroTexto 29"/>
          <p:cNvSpPr txBox="1">
            <a:spLocks noChangeArrowheads="1"/>
          </p:cNvSpPr>
          <p:nvPr/>
        </p:nvSpPr>
        <p:spPr bwMode="auto">
          <a:xfrm>
            <a:off x="6642100" y="3990975"/>
            <a:ext cx="312738" cy="276225"/>
          </a:xfrm>
          <a:prstGeom prst="rect">
            <a:avLst/>
          </a:prstGeom>
          <a:solidFill>
            <a:schemeClr val="bg1"/>
          </a:solidFill>
          <a:ln w="9525">
            <a:noFill/>
            <a:miter lim="800000"/>
            <a:headEnd/>
            <a:tailEnd/>
          </a:ln>
        </p:spPr>
        <p:txBody>
          <a:bodyPr wrap="none">
            <a:spAutoFit/>
          </a:bodyPr>
          <a:lstStyle/>
          <a:p>
            <a:r>
              <a:rPr lang="es-MX" altLang="es-MX" sz="1200"/>
              <a:t>m</a:t>
            </a:r>
          </a:p>
        </p:txBody>
      </p:sp>
      <p:sp>
        <p:nvSpPr>
          <p:cNvPr id="20509" name="CuadroTexto 30"/>
          <p:cNvSpPr txBox="1">
            <a:spLocks noChangeArrowheads="1"/>
          </p:cNvSpPr>
          <p:nvPr/>
        </p:nvSpPr>
        <p:spPr bwMode="auto">
          <a:xfrm>
            <a:off x="4648200" y="3195638"/>
            <a:ext cx="2268538" cy="461962"/>
          </a:xfrm>
          <a:prstGeom prst="rect">
            <a:avLst/>
          </a:prstGeom>
          <a:solidFill>
            <a:schemeClr val="bg1"/>
          </a:solidFill>
          <a:ln w="9525">
            <a:noFill/>
            <a:miter lim="800000"/>
            <a:headEnd/>
            <a:tailEnd/>
          </a:ln>
        </p:spPr>
        <p:txBody>
          <a:bodyPr wrap="none">
            <a:spAutoFit/>
          </a:bodyPr>
          <a:lstStyle/>
          <a:p>
            <a:pPr algn="ctr"/>
            <a:r>
              <a:rPr lang="es-MX" altLang="es-MX" sz="1200" b="1" dirty="0"/>
              <a:t>Intensidad  Lineal de Fuego</a:t>
            </a:r>
          </a:p>
          <a:p>
            <a:pPr algn="ctr"/>
            <a:r>
              <a:rPr lang="es-MX" altLang="es-MX" sz="1200" b="1" dirty="0" err="1"/>
              <a:t>KCal</a:t>
            </a:r>
            <a:r>
              <a:rPr lang="es-MX" altLang="es-MX" sz="1200" b="1" dirty="0"/>
              <a:t>/m/min</a:t>
            </a:r>
          </a:p>
        </p:txBody>
      </p:sp>
      <p:sp>
        <p:nvSpPr>
          <p:cNvPr id="20510" name="CuadroTexto 31"/>
          <p:cNvSpPr txBox="1">
            <a:spLocks noChangeArrowheads="1"/>
          </p:cNvSpPr>
          <p:nvPr/>
        </p:nvSpPr>
        <p:spPr bwMode="auto">
          <a:xfrm>
            <a:off x="6518275" y="4389438"/>
            <a:ext cx="398463" cy="277812"/>
          </a:xfrm>
          <a:prstGeom prst="rect">
            <a:avLst/>
          </a:prstGeom>
          <a:solidFill>
            <a:schemeClr val="bg1"/>
          </a:solidFill>
          <a:ln w="9525">
            <a:noFill/>
            <a:miter lim="800000"/>
            <a:headEnd/>
            <a:tailEnd/>
          </a:ln>
        </p:spPr>
        <p:txBody>
          <a:bodyPr wrap="none">
            <a:spAutoFit/>
          </a:bodyPr>
          <a:lstStyle/>
          <a:p>
            <a:r>
              <a:rPr lang="es-MX" altLang="es-MX" sz="1200" b="1"/>
              <a:t>4.5</a:t>
            </a:r>
          </a:p>
        </p:txBody>
      </p:sp>
      <p:sp>
        <p:nvSpPr>
          <p:cNvPr id="20511" name="CuadroTexto 32"/>
          <p:cNvSpPr txBox="1">
            <a:spLocks noChangeArrowheads="1"/>
          </p:cNvSpPr>
          <p:nvPr/>
        </p:nvSpPr>
        <p:spPr bwMode="auto">
          <a:xfrm>
            <a:off x="6535738" y="5075238"/>
            <a:ext cx="398462" cy="276225"/>
          </a:xfrm>
          <a:prstGeom prst="rect">
            <a:avLst/>
          </a:prstGeom>
          <a:solidFill>
            <a:schemeClr val="bg1"/>
          </a:solidFill>
          <a:ln w="9525">
            <a:noFill/>
            <a:miter lim="800000"/>
            <a:headEnd/>
            <a:tailEnd/>
          </a:ln>
        </p:spPr>
        <p:txBody>
          <a:bodyPr wrap="none">
            <a:spAutoFit/>
          </a:bodyPr>
          <a:lstStyle/>
          <a:p>
            <a:r>
              <a:rPr lang="es-MX" altLang="es-MX" sz="1200" b="1"/>
              <a:t>3.3</a:t>
            </a:r>
          </a:p>
        </p:txBody>
      </p:sp>
      <p:sp>
        <p:nvSpPr>
          <p:cNvPr id="20512" name="CuadroTexto 33"/>
          <p:cNvSpPr txBox="1">
            <a:spLocks noChangeArrowheads="1"/>
          </p:cNvSpPr>
          <p:nvPr/>
        </p:nvSpPr>
        <p:spPr bwMode="auto">
          <a:xfrm>
            <a:off x="6553200" y="5410200"/>
            <a:ext cx="398463" cy="276225"/>
          </a:xfrm>
          <a:prstGeom prst="rect">
            <a:avLst/>
          </a:prstGeom>
          <a:solidFill>
            <a:schemeClr val="bg1"/>
          </a:solidFill>
          <a:ln w="9525">
            <a:noFill/>
            <a:miter lim="800000"/>
            <a:headEnd/>
            <a:tailEnd/>
          </a:ln>
        </p:spPr>
        <p:txBody>
          <a:bodyPr wrap="none">
            <a:spAutoFit/>
          </a:bodyPr>
          <a:lstStyle/>
          <a:p>
            <a:r>
              <a:rPr lang="es-MX" altLang="es-MX" sz="1200" b="1"/>
              <a:t>2.4</a:t>
            </a:r>
          </a:p>
        </p:txBody>
      </p:sp>
      <p:sp>
        <p:nvSpPr>
          <p:cNvPr id="20513" name="CuadroTexto 34"/>
          <p:cNvSpPr txBox="1">
            <a:spLocks noChangeArrowheads="1"/>
          </p:cNvSpPr>
          <p:nvPr/>
        </p:nvSpPr>
        <p:spPr bwMode="auto">
          <a:xfrm>
            <a:off x="6553200" y="5715000"/>
            <a:ext cx="398463" cy="276225"/>
          </a:xfrm>
          <a:prstGeom prst="rect">
            <a:avLst/>
          </a:prstGeom>
          <a:solidFill>
            <a:schemeClr val="bg1"/>
          </a:solidFill>
          <a:ln w="9525">
            <a:noFill/>
            <a:miter lim="800000"/>
            <a:headEnd/>
            <a:tailEnd/>
          </a:ln>
        </p:spPr>
        <p:txBody>
          <a:bodyPr wrap="none">
            <a:spAutoFit/>
          </a:bodyPr>
          <a:lstStyle/>
          <a:p>
            <a:r>
              <a:rPr lang="es-MX" altLang="es-MX" sz="1200" b="1"/>
              <a:t>1.2</a:t>
            </a:r>
          </a:p>
        </p:txBody>
      </p:sp>
      <p:sp>
        <p:nvSpPr>
          <p:cNvPr id="20514" name="CuadroTexto 35"/>
          <p:cNvSpPr txBox="1">
            <a:spLocks noChangeArrowheads="1"/>
          </p:cNvSpPr>
          <p:nvPr/>
        </p:nvSpPr>
        <p:spPr bwMode="auto">
          <a:xfrm>
            <a:off x="5051425" y="3689350"/>
            <a:ext cx="567784" cy="276999"/>
          </a:xfrm>
          <a:prstGeom prst="rect">
            <a:avLst/>
          </a:prstGeom>
          <a:solidFill>
            <a:schemeClr val="bg1"/>
          </a:solidFill>
          <a:ln w="9525">
            <a:noFill/>
            <a:miter lim="800000"/>
            <a:headEnd/>
            <a:tailEnd/>
          </a:ln>
        </p:spPr>
        <p:txBody>
          <a:bodyPr wrap="none">
            <a:spAutoFit/>
          </a:bodyPr>
          <a:lstStyle/>
          <a:p>
            <a:r>
              <a:rPr lang="es-MX" altLang="es-MX" sz="1200" b="1" dirty="0"/>
              <a:t>1,600</a:t>
            </a:r>
          </a:p>
        </p:txBody>
      </p:sp>
      <p:sp>
        <p:nvSpPr>
          <p:cNvPr id="20515" name="CuadroTexto 36"/>
          <p:cNvSpPr txBox="1">
            <a:spLocks noChangeArrowheads="1"/>
          </p:cNvSpPr>
          <p:nvPr/>
        </p:nvSpPr>
        <p:spPr bwMode="auto">
          <a:xfrm>
            <a:off x="5016500" y="4819650"/>
            <a:ext cx="439544" cy="276999"/>
          </a:xfrm>
          <a:prstGeom prst="rect">
            <a:avLst/>
          </a:prstGeom>
          <a:solidFill>
            <a:schemeClr val="bg1"/>
          </a:solidFill>
          <a:ln w="9525">
            <a:noFill/>
            <a:miter lim="800000"/>
            <a:headEnd/>
            <a:tailEnd/>
          </a:ln>
        </p:spPr>
        <p:txBody>
          <a:bodyPr wrap="none">
            <a:spAutoFit/>
          </a:bodyPr>
          <a:lstStyle/>
          <a:p>
            <a:r>
              <a:rPr lang="es-MX" altLang="es-MX" sz="1200" b="1" dirty="0"/>
              <a:t>800</a:t>
            </a:r>
          </a:p>
        </p:txBody>
      </p:sp>
      <p:sp>
        <p:nvSpPr>
          <p:cNvPr id="20516" name="CuadroTexto 37"/>
          <p:cNvSpPr txBox="1">
            <a:spLocks noChangeArrowheads="1"/>
          </p:cNvSpPr>
          <p:nvPr/>
        </p:nvSpPr>
        <p:spPr bwMode="auto">
          <a:xfrm>
            <a:off x="5016500" y="5351463"/>
            <a:ext cx="439544" cy="276999"/>
          </a:xfrm>
          <a:prstGeom prst="rect">
            <a:avLst/>
          </a:prstGeom>
          <a:solidFill>
            <a:schemeClr val="bg1"/>
          </a:solidFill>
          <a:ln w="9525">
            <a:noFill/>
            <a:miter lim="800000"/>
            <a:headEnd/>
            <a:tailEnd/>
          </a:ln>
        </p:spPr>
        <p:txBody>
          <a:bodyPr wrap="none">
            <a:spAutoFit/>
          </a:bodyPr>
          <a:lstStyle/>
          <a:p>
            <a:r>
              <a:rPr lang="es-MX" altLang="es-MX" sz="1200" b="1" dirty="0"/>
              <a:t>400</a:t>
            </a:r>
          </a:p>
        </p:txBody>
      </p:sp>
      <p:sp>
        <p:nvSpPr>
          <p:cNvPr id="20517" name="CuadroTexto 38"/>
          <p:cNvSpPr txBox="1">
            <a:spLocks noChangeArrowheads="1"/>
          </p:cNvSpPr>
          <p:nvPr/>
        </p:nvSpPr>
        <p:spPr bwMode="auto">
          <a:xfrm>
            <a:off x="5003800" y="5667375"/>
            <a:ext cx="354584" cy="276999"/>
          </a:xfrm>
          <a:prstGeom prst="rect">
            <a:avLst/>
          </a:prstGeom>
          <a:solidFill>
            <a:schemeClr val="bg1"/>
          </a:solidFill>
          <a:ln w="9525">
            <a:noFill/>
            <a:miter lim="800000"/>
            <a:headEnd/>
            <a:tailEnd/>
          </a:ln>
        </p:spPr>
        <p:txBody>
          <a:bodyPr wrap="none">
            <a:spAutoFit/>
          </a:bodyPr>
          <a:lstStyle/>
          <a:p>
            <a:r>
              <a:rPr lang="es-MX" altLang="es-MX" sz="1200" b="1" dirty="0"/>
              <a:t>82</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1506" name="Rectangle 4"/>
          <p:cNvSpPr>
            <a:spLocks noGrp="1" noChangeArrowheads="1"/>
          </p:cNvSpPr>
          <p:nvPr>
            <p:ph type="subTitle" idx="1"/>
          </p:nvPr>
        </p:nvSpPr>
        <p:spPr>
          <a:xfrm>
            <a:off x="3200400" y="4724400"/>
            <a:ext cx="5562600" cy="1828800"/>
          </a:xfrm>
        </p:spPr>
        <p:txBody>
          <a:bodyPr/>
          <a:lstStyle/>
          <a:p>
            <a:pPr eaLnBrk="1" hangingPunct="1">
              <a:lnSpc>
                <a:spcPct val="90000"/>
              </a:lnSpc>
            </a:pPr>
            <a:r>
              <a:rPr lang="es-MX" altLang="es-MX" sz="4400" b="1" noProof="0" dirty="0">
                <a:solidFill>
                  <a:schemeClr val="bg1"/>
                </a:solidFill>
              </a:rPr>
              <a:t>Cálculos de</a:t>
            </a:r>
          </a:p>
          <a:p>
            <a:pPr eaLnBrk="1" hangingPunct="1">
              <a:lnSpc>
                <a:spcPct val="90000"/>
              </a:lnSpc>
            </a:pPr>
            <a:r>
              <a:rPr lang="es-MX" altLang="es-MX" sz="4400" b="1" noProof="0" dirty="0">
                <a:solidFill>
                  <a:schemeClr val="bg1"/>
                </a:solidFill>
              </a:rPr>
              <a:t>zona de seguridad</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609600"/>
            <a:ext cx="9144000" cy="762000"/>
          </a:xfrm>
        </p:spPr>
        <p:txBody>
          <a:bodyPr/>
          <a:lstStyle/>
          <a:p>
            <a:pPr eaLnBrk="1" hangingPunct="1">
              <a:lnSpc>
                <a:spcPct val="120000"/>
              </a:lnSpc>
            </a:pPr>
            <a:r>
              <a:rPr lang="es-MX" altLang="es-MX" noProof="0" dirty="0"/>
              <a:t>Definición de zona de seguridad</a:t>
            </a:r>
          </a:p>
        </p:txBody>
      </p:sp>
      <p:sp>
        <p:nvSpPr>
          <p:cNvPr id="343043" name="Rectangle 3"/>
          <p:cNvSpPr>
            <a:spLocks noGrp="1" noChangeArrowheads="1"/>
          </p:cNvSpPr>
          <p:nvPr>
            <p:ph type="body" idx="1"/>
          </p:nvPr>
        </p:nvSpPr>
        <p:spPr>
          <a:xfrm>
            <a:off x="609600" y="1600200"/>
            <a:ext cx="7772400" cy="4648200"/>
          </a:xfrm>
        </p:spPr>
        <p:txBody>
          <a:bodyPr/>
          <a:lstStyle/>
          <a:p>
            <a:pPr algn="just" eaLnBrk="1" hangingPunct="1">
              <a:buFontTx/>
              <a:buNone/>
            </a:pPr>
            <a:r>
              <a:rPr lang="es-MX" altLang="es-MX" sz="2800" i="1" noProof="0" dirty="0">
                <a:cs typeface="Times New Roman" pitchFamily="18" charset="0"/>
              </a:rPr>
              <a:t>   “Un área despejada de materiales inflamables, usada para escapar en caso de que la línea de fuego sea rodeada o en caso de que un foco secundario haga que los combustibles fuera de la línea de control vuelvan la línea insegura. Son áreas muy amplias que pueden ser utilizadas con relativa seguridad por los combatientes y sus equipos en caso de incremento de actividad en las inmediaciones.”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1" name="Rectangle 3"/>
          <p:cNvSpPr>
            <a:spLocks noGrp="1" noChangeArrowheads="1"/>
          </p:cNvSpPr>
          <p:nvPr>
            <p:ph type="body" idx="1"/>
          </p:nvPr>
        </p:nvSpPr>
        <p:spPr>
          <a:xfrm>
            <a:off x="457200" y="1722438"/>
            <a:ext cx="8229600" cy="4068762"/>
          </a:xfrm>
        </p:spPr>
        <p:txBody>
          <a:bodyPr/>
          <a:lstStyle/>
          <a:p>
            <a:pPr algn="just" eaLnBrk="1" hangingPunct="1">
              <a:buFontTx/>
              <a:buNone/>
            </a:pPr>
            <a:r>
              <a:rPr lang="es-MX" altLang="es-MX" sz="2800" i="1" noProof="0" dirty="0">
                <a:cs typeface="Times New Roman" pitchFamily="18" charset="0"/>
              </a:rPr>
              <a:t>  “… se utiliza cuando las condiciones del incendio son tales que las rutas de escape y zonas de seguridad han sido comprometidas. Las zonas de despliegue son el ultimo espacio donde el refugio de fuego debe ser desplegado para asegurar la supervivencia del combatiente, dado el poco espacio disponible y/o a las condiciones de comportamiento del fuego en la ubicación de la zona de despliegue.” </a:t>
            </a:r>
          </a:p>
        </p:txBody>
      </p:sp>
      <p:sp>
        <p:nvSpPr>
          <p:cNvPr id="25603" name="Rectangle 2"/>
          <p:cNvSpPr>
            <a:spLocks noChangeArrowheads="1"/>
          </p:cNvSpPr>
          <p:nvPr/>
        </p:nvSpPr>
        <p:spPr bwMode="auto">
          <a:xfrm>
            <a:off x="0" y="609600"/>
            <a:ext cx="9144000" cy="762000"/>
          </a:xfrm>
          <a:prstGeom prst="rect">
            <a:avLst/>
          </a:prstGeom>
          <a:noFill/>
          <a:ln w="9525">
            <a:noFill/>
            <a:miter lim="800000"/>
            <a:headEnd/>
            <a:tailEnd/>
          </a:ln>
        </p:spPr>
        <p:txBody>
          <a:bodyPr anchor="ctr"/>
          <a:lstStyle/>
          <a:p>
            <a:pPr algn="ctr" eaLnBrk="1" hangingPunct="1">
              <a:lnSpc>
                <a:spcPct val="120000"/>
              </a:lnSpc>
            </a:pPr>
            <a:r>
              <a:rPr lang="es-MX" altLang="es-MX" sz="3600" b="1">
                <a:solidFill>
                  <a:srgbClr val="000066"/>
                </a:solidFill>
              </a:rPr>
              <a:t>Definición de zona de despliegue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50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6" name="Picture 2" descr="graham13"/>
          <p:cNvPicPr>
            <a:picLocks noChangeAspect="1" noChangeArrowheads="1"/>
          </p:cNvPicPr>
          <p:nvPr/>
        </p:nvPicPr>
        <p:blipFill>
          <a:blip r:embed="rId2" cstate="print"/>
          <a:srcRect l="4930" r="10564" b="2965"/>
          <a:stretch>
            <a:fillRect/>
          </a:stretch>
        </p:blipFill>
        <p:spPr bwMode="auto">
          <a:xfrm>
            <a:off x="4343400" y="1905000"/>
            <a:ext cx="4648200" cy="3486150"/>
          </a:xfrm>
          <a:prstGeom prst="rect">
            <a:avLst/>
          </a:prstGeom>
          <a:noFill/>
          <a:ln w="9525">
            <a:noFill/>
            <a:miter lim="800000"/>
            <a:headEnd/>
            <a:tailEnd/>
          </a:ln>
        </p:spPr>
      </p:pic>
      <p:sp>
        <p:nvSpPr>
          <p:cNvPr id="26627" name="Rectangle 3"/>
          <p:cNvSpPr>
            <a:spLocks noGrp="1" noChangeArrowheads="1"/>
          </p:cNvSpPr>
          <p:nvPr>
            <p:ph type="title"/>
          </p:nvPr>
        </p:nvSpPr>
        <p:spPr>
          <a:xfrm>
            <a:off x="0" y="457200"/>
            <a:ext cx="9144000" cy="762000"/>
          </a:xfrm>
        </p:spPr>
        <p:txBody>
          <a:bodyPr/>
          <a:lstStyle/>
          <a:p>
            <a:pPr eaLnBrk="1" hangingPunct="1"/>
            <a:r>
              <a:rPr lang="es-MX" altLang="es-MX" noProof="0" dirty="0"/>
              <a:t>Directrices sobre la zona de seguridad</a:t>
            </a:r>
          </a:p>
        </p:txBody>
      </p:sp>
      <p:sp>
        <p:nvSpPr>
          <p:cNvPr id="26628" name="Rectangle 4"/>
          <p:cNvSpPr>
            <a:spLocks noGrp="1" noChangeArrowheads="1"/>
          </p:cNvSpPr>
          <p:nvPr>
            <p:ph type="body" idx="1"/>
          </p:nvPr>
        </p:nvSpPr>
        <p:spPr>
          <a:xfrm>
            <a:off x="8021" y="1676400"/>
            <a:ext cx="4267200" cy="4724400"/>
          </a:xfrm>
        </p:spPr>
        <p:txBody>
          <a:bodyPr/>
          <a:lstStyle/>
          <a:p>
            <a:pPr eaLnBrk="1" hangingPunct="1">
              <a:lnSpc>
                <a:spcPct val="80000"/>
              </a:lnSpc>
            </a:pPr>
            <a:r>
              <a:rPr lang="es-MX" altLang="es-MX" sz="2400" noProof="0" dirty="0"/>
              <a:t>Evite ubicaciones:</a:t>
            </a:r>
          </a:p>
          <a:p>
            <a:pPr marL="0" indent="0" eaLnBrk="1" hangingPunct="1">
              <a:lnSpc>
                <a:spcPct val="80000"/>
              </a:lnSpc>
              <a:buNone/>
            </a:pPr>
            <a:endParaRPr lang="es-MX" altLang="es-MX" sz="2400" noProof="0" dirty="0"/>
          </a:p>
          <a:p>
            <a:pPr eaLnBrk="1" hangingPunct="1">
              <a:lnSpc>
                <a:spcPct val="80000"/>
              </a:lnSpc>
              <a:buFontTx/>
              <a:buChar char="-"/>
            </a:pPr>
            <a:r>
              <a:rPr lang="es-MX" altLang="es-MX" sz="2400" noProof="0" dirty="0"/>
              <a:t>Con viento a favor del fuego.</a:t>
            </a:r>
          </a:p>
          <a:p>
            <a:pPr eaLnBrk="1" hangingPunct="1">
              <a:lnSpc>
                <a:spcPct val="80000"/>
              </a:lnSpc>
              <a:buFontTx/>
              <a:buChar char="-"/>
            </a:pPr>
            <a:r>
              <a:rPr lang="es-MX" altLang="es-MX" sz="2400" noProof="0" dirty="0"/>
              <a:t>En chimeneas, puertos, cañones estrechos.</a:t>
            </a:r>
          </a:p>
          <a:p>
            <a:pPr eaLnBrk="1" hangingPunct="1">
              <a:lnSpc>
                <a:spcPct val="80000"/>
              </a:lnSpc>
              <a:buFontTx/>
              <a:buChar char="-"/>
            </a:pPr>
            <a:endParaRPr lang="es-MX" altLang="es-MX" sz="2400" noProof="0" dirty="0"/>
          </a:p>
          <a:p>
            <a:pPr eaLnBrk="1" hangingPunct="1">
              <a:lnSpc>
                <a:spcPct val="80000"/>
              </a:lnSpc>
            </a:pPr>
            <a:r>
              <a:rPr lang="es-MX" altLang="es-MX" sz="2400" noProof="0" dirty="0"/>
              <a:t>Tome ventaja de las barreras contra el calor.</a:t>
            </a:r>
          </a:p>
          <a:p>
            <a:pPr eaLnBrk="1" hangingPunct="1">
              <a:lnSpc>
                <a:spcPct val="80000"/>
              </a:lnSpc>
            </a:pPr>
            <a:endParaRPr lang="es-MX" altLang="es-MX" sz="2400" noProof="0" dirty="0"/>
          </a:p>
          <a:p>
            <a:pPr eaLnBrk="1" hangingPunct="1">
              <a:lnSpc>
                <a:spcPct val="80000"/>
              </a:lnSpc>
            </a:pPr>
            <a:r>
              <a:rPr lang="es-MX" altLang="es-MX" sz="2400" noProof="0" dirty="0"/>
              <a:t>Quemar las zonas de seguridad previo a la aproximación del frente de llama.</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762000"/>
            <a:ext cx="8229600" cy="1143000"/>
          </a:xfrm>
        </p:spPr>
        <p:txBody>
          <a:bodyPr/>
          <a:lstStyle/>
          <a:p>
            <a:pPr eaLnBrk="1" hangingPunct="1"/>
            <a:r>
              <a:rPr lang="es-MX" altLang="es-MX" noProof="0" dirty="0"/>
              <a:t>Supuestos</a:t>
            </a:r>
          </a:p>
        </p:txBody>
      </p:sp>
      <p:sp>
        <p:nvSpPr>
          <p:cNvPr id="27651" name="Rectangle 3"/>
          <p:cNvSpPr>
            <a:spLocks noGrp="1" noChangeArrowheads="1"/>
          </p:cNvSpPr>
          <p:nvPr>
            <p:ph type="body" idx="1"/>
          </p:nvPr>
        </p:nvSpPr>
        <p:spPr>
          <a:xfrm>
            <a:off x="685800" y="2057400"/>
            <a:ext cx="7772400" cy="4038600"/>
          </a:xfrm>
        </p:spPr>
        <p:txBody>
          <a:bodyPr/>
          <a:lstStyle/>
          <a:p>
            <a:pPr algn="just" eaLnBrk="1" hangingPunct="1">
              <a:lnSpc>
                <a:spcPct val="90000"/>
              </a:lnSpc>
            </a:pPr>
            <a:r>
              <a:rPr lang="es-MX" altLang="es-MX" sz="2800" noProof="0" dirty="0">
                <a:cs typeface="Times New Roman" pitchFamily="18" charset="0"/>
              </a:rPr>
              <a:t>Los cálculos del tamaño de la zona de seguridad se realizan en el "</a:t>
            </a:r>
            <a:r>
              <a:rPr lang="es-MX" altLang="es-MX" sz="2800" i="1" noProof="0" dirty="0">
                <a:cs typeface="Times New Roman" pitchFamily="18" charset="0"/>
              </a:rPr>
              <a:t>peor de los escenarios."</a:t>
            </a:r>
          </a:p>
          <a:p>
            <a:pPr algn="just" eaLnBrk="1" hangingPunct="1">
              <a:lnSpc>
                <a:spcPct val="90000"/>
              </a:lnSpc>
            </a:pPr>
            <a:endParaRPr lang="es-MX" altLang="es-MX" sz="2800" noProof="0" dirty="0">
              <a:cs typeface="Times New Roman" pitchFamily="18" charset="0"/>
            </a:endParaRPr>
          </a:p>
          <a:p>
            <a:pPr algn="just" eaLnBrk="1" hangingPunct="1">
              <a:lnSpc>
                <a:spcPct val="90000"/>
              </a:lnSpc>
            </a:pPr>
            <a:r>
              <a:rPr lang="es-MX" altLang="es-MX" sz="2800" noProof="0" dirty="0">
                <a:cs typeface="Times New Roman" pitchFamily="18" charset="0"/>
              </a:rPr>
              <a:t>Todos los lados de la zona de seguridad recibirán el mismo flujo de calor.</a:t>
            </a:r>
          </a:p>
          <a:p>
            <a:pPr algn="just" eaLnBrk="1" hangingPunct="1">
              <a:lnSpc>
                <a:spcPct val="90000"/>
              </a:lnSpc>
            </a:pPr>
            <a:endParaRPr lang="es-MX" altLang="es-MX" sz="2800" noProof="0" dirty="0">
              <a:cs typeface="Times New Roman" pitchFamily="18" charset="0"/>
            </a:endParaRPr>
          </a:p>
          <a:p>
            <a:pPr algn="just" eaLnBrk="1" hangingPunct="1">
              <a:lnSpc>
                <a:spcPct val="90000"/>
              </a:lnSpc>
            </a:pPr>
            <a:r>
              <a:rPr lang="es-MX" altLang="es-MX" sz="2800" noProof="0" dirty="0">
                <a:cs typeface="Times New Roman" pitchFamily="18" charset="0"/>
              </a:rPr>
              <a:t>Basada en una brigada de 3 personas.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381000" y="838200"/>
          <a:ext cx="4232275" cy="3594100"/>
        </p:xfrm>
        <a:graphic>
          <a:graphicData uri="http://schemas.openxmlformats.org/presentationml/2006/ole">
            <mc:AlternateContent xmlns:mc="http://schemas.openxmlformats.org/markup-compatibility/2006">
              <mc:Choice xmlns:v="urn:schemas-microsoft-com:vml" Requires="v">
                <p:oleObj spid="_x0000_s1030" name="Bitmap Image" r:id="rId3" imgW="8059275" imgH="6552381" progId="PBrush">
                  <p:embed/>
                </p:oleObj>
              </mc:Choice>
              <mc:Fallback>
                <p:oleObj name="Bitmap Image" r:id="rId3" imgW="8059275" imgH="6552381" progId="PBrush">
                  <p:embed/>
                  <p:pic>
                    <p:nvPicPr>
                      <p:cNvPr id="2867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838200"/>
                        <a:ext cx="4232275" cy="359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75" name="Object 3"/>
          <p:cNvGraphicFramePr>
            <a:graphicFrameLocks noChangeAspect="1"/>
          </p:cNvGraphicFramePr>
          <p:nvPr/>
        </p:nvGraphicFramePr>
        <p:xfrm>
          <a:off x="4759325" y="838200"/>
          <a:ext cx="4013200" cy="3581400"/>
        </p:xfrm>
        <a:graphic>
          <a:graphicData uri="http://schemas.openxmlformats.org/presentationml/2006/ole">
            <mc:AlternateContent xmlns:mc="http://schemas.openxmlformats.org/markup-compatibility/2006">
              <mc:Choice xmlns:v="urn:schemas-microsoft-com:vml" Requires="v">
                <p:oleObj spid="_x0000_s1031" name="Bitmap Image" r:id="rId5" imgW="8066667" imgH="6563641" progId="PBrush">
                  <p:embed/>
                </p:oleObj>
              </mc:Choice>
              <mc:Fallback>
                <p:oleObj name="Bitmap Image" r:id="rId5" imgW="8066667" imgH="6563641" progId="PBrush">
                  <p:embed/>
                  <p:pic>
                    <p:nvPicPr>
                      <p:cNvPr id="28675"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59325" y="838200"/>
                        <a:ext cx="40132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676" name="Text Box 4"/>
          <p:cNvSpPr txBox="1">
            <a:spLocks noChangeArrowheads="1"/>
          </p:cNvSpPr>
          <p:nvPr/>
        </p:nvSpPr>
        <p:spPr bwMode="auto">
          <a:xfrm>
            <a:off x="304800" y="4572000"/>
            <a:ext cx="4232275" cy="1477963"/>
          </a:xfrm>
          <a:prstGeom prst="rect">
            <a:avLst/>
          </a:prstGeom>
          <a:noFill/>
          <a:ln w="12700">
            <a:noFill/>
            <a:miter lim="800000"/>
            <a:headEnd type="none" w="sm" len="sm"/>
            <a:tailEnd type="none" w="sm" len="sm"/>
          </a:ln>
        </p:spPr>
        <p:txBody>
          <a:bodyPr>
            <a:spAutoFit/>
          </a:bodyPr>
          <a:lstStyle/>
          <a:p>
            <a:pPr algn="just">
              <a:lnSpc>
                <a:spcPct val="90000"/>
              </a:lnSpc>
              <a:spcBef>
                <a:spcPct val="50000"/>
              </a:spcBef>
            </a:pPr>
            <a:r>
              <a:rPr lang="es-MX" altLang="es-MX" sz="2000" dirty="0"/>
              <a:t>Fuego rodeando una zona de seguridad de forma circular proporciona el peor de los escenarios (mayor transferencia de calor radiante).</a:t>
            </a:r>
            <a:endParaRPr lang="en-US" altLang="es-MX" sz="2000" dirty="0"/>
          </a:p>
        </p:txBody>
      </p:sp>
      <p:sp>
        <p:nvSpPr>
          <p:cNvPr id="28677" name="Text Box 5"/>
          <p:cNvSpPr txBox="1">
            <a:spLocks noChangeArrowheads="1"/>
          </p:cNvSpPr>
          <p:nvPr/>
        </p:nvSpPr>
        <p:spPr bwMode="auto">
          <a:xfrm>
            <a:off x="4759325" y="4495800"/>
            <a:ext cx="4232275" cy="1477328"/>
          </a:xfrm>
          <a:prstGeom prst="rect">
            <a:avLst/>
          </a:prstGeom>
          <a:noFill/>
          <a:ln w="12700">
            <a:noFill/>
            <a:miter lim="800000"/>
            <a:headEnd type="none" w="sm" len="sm"/>
            <a:tailEnd type="none" w="sm" len="sm"/>
          </a:ln>
        </p:spPr>
        <p:txBody>
          <a:bodyPr>
            <a:spAutoFit/>
          </a:bodyPr>
          <a:lstStyle/>
          <a:p>
            <a:pPr>
              <a:lnSpc>
                <a:spcPct val="90000"/>
              </a:lnSpc>
              <a:spcBef>
                <a:spcPct val="50000"/>
              </a:spcBef>
            </a:pPr>
            <a:r>
              <a:rPr lang="es-MX" altLang="es-MX" sz="2000" dirty="0"/>
              <a:t>El fuego y el borde de la zona de seguridad se asemejan más a una línea recta. La transferencia de calor radiante desde los "lados" es baja.</a:t>
            </a:r>
            <a:endParaRPr lang="en-US" altLang="es-MX" sz="2000" dirty="0"/>
          </a:p>
        </p:txBody>
      </p:sp>
      <p:sp>
        <p:nvSpPr>
          <p:cNvPr id="28678" name="Line 6"/>
          <p:cNvSpPr>
            <a:spLocks noChangeShapeType="1"/>
          </p:cNvSpPr>
          <p:nvPr/>
        </p:nvSpPr>
        <p:spPr bwMode="auto">
          <a:xfrm>
            <a:off x="2205038" y="2057400"/>
            <a:ext cx="292100" cy="838200"/>
          </a:xfrm>
          <a:prstGeom prst="line">
            <a:avLst/>
          </a:prstGeom>
          <a:noFill/>
          <a:ln w="28575">
            <a:solidFill>
              <a:schemeClr val="tx1"/>
            </a:solidFill>
            <a:round/>
            <a:headEnd type="triangle" w="med" len="med"/>
            <a:tailEnd type="triangle" w="med" len="med"/>
          </a:ln>
        </p:spPr>
        <p:txBody>
          <a:bodyPr/>
          <a:lstStyle/>
          <a:p>
            <a:endParaRPr lang="es-MX"/>
          </a:p>
        </p:txBody>
      </p:sp>
      <p:sp>
        <p:nvSpPr>
          <p:cNvPr id="28679" name="Line 7"/>
          <p:cNvSpPr>
            <a:spLocks noChangeShapeType="1"/>
          </p:cNvSpPr>
          <p:nvPr/>
        </p:nvSpPr>
        <p:spPr bwMode="auto">
          <a:xfrm>
            <a:off x="6145213" y="2971800"/>
            <a:ext cx="584200" cy="609600"/>
          </a:xfrm>
          <a:prstGeom prst="line">
            <a:avLst/>
          </a:prstGeom>
          <a:noFill/>
          <a:ln w="28575">
            <a:solidFill>
              <a:schemeClr val="tx1"/>
            </a:solidFill>
            <a:round/>
            <a:headEnd type="triangle" w="med" len="med"/>
            <a:tailEnd type="triangle" w="med" len="med"/>
          </a:ln>
        </p:spPr>
        <p:txBody>
          <a:bodyPr/>
          <a:lstStyle/>
          <a:p>
            <a:endParaRPr lang="es-MX"/>
          </a:p>
        </p:txBody>
      </p:sp>
      <p:sp>
        <p:nvSpPr>
          <p:cNvPr id="28680" name="Text Box 8"/>
          <p:cNvSpPr txBox="1">
            <a:spLocks noChangeArrowheads="1"/>
          </p:cNvSpPr>
          <p:nvPr/>
        </p:nvSpPr>
        <p:spPr bwMode="auto">
          <a:xfrm>
            <a:off x="2278063" y="2209800"/>
            <a:ext cx="1458912" cy="366713"/>
          </a:xfrm>
          <a:prstGeom prst="rect">
            <a:avLst/>
          </a:prstGeom>
          <a:noFill/>
          <a:ln w="12700">
            <a:noFill/>
            <a:miter lim="800000"/>
            <a:headEnd type="none" w="sm" len="sm"/>
            <a:tailEnd type="none" w="sm" len="sm"/>
          </a:ln>
        </p:spPr>
        <p:txBody>
          <a:bodyPr>
            <a:spAutoFit/>
          </a:bodyPr>
          <a:lstStyle/>
          <a:p>
            <a:pPr>
              <a:spcBef>
                <a:spcPct val="50000"/>
              </a:spcBef>
            </a:pPr>
            <a:r>
              <a:rPr lang="en-US" altLang="es-MX" sz="1800" b="1">
                <a:latin typeface="Gill Sans MT" pitchFamily="34" charset="0"/>
              </a:rPr>
              <a:t>x feet</a:t>
            </a:r>
          </a:p>
        </p:txBody>
      </p:sp>
      <p:sp>
        <p:nvSpPr>
          <p:cNvPr id="28681" name="Text Box 9"/>
          <p:cNvSpPr txBox="1">
            <a:spLocks noChangeArrowheads="1"/>
          </p:cNvSpPr>
          <p:nvPr/>
        </p:nvSpPr>
        <p:spPr bwMode="auto">
          <a:xfrm>
            <a:off x="5780088" y="3200400"/>
            <a:ext cx="1460500" cy="366713"/>
          </a:xfrm>
          <a:prstGeom prst="rect">
            <a:avLst/>
          </a:prstGeom>
          <a:noFill/>
          <a:ln w="12700">
            <a:noFill/>
            <a:miter lim="800000"/>
            <a:headEnd type="none" w="sm" len="sm"/>
            <a:tailEnd type="none" w="sm" len="sm"/>
          </a:ln>
        </p:spPr>
        <p:txBody>
          <a:bodyPr>
            <a:spAutoFit/>
          </a:bodyPr>
          <a:lstStyle/>
          <a:p>
            <a:pPr>
              <a:spcBef>
                <a:spcPct val="50000"/>
              </a:spcBef>
            </a:pPr>
            <a:r>
              <a:rPr lang="en-US" altLang="es-MX" sz="1800" b="1">
                <a:latin typeface="Gill Sans MT" pitchFamily="34" charset="0"/>
              </a:rPr>
              <a:t>x feet</a:t>
            </a:r>
          </a:p>
        </p:txBody>
      </p:sp>
      <p:sp>
        <p:nvSpPr>
          <p:cNvPr id="28682" name="CuadroTexto 2"/>
          <p:cNvSpPr txBox="1">
            <a:spLocks noChangeArrowheads="1"/>
          </p:cNvSpPr>
          <p:nvPr/>
        </p:nvSpPr>
        <p:spPr bwMode="auto">
          <a:xfrm>
            <a:off x="412750" y="1066800"/>
            <a:ext cx="1277938" cy="461963"/>
          </a:xfrm>
          <a:prstGeom prst="rect">
            <a:avLst/>
          </a:prstGeom>
          <a:solidFill>
            <a:srgbClr val="FF0000"/>
          </a:solidFill>
          <a:ln w="9525">
            <a:noFill/>
            <a:miter lim="800000"/>
            <a:headEnd/>
            <a:tailEnd/>
          </a:ln>
        </p:spPr>
        <p:txBody>
          <a:bodyPr wrap="none">
            <a:spAutoFit/>
          </a:bodyPr>
          <a:lstStyle/>
          <a:p>
            <a:r>
              <a:rPr lang="es-MX" altLang="es-MX"/>
              <a:t>FUEGO</a:t>
            </a:r>
          </a:p>
        </p:txBody>
      </p:sp>
      <p:sp>
        <p:nvSpPr>
          <p:cNvPr id="28683" name="CuadroTexto 11"/>
          <p:cNvSpPr txBox="1">
            <a:spLocks noChangeArrowheads="1"/>
          </p:cNvSpPr>
          <p:nvPr/>
        </p:nvSpPr>
        <p:spPr bwMode="auto">
          <a:xfrm>
            <a:off x="4867275" y="1257300"/>
            <a:ext cx="1277938" cy="460375"/>
          </a:xfrm>
          <a:prstGeom prst="rect">
            <a:avLst/>
          </a:prstGeom>
          <a:solidFill>
            <a:srgbClr val="FF0000"/>
          </a:solidFill>
          <a:ln w="9525">
            <a:noFill/>
            <a:miter lim="800000"/>
            <a:headEnd/>
            <a:tailEnd/>
          </a:ln>
        </p:spPr>
        <p:txBody>
          <a:bodyPr wrap="none">
            <a:spAutoFit/>
          </a:bodyPr>
          <a:lstStyle/>
          <a:p>
            <a:r>
              <a:rPr lang="es-MX" altLang="es-MX"/>
              <a:t>FUEGO</a:t>
            </a:r>
          </a:p>
        </p:txBody>
      </p:sp>
      <p:sp>
        <p:nvSpPr>
          <p:cNvPr id="28684" name="CuadroTexto 3"/>
          <p:cNvSpPr txBox="1">
            <a:spLocks noChangeArrowheads="1"/>
          </p:cNvSpPr>
          <p:nvPr/>
        </p:nvSpPr>
        <p:spPr bwMode="auto">
          <a:xfrm>
            <a:off x="2286000" y="2268538"/>
            <a:ext cx="841375" cy="277812"/>
          </a:xfrm>
          <a:prstGeom prst="rect">
            <a:avLst/>
          </a:prstGeom>
          <a:solidFill>
            <a:srgbClr val="3EF30D"/>
          </a:solidFill>
          <a:ln w="9525">
            <a:noFill/>
            <a:miter lim="800000"/>
            <a:headEnd/>
            <a:tailEnd/>
          </a:ln>
        </p:spPr>
        <p:txBody>
          <a:bodyPr wrap="none">
            <a:spAutoFit/>
          </a:bodyPr>
          <a:lstStyle/>
          <a:p>
            <a:r>
              <a:rPr lang="es-MX" altLang="es-MX" sz="1200" b="1"/>
              <a:t>X metros</a:t>
            </a:r>
          </a:p>
        </p:txBody>
      </p:sp>
      <p:sp>
        <p:nvSpPr>
          <p:cNvPr id="28685" name="CuadroTexto 13"/>
          <p:cNvSpPr txBox="1">
            <a:spLocks noChangeArrowheads="1"/>
          </p:cNvSpPr>
          <p:nvPr/>
        </p:nvSpPr>
        <p:spPr bwMode="auto">
          <a:xfrm>
            <a:off x="1828800" y="2819400"/>
            <a:ext cx="1335088" cy="246063"/>
          </a:xfrm>
          <a:prstGeom prst="rect">
            <a:avLst/>
          </a:prstGeom>
          <a:solidFill>
            <a:srgbClr val="3EF30D"/>
          </a:solidFill>
          <a:ln w="9525">
            <a:noFill/>
            <a:miter lim="800000"/>
            <a:headEnd/>
            <a:tailEnd/>
          </a:ln>
        </p:spPr>
        <p:txBody>
          <a:bodyPr wrap="none">
            <a:spAutoFit/>
          </a:bodyPr>
          <a:lstStyle/>
          <a:p>
            <a:r>
              <a:rPr lang="es-MX" altLang="es-MX" sz="1000" b="1"/>
              <a:t>Zona de Seguridad</a:t>
            </a:r>
          </a:p>
        </p:txBody>
      </p:sp>
      <p:cxnSp>
        <p:nvCxnSpPr>
          <p:cNvPr id="6" name="Conector recto de flecha 5"/>
          <p:cNvCxnSpPr>
            <a:stCxn id="28678" idx="0"/>
            <a:endCxn id="28678" idx="1"/>
          </p:cNvCxnSpPr>
          <p:nvPr/>
        </p:nvCxnSpPr>
        <p:spPr bwMode="auto">
          <a:xfrm>
            <a:off x="2205038" y="2057400"/>
            <a:ext cx="292100" cy="83820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28687" name="CuadroTexto 16"/>
          <p:cNvSpPr txBox="1">
            <a:spLocks noChangeArrowheads="1"/>
          </p:cNvSpPr>
          <p:nvPr/>
        </p:nvSpPr>
        <p:spPr bwMode="auto">
          <a:xfrm>
            <a:off x="6480175" y="2771775"/>
            <a:ext cx="1336675" cy="247650"/>
          </a:xfrm>
          <a:prstGeom prst="rect">
            <a:avLst/>
          </a:prstGeom>
          <a:solidFill>
            <a:srgbClr val="3EF30D"/>
          </a:solidFill>
          <a:ln w="9525">
            <a:noFill/>
            <a:miter lim="800000"/>
            <a:headEnd/>
            <a:tailEnd/>
          </a:ln>
        </p:spPr>
        <p:txBody>
          <a:bodyPr wrap="none">
            <a:spAutoFit/>
          </a:bodyPr>
          <a:lstStyle/>
          <a:p>
            <a:r>
              <a:rPr lang="es-MX" altLang="es-MX" sz="1000" b="1" dirty="0"/>
              <a:t>Zona de Seguridad</a:t>
            </a:r>
          </a:p>
        </p:txBody>
      </p:sp>
      <p:sp>
        <p:nvSpPr>
          <p:cNvPr id="28688" name="CuadroTexto 17"/>
          <p:cNvSpPr txBox="1">
            <a:spLocks noChangeArrowheads="1"/>
          </p:cNvSpPr>
          <p:nvPr/>
        </p:nvSpPr>
        <p:spPr bwMode="auto">
          <a:xfrm>
            <a:off x="5634038" y="3306763"/>
            <a:ext cx="841375" cy="276225"/>
          </a:xfrm>
          <a:prstGeom prst="rect">
            <a:avLst/>
          </a:prstGeom>
          <a:solidFill>
            <a:srgbClr val="3EF30D"/>
          </a:solidFill>
          <a:ln w="9525">
            <a:noFill/>
            <a:miter lim="800000"/>
            <a:headEnd/>
            <a:tailEnd/>
          </a:ln>
        </p:spPr>
        <p:txBody>
          <a:bodyPr wrap="none">
            <a:spAutoFit/>
          </a:bodyPr>
          <a:lstStyle/>
          <a:p>
            <a:r>
              <a:rPr lang="es-MX" altLang="es-MX" sz="1200" b="1"/>
              <a:t>X metros</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762000"/>
            <a:ext cx="8229600" cy="1143000"/>
          </a:xfrm>
        </p:spPr>
        <p:txBody>
          <a:bodyPr/>
          <a:lstStyle/>
          <a:p>
            <a:pPr eaLnBrk="1" hangingPunct="1"/>
            <a:r>
              <a:rPr lang="es-MX" altLang="es-MX" noProof="0" dirty="0">
                <a:cs typeface="Times New Roman" pitchFamily="18" charset="0"/>
              </a:rPr>
              <a:t>Supuestos</a:t>
            </a:r>
          </a:p>
        </p:txBody>
      </p:sp>
      <p:sp>
        <p:nvSpPr>
          <p:cNvPr id="29699" name="Rectangle 3"/>
          <p:cNvSpPr>
            <a:spLocks noGrp="1" noChangeArrowheads="1"/>
          </p:cNvSpPr>
          <p:nvPr>
            <p:ph type="body" idx="1"/>
          </p:nvPr>
        </p:nvSpPr>
        <p:spPr>
          <a:xfrm>
            <a:off x="457200" y="2590800"/>
            <a:ext cx="8001000" cy="2971800"/>
          </a:xfrm>
        </p:spPr>
        <p:txBody>
          <a:bodyPr/>
          <a:lstStyle/>
          <a:p>
            <a:pPr marL="0" indent="0" algn="ctr" eaLnBrk="1" hangingPunct="1">
              <a:buFontTx/>
              <a:buNone/>
            </a:pPr>
            <a:r>
              <a:rPr lang="es-MX" altLang="es-MX" sz="3600" u="sng" noProof="0" dirty="0">
                <a:cs typeface="Times New Roman" pitchFamily="18" charset="0"/>
              </a:rPr>
              <a:t>Longitud de llama = Altura de llama</a:t>
            </a:r>
          </a:p>
          <a:p>
            <a:pPr marL="0" indent="0" algn="ctr" eaLnBrk="1" hangingPunct="1">
              <a:buFontTx/>
              <a:buNone/>
            </a:pPr>
            <a:endParaRPr lang="es-MX" altLang="es-MX" sz="3600" u="sng" noProof="0" dirty="0">
              <a:cs typeface="Times New Roman" pitchFamily="18" charset="0"/>
            </a:endParaRPr>
          </a:p>
          <a:p>
            <a:pPr marL="0" indent="0" algn="ctr" eaLnBrk="1" hangingPunct="1">
              <a:lnSpc>
                <a:spcPct val="90000"/>
              </a:lnSpc>
              <a:buFontTx/>
              <a:buNone/>
            </a:pPr>
            <a:r>
              <a:rPr lang="es-MX" altLang="es-MX" sz="3600" noProof="0" dirty="0">
                <a:cs typeface="Times New Roman" pitchFamily="18" charset="0"/>
              </a:rPr>
              <a:t>La separación segura es una línea recta desde la fuente de calor hasta el combatiente</a:t>
            </a:r>
            <a:endParaRPr lang="es-MX" altLang="es-MX" noProof="0"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3" cstate="print"/>
          <a:srcRect l="13022" t="14815" r="13982" b="13971"/>
          <a:stretch>
            <a:fillRect/>
          </a:stretch>
        </p:blipFill>
        <p:spPr bwMode="auto">
          <a:xfrm>
            <a:off x="609600" y="1295400"/>
            <a:ext cx="8077200" cy="5043488"/>
          </a:xfrm>
          <a:prstGeom prst="rect">
            <a:avLst/>
          </a:prstGeom>
          <a:solidFill>
            <a:srgbClr val="000066"/>
          </a:solidFill>
          <a:ln w="9525">
            <a:noFill/>
            <a:miter lim="800000"/>
            <a:headEnd/>
            <a:tailEnd/>
          </a:ln>
        </p:spPr>
      </p:pic>
      <p:sp>
        <p:nvSpPr>
          <p:cNvPr id="30723" name="Rectangle 2"/>
          <p:cNvSpPr>
            <a:spLocks noChangeArrowheads="1"/>
          </p:cNvSpPr>
          <p:nvPr/>
        </p:nvSpPr>
        <p:spPr bwMode="auto">
          <a:xfrm>
            <a:off x="609600" y="5943600"/>
            <a:ext cx="8077200" cy="336550"/>
          </a:xfrm>
          <a:prstGeom prst="rect">
            <a:avLst/>
          </a:prstGeom>
          <a:noFill/>
          <a:ln w="9525">
            <a:noFill/>
            <a:miter lim="800000"/>
            <a:headEnd/>
            <a:tailEnd/>
          </a:ln>
        </p:spPr>
        <p:txBody>
          <a:bodyPr lIns="92075" tIns="46038" rIns="92075" bIns="46038">
            <a:spAutoFit/>
          </a:bodyPr>
          <a:lstStyle/>
          <a:p>
            <a:pPr algn="ctr"/>
            <a:r>
              <a:rPr lang="en-US" altLang="es-MX" sz="1600" b="1">
                <a:latin typeface="Arial Narrow" pitchFamily="34" charset="0"/>
              </a:rPr>
              <a:t>USDA Forest Service, Fire Behavior Research </a:t>
            </a:r>
          </a:p>
        </p:txBody>
      </p:sp>
      <p:sp>
        <p:nvSpPr>
          <p:cNvPr id="30724" name="Rectangle 3"/>
          <p:cNvSpPr>
            <a:spLocks noGrp="1" noChangeArrowheads="1"/>
          </p:cNvSpPr>
          <p:nvPr>
            <p:ph type="title"/>
          </p:nvPr>
        </p:nvSpPr>
        <p:spPr>
          <a:xfrm>
            <a:off x="304800" y="457200"/>
            <a:ext cx="8534400" cy="914400"/>
          </a:xfrm>
        </p:spPr>
        <p:txBody>
          <a:bodyPr/>
          <a:lstStyle/>
          <a:p>
            <a:pPr eaLnBrk="1" hangingPunct="1"/>
            <a:r>
              <a:rPr lang="es-MX" altLang="es-MX" sz="3600" noProof="0" dirty="0"/>
              <a:t>Zonas de seguridad del combatiente</a:t>
            </a:r>
          </a:p>
        </p:txBody>
      </p:sp>
      <p:sp>
        <p:nvSpPr>
          <p:cNvPr id="30725" name="Line 5"/>
          <p:cNvSpPr>
            <a:spLocks noChangeShapeType="1"/>
          </p:cNvSpPr>
          <p:nvPr/>
        </p:nvSpPr>
        <p:spPr bwMode="auto">
          <a:xfrm flipH="1" flipV="1">
            <a:off x="4011613" y="3746500"/>
            <a:ext cx="1587500" cy="1428750"/>
          </a:xfrm>
          <a:prstGeom prst="line">
            <a:avLst/>
          </a:prstGeom>
          <a:noFill/>
          <a:ln w="15875">
            <a:solidFill>
              <a:srgbClr val="000000"/>
            </a:solidFill>
            <a:round/>
            <a:headEnd type="triangle" w="med" len="med"/>
            <a:tailEnd type="triangle" w="med" len="med"/>
          </a:ln>
        </p:spPr>
        <p:txBody>
          <a:bodyPr wrap="none"/>
          <a:lstStyle/>
          <a:p>
            <a:endParaRPr lang="es-MX"/>
          </a:p>
        </p:txBody>
      </p:sp>
      <p:sp>
        <p:nvSpPr>
          <p:cNvPr id="30726" name="Text Box 6"/>
          <p:cNvSpPr txBox="1">
            <a:spLocks noChangeArrowheads="1"/>
          </p:cNvSpPr>
          <p:nvPr/>
        </p:nvSpPr>
        <p:spPr bwMode="auto">
          <a:xfrm>
            <a:off x="2971800" y="4279900"/>
            <a:ext cx="1920875" cy="960438"/>
          </a:xfrm>
          <a:prstGeom prst="rect">
            <a:avLst/>
          </a:prstGeom>
          <a:noFill/>
          <a:ln w="9525">
            <a:noFill/>
            <a:miter lim="800000"/>
            <a:headEnd/>
            <a:tailEnd/>
          </a:ln>
        </p:spPr>
        <p:txBody>
          <a:bodyPr>
            <a:spAutoFit/>
          </a:bodyPr>
          <a:lstStyle/>
          <a:p>
            <a:pPr algn="ctr" eaLnBrk="1" hangingPunct="1">
              <a:lnSpc>
                <a:spcPct val="50000"/>
              </a:lnSpc>
              <a:spcBef>
                <a:spcPct val="50000"/>
              </a:spcBef>
            </a:pPr>
            <a:r>
              <a:rPr lang="es-MX" altLang="es-MX" sz="2200" b="1"/>
              <a:t>Distancia</a:t>
            </a:r>
          </a:p>
          <a:p>
            <a:pPr algn="ctr" eaLnBrk="1" hangingPunct="1">
              <a:lnSpc>
                <a:spcPct val="50000"/>
              </a:lnSpc>
              <a:spcBef>
                <a:spcPct val="50000"/>
              </a:spcBef>
            </a:pPr>
            <a:r>
              <a:rPr lang="es-MX" altLang="es-MX" sz="2200" b="1"/>
              <a:t>de</a:t>
            </a:r>
          </a:p>
          <a:p>
            <a:pPr algn="ctr" eaLnBrk="1" hangingPunct="1">
              <a:lnSpc>
                <a:spcPct val="50000"/>
              </a:lnSpc>
              <a:spcBef>
                <a:spcPct val="50000"/>
              </a:spcBef>
            </a:pPr>
            <a:r>
              <a:rPr lang="es-MX" altLang="es-MX" sz="2200" b="1"/>
              <a:t>separación</a:t>
            </a:r>
          </a:p>
        </p:txBody>
      </p:sp>
      <p:sp>
        <p:nvSpPr>
          <p:cNvPr id="30727" name="Text Box 7"/>
          <p:cNvSpPr txBox="1">
            <a:spLocks noChangeArrowheads="1"/>
          </p:cNvSpPr>
          <p:nvPr/>
        </p:nvSpPr>
        <p:spPr bwMode="auto">
          <a:xfrm>
            <a:off x="6018213" y="4737100"/>
            <a:ext cx="2514600" cy="396875"/>
          </a:xfrm>
          <a:prstGeom prst="rect">
            <a:avLst/>
          </a:prstGeom>
          <a:noFill/>
          <a:ln w="9525">
            <a:noFill/>
            <a:miter lim="800000"/>
            <a:headEnd/>
            <a:tailEnd/>
          </a:ln>
        </p:spPr>
        <p:txBody>
          <a:bodyPr>
            <a:spAutoFit/>
          </a:bodyPr>
          <a:lstStyle/>
          <a:p>
            <a:pPr eaLnBrk="1" hangingPunct="1">
              <a:spcBef>
                <a:spcPct val="50000"/>
              </a:spcBef>
            </a:pPr>
            <a:r>
              <a:rPr lang="en-US" altLang="es-MX" sz="2000" b="1">
                <a:latin typeface="Arial Narrow" pitchFamily="34" charset="0"/>
              </a:rPr>
              <a:t>Combatiente</a:t>
            </a:r>
          </a:p>
        </p:txBody>
      </p:sp>
      <p:sp>
        <p:nvSpPr>
          <p:cNvPr id="30728" name="Text Box 8"/>
          <p:cNvSpPr txBox="1">
            <a:spLocks noChangeArrowheads="1"/>
          </p:cNvSpPr>
          <p:nvPr/>
        </p:nvSpPr>
        <p:spPr bwMode="auto">
          <a:xfrm>
            <a:off x="6170613" y="2298700"/>
            <a:ext cx="2514600" cy="396875"/>
          </a:xfrm>
          <a:prstGeom prst="rect">
            <a:avLst/>
          </a:prstGeom>
          <a:noFill/>
          <a:ln w="9525">
            <a:noFill/>
            <a:miter lim="800000"/>
            <a:headEnd/>
            <a:tailEnd/>
          </a:ln>
        </p:spPr>
        <p:txBody>
          <a:bodyPr>
            <a:spAutoFit/>
          </a:bodyPr>
          <a:lstStyle/>
          <a:p>
            <a:pPr eaLnBrk="1" hangingPunct="1">
              <a:spcBef>
                <a:spcPct val="50000"/>
              </a:spcBef>
            </a:pPr>
            <a:r>
              <a:rPr lang="es-MX" altLang="es-MX" sz="2000" b="1">
                <a:solidFill>
                  <a:srgbClr val="FFFF66"/>
                </a:solidFill>
                <a:latin typeface="Arial Narrow" pitchFamily="34" charset="0"/>
              </a:rPr>
              <a:t>Frente de llamas</a:t>
            </a:r>
          </a:p>
        </p:txBody>
      </p:sp>
      <p:grpSp>
        <p:nvGrpSpPr>
          <p:cNvPr id="30729" name="Group 9"/>
          <p:cNvGrpSpPr>
            <a:grpSpLocks/>
          </p:cNvGrpSpPr>
          <p:nvPr/>
        </p:nvGrpSpPr>
        <p:grpSpPr bwMode="auto">
          <a:xfrm>
            <a:off x="3198813" y="1447800"/>
            <a:ext cx="2362200" cy="2057400"/>
            <a:chOff x="1824" y="1248"/>
            <a:chExt cx="1488" cy="1296"/>
          </a:xfrm>
        </p:grpSpPr>
        <p:sp>
          <p:nvSpPr>
            <p:cNvPr id="30731" name="Line 10"/>
            <p:cNvSpPr>
              <a:spLocks noChangeShapeType="1"/>
            </p:cNvSpPr>
            <p:nvPr/>
          </p:nvSpPr>
          <p:spPr bwMode="auto">
            <a:xfrm>
              <a:off x="2928" y="1248"/>
              <a:ext cx="0" cy="1296"/>
            </a:xfrm>
            <a:prstGeom prst="line">
              <a:avLst/>
            </a:prstGeom>
            <a:noFill/>
            <a:ln w="15875">
              <a:solidFill>
                <a:srgbClr val="000000"/>
              </a:solidFill>
              <a:round/>
              <a:headEnd type="triangle" w="med" len="med"/>
              <a:tailEnd type="triangle" w="med" len="med"/>
            </a:ln>
          </p:spPr>
          <p:txBody>
            <a:bodyPr wrap="none"/>
            <a:lstStyle/>
            <a:p>
              <a:endParaRPr lang="es-MX"/>
            </a:p>
          </p:txBody>
        </p:sp>
        <p:sp>
          <p:nvSpPr>
            <p:cNvPr id="30732" name="Text Box 11"/>
            <p:cNvSpPr txBox="1">
              <a:spLocks noChangeArrowheads="1"/>
            </p:cNvSpPr>
            <p:nvPr/>
          </p:nvSpPr>
          <p:spPr bwMode="auto">
            <a:xfrm>
              <a:off x="1824" y="1668"/>
              <a:ext cx="1488" cy="250"/>
            </a:xfrm>
            <a:prstGeom prst="rect">
              <a:avLst/>
            </a:prstGeom>
            <a:noFill/>
            <a:ln w="9525">
              <a:noFill/>
              <a:miter lim="800000"/>
              <a:headEnd/>
              <a:tailEnd/>
            </a:ln>
          </p:spPr>
          <p:txBody>
            <a:bodyPr>
              <a:spAutoFit/>
            </a:bodyPr>
            <a:lstStyle/>
            <a:p>
              <a:pPr eaLnBrk="1" hangingPunct="1">
                <a:spcBef>
                  <a:spcPct val="50000"/>
                </a:spcBef>
              </a:pPr>
              <a:r>
                <a:rPr lang="en-US" altLang="es-MX" sz="2000" b="1" dirty="0">
                  <a:solidFill>
                    <a:srgbClr val="FFFF66"/>
                  </a:solidFill>
                  <a:latin typeface="Arial Narrow" pitchFamily="34" charset="0"/>
                </a:rPr>
                <a:t>Altura de llama</a:t>
              </a:r>
            </a:p>
          </p:txBody>
        </p:sp>
      </p:grpSp>
      <p:pic>
        <p:nvPicPr>
          <p:cNvPr id="30730" name="Picture 12" descr="Ff-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94313" y="4038600"/>
            <a:ext cx="1039812" cy="1676400"/>
          </a:xfrm>
          <a:prstGeom prst="rect">
            <a:avLst/>
          </a:prstGeom>
          <a:noFill/>
          <a:ln w="9525">
            <a:noFill/>
            <a:miter lim="800000"/>
            <a:headEnd/>
            <a:tailEnd/>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457200"/>
            <a:ext cx="7772400" cy="914400"/>
          </a:xfrm>
        </p:spPr>
        <p:txBody>
          <a:bodyPr/>
          <a:lstStyle/>
          <a:p>
            <a:pPr eaLnBrk="1" hangingPunct="1"/>
            <a:r>
              <a:rPr lang="es-MX" altLang="es-MX" noProof="0" dirty="0"/>
              <a:t>Objetivos</a:t>
            </a:r>
          </a:p>
        </p:txBody>
      </p:sp>
      <p:sp>
        <p:nvSpPr>
          <p:cNvPr id="6147" name="Rectangle 3"/>
          <p:cNvSpPr>
            <a:spLocks noGrp="1" noChangeArrowheads="1"/>
          </p:cNvSpPr>
          <p:nvPr>
            <p:ph type="body" idx="1"/>
          </p:nvPr>
        </p:nvSpPr>
        <p:spPr>
          <a:xfrm>
            <a:off x="533400" y="1524000"/>
            <a:ext cx="8305800" cy="4800600"/>
          </a:xfrm>
        </p:spPr>
        <p:txBody>
          <a:bodyPr/>
          <a:lstStyle/>
          <a:p>
            <a:pPr marL="569913" indent="-569913" algn="just" eaLnBrk="1" hangingPunct="1">
              <a:lnSpc>
                <a:spcPct val="90000"/>
              </a:lnSpc>
              <a:buFontTx/>
              <a:buAutoNum type="arabicPeriod"/>
            </a:pPr>
            <a:r>
              <a:rPr lang="es-MX" altLang="es-MX" sz="2800" b="1" noProof="0" dirty="0"/>
              <a:t>Describa como aplicar la información del comportamiento del fuego a las decisiones de seguridad y supresión.</a:t>
            </a:r>
          </a:p>
          <a:p>
            <a:pPr marL="569913" indent="-569913" algn="just" eaLnBrk="1" hangingPunct="1">
              <a:lnSpc>
                <a:spcPct val="90000"/>
              </a:lnSpc>
              <a:buFontTx/>
              <a:buAutoNum type="arabicPeriod"/>
            </a:pPr>
            <a:endParaRPr lang="es-MX" altLang="es-MX" sz="2800" b="1" noProof="0" dirty="0"/>
          </a:p>
          <a:p>
            <a:pPr marL="569913" indent="-569913" algn="just" eaLnBrk="1" hangingPunct="1">
              <a:lnSpc>
                <a:spcPct val="90000"/>
              </a:lnSpc>
              <a:buFontTx/>
              <a:buAutoNum type="arabicPeriod"/>
            </a:pPr>
            <a:r>
              <a:rPr lang="es-MX" altLang="es-MX" sz="2800" b="1" noProof="0" dirty="0"/>
              <a:t>Demuestre cómo se calcula el tamaño de las zonas de seguridad.</a:t>
            </a:r>
          </a:p>
          <a:p>
            <a:pPr marL="569913" indent="-569913" algn="just" eaLnBrk="1" hangingPunct="1">
              <a:lnSpc>
                <a:spcPct val="90000"/>
              </a:lnSpc>
              <a:buFontTx/>
              <a:buAutoNum type="arabicPeriod"/>
            </a:pPr>
            <a:endParaRPr lang="es-MX" altLang="es-MX" sz="2800" b="1" noProof="0" dirty="0"/>
          </a:p>
          <a:p>
            <a:pPr marL="569913" indent="-569913" algn="just" eaLnBrk="1" hangingPunct="1">
              <a:lnSpc>
                <a:spcPct val="90000"/>
              </a:lnSpc>
              <a:buFontTx/>
              <a:buAutoNum type="arabicPeriod"/>
            </a:pPr>
            <a:r>
              <a:rPr lang="es-MX" altLang="es-MX" sz="2800" b="1" noProof="0" dirty="0"/>
              <a:t>Identifique la importancia de los </a:t>
            </a:r>
            <a:r>
              <a:rPr lang="es-MX" altLang="es-MX" sz="2800" b="1" u="sng" noProof="0" dirty="0"/>
              <a:t>cambios</a:t>
            </a:r>
            <a:r>
              <a:rPr lang="es-MX" altLang="es-MX" sz="2800" b="1" noProof="0" dirty="0"/>
              <a:t> en el comportamiento del fuego para la seguridad de los combatientes.</a:t>
            </a:r>
          </a:p>
          <a:p>
            <a:pPr marL="569913" indent="-569913" algn="just" eaLnBrk="1" hangingPunct="1">
              <a:lnSpc>
                <a:spcPct val="90000"/>
              </a:lnSpc>
              <a:buFontTx/>
              <a:buNone/>
            </a:pPr>
            <a:r>
              <a:rPr lang="es-MX" altLang="es-MX" sz="2400" b="1" noProof="0" dirty="0"/>
              <a:t> </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MX" altLang="es-MX" noProof="0" dirty="0"/>
              <a:t>Ecuaciones de la zona de seguridad</a:t>
            </a:r>
          </a:p>
        </p:txBody>
      </p:sp>
      <p:sp>
        <p:nvSpPr>
          <p:cNvPr id="32771" name="Rectangle 3"/>
          <p:cNvSpPr>
            <a:spLocks noGrp="1" noChangeArrowheads="1"/>
          </p:cNvSpPr>
          <p:nvPr>
            <p:ph type="body" idx="1"/>
          </p:nvPr>
        </p:nvSpPr>
        <p:spPr>
          <a:xfrm>
            <a:off x="304800" y="1828800"/>
            <a:ext cx="8153400" cy="4419600"/>
          </a:xfrm>
        </p:spPr>
        <p:txBody>
          <a:bodyPr/>
          <a:lstStyle/>
          <a:p>
            <a:pPr marL="609600" indent="-609600" eaLnBrk="1" hangingPunct="1">
              <a:lnSpc>
                <a:spcPct val="90000"/>
              </a:lnSpc>
              <a:buFontTx/>
              <a:buNone/>
            </a:pPr>
            <a:r>
              <a:rPr lang="es-MX" altLang="es-MX" sz="3600" noProof="0" dirty="0"/>
              <a:t>	Dato de altura de llama: </a:t>
            </a:r>
            <a:r>
              <a:rPr lang="es-MX" altLang="es-MX" sz="4000" noProof="0" dirty="0"/>
              <a:t>4 x altura de la llama</a:t>
            </a:r>
            <a:endParaRPr lang="es-MX" altLang="es-MX" noProof="0" dirty="0"/>
          </a:p>
          <a:p>
            <a:pPr marL="990600" lvl="1" indent="-533400" eaLnBrk="1" hangingPunct="1">
              <a:lnSpc>
                <a:spcPct val="90000"/>
              </a:lnSpc>
              <a:buFontTx/>
              <a:buNone/>
            </a:pPr>
            <a:endParaRPr lang="es-MX" altLang="es-MX" noProof="0" dirty="0"/>
          </a:p>
          <a:p>
            <a:pPr marL="609600" indent="-609600" algn="just" eaLnBrk="1" hangingPunct="1">
              <a:lnSpc>
                <a:spcPct val="90000"/>
              </a:lnSpc>
              <a:buFont typeface="Wingdings" pitchFamily="2" charset="2"/>
              <a:buNone/>
            </a:pPr>
            <a:r>
              <a:rPr lang="es-MX" altLang="es-MX" sz="3600" noProof="0" dirty="0"/>
              <a:t>	Considere aumentar la distancia de separación cuando más de 3 personas y 1 carro motobomba ocuparán la zona de seguridad.</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846138"/>
            <a:ext cx="9144000" cy="1600200"/>
          </a:xfrm>
        </p:spPr>
        <p:txBody>
          <a:bodyPr/>
          <a:lstStyle/>
          <a:p>
            <a:pPr eaLnBrk="1" hangingPunct="1">
              <a:lnSpc>
                <a:spcPct val="90000"/>
              </a:lnSpc>
            </a:pPr>
            <a:r>
              <a:rPr lang="es-MX" altLang="es-MX" noProof="0" dirty="0"/>
              <a:t>Ejemplo de zona de seguridad circular</a:t>
            </a:r>
            <a:br>
              <a:rPr lang="es-MX" altLang="es-MX" noProof="0" dirty="0"/>
            </a:br>
            <a:r>
              <a:rPr lang="es-MX" altLang="es-MX" b="0" noProof="0" dirty="0"/>
              <a:t> </a:t>
            </a:r>
            <a:r>
              <a:rPr lang="es-MX" altLang="es-MX" sz="2800" i="1" noProof="0" dirty="0">
                <a:cs typeface="Times New Roman" pitchFamily="18" charset="0"/>
              </a:rPr>
              <a:t>Distancia de separación = Radio del círculo </a:t>
            </a:r>
            <a:br>
              <a:rPr lang="es-MX" altLang="es-MX" sz="2800" i="1" noProof="0" dirty="0">
                <a:cs typeface="Times New Roman" pitchFamily="18" charset="0"/>
              </a:rPr>
            </a:br>
            <a:endParaRPr lang="es-MX" altLang="es-MX" sz="2800" i="1" noProof="0" dirty="0">
              <a:cs typeface="Times New Roman" pitchFamily="18" charset="0"/>
            </a:endParaRPr>
          </a:p>
        </p:txBody>
      </p:sp>
      <p:sp>
        <p:nvSpPr>
          <p:cNvPr id="34819" name="Rectangle 3"/>
          <p:cNvSpPr>
            <a:spLocks noGrp="1" noChangeArrowheads="1"/>
          </p:cNvSpPr>
          <p:nvPr>
            <p:ph type="body" idx="1"/>
          </p:nvPr>
        </p:nvSpPr>
        <p:spPr>
          <a:xfrm>
            <a:off x="609600" y="2674938"/>
            <a:ext cx="8001000" cy="3573462"/>
          </a:xfrm>
        </p:spPr>
        <p:txBody>
          <a:bodyPr/>
          <a:lstStyle/>
          <a:p>
            <a:pPr marL="609600" indent="-609600" eaLnBrk="1" hangingPunct="1">
              <a:buFont typeface="Wingdings" pitchFamily="2" charset="2"/>
              <a:buNone/>
            </a:pPr>
            <a:r>
              <a:rPr lang="es-MX" altLang="es-MX" sz="3600" noProof="0" dirty="0">
                <a:cs typeface="Times New Roman" pitchFamily="18" charset="0"/>
              </a:rPr>
              <a:t>Altura de llama = 6 metros    </a:t>
            </a:r>
          </a:p>
          <a:p>
            <a:pPr marL="609600" indent="-609600" eaLnBrk="1" hangingPunct="1">
              <a:buFont typeface="Wingdings" pitchFamily="2" charset="2"/>
              <a:buNone/>
            </a:pPr>
            <a:r>
              <a:rPr lang="es-MX" altLang="es-MX" sz="3600" noProof="0" dirty="0">
                <a:cs typeface="Times New Roman" pitchFamily="18" charset="0"/>
              </a:rPr>
              <a:t>4 x 6 m = 24 m de radio</a:t>
            </a:r>
          </a:p>
          <a:p>
            <a:pPr marL="609600" indent="-609600" eaLnBrk="1" hangingPunct="1">
              <a:lnSpc>
                <a:spcPct val="50000"/>
              </a:lnSpc>
              <a:buFontTx/>
              <a:buNone/>
            </a:pPr>
            <a:endParaRPr lang="es-MX" altLang="es-MX" sz="3600" noProof="0" dirty="0">
              <a:cs typeface="Times New Roman" pitchFamily="18" charset="0"/>
            </a:endParaRPr>
          </a:p>
          <a:p>
            <a:pPr marL="609600" indent="-609600" eaLnBrk="1" hangingPunct="1">
              <a:buFontTx/>
              <a:buNone/>
            </a:pPr>
            <a:r>
              <a:rPr lang="es-MX" altLang="es-MX" sz="3600" noProof="0" dirty="0">
                <a:cs typeface="Times New Roman" pitchFamily="18" charset="0"/>
              </a:rPr>
              <a:t>Distancia de separación = 24 m.</a:t>
            </a:r>
          </a:p>
          <a:p>
            <a:pPr marL="609600" indent="-609600" eaLnBrk="1" hangingPunct="1">
              <a:buFontTx/>
              <a:buNone/>
            </a:pPr>
            <a:r>
              <a:rPr lang="es-MX" altLang="es-MX" sz="3600" noProof="0" dirty="0">
                <a:cs typeface="Times New Roman" pitchFamily="18" charset="0"/>
              </a:rPr>
              <a:t>Diámetro del círculo = 24 X 2 = 48 m.</a:t>
            </a:r>
          </a:p>
          <a:p>
            <a:pPr marL="609600" indent="-609600" eaLnBrk="1" hangingPunct="1">
              <a:buFontTx/>
              <a:buNone/>
            </a:pPr>
            <a:endParaRPr lang="es-MX" altLang="es-MX" sz="3600" b="1" u="sng" noProof="0" dirty="0">
              <a:cs typeface="Times New Roman" pitchFamily="18" charset="0"/>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457200"/>
            <a:ext cx="8229600" cy="1371600"/>
          </a:xfrm>
        </p:spPr>
        <p:txBody>
          <a:bodyPr/>
          <a:lstStyle/>
          <a:p>
            <a:pPr eaLnBrk="1" hangingPunct="1">
              <a:lnSpc>
                <a:spcPct val="80000"/>
              </a:lnSpc>
            </a:pPr>
            <a:r>
              <a:rPr lang="es-MX" altLang="es-MX" sz="3200" noProof="0" dirty="0"/>
              <a:t>Tamaño de la zona de seguridad asumiendo que no hay pendiente ni viento</a:t>
            </a:r>
          </a:p>
        </p:txBody>
      </p:sp>
      <p:graphicFrame>
        <p:nvGraphicFramePr>
          <p:cNvPr id="354307" name="Group 3"/>
          <p:cNvGraphicFramePr>
            <a:graphicFrameLocks noGrp="1"/>
          </p:cNvGraphicFramePr>
          <p:nvPr>
            <p:extLst>
              <p:ext uri="{D42A27DB-BD31-4B8C-83A1-F6EECF244321}">
                <p14:modId xmlns:p14="http://schemas.microsoft.com/office/powerpoint/2010/main" val="3868702001"/>
              </p:ext>
            </p:extLst>
          </p:nvPr>
        </p:nvGraphicFramePr>
        <p:xfrm>
          <a:off x="762000" y="1524000"/>
          <a:ext cx="7620000" cy="4654553"/>
        </p:xfrm>
        <a:graphic>
          <a:graphicData uri="http://schemas.openxmlformats.org/drawingml/2006/table">
            <a:tbl>
              <a:tblPr/>
              <a:tblGrid>
                <a:gridCol w="2626591">
                  <a:extLst>
                    <a:ext uri="{9D8B030D-6E8A-4147-A177-3AD203B41FA5}">
                      <a16:colId xmlns:a16="http://schemas.microsoft.com/office/drawing/2014/main" val="3523559432"/>
                    </a:ext>
                  </a:extLst>
                </a:gridCol>
                <a:gridCol w="2352386">
                  <a:extLst>
                    <a:ext uri="{9D8B030D-6E8A-4147-A177-3AD203B41FA5}">
                      <a16:colId xmlns:a16="http://schemas.microsoft.com/office/drawing/2014/main" val="2343825055"/>
                    </a:ext>
                  </a:extLst>
                </a:gridCol>
                <a:gridCol w="2641023">
                  <a:extLst>
                    <a:ext uri="{9D8B030D-6E8A-4147-A177-3AD203B41FA5}">
                      <a16:colId xmlns:a16="http://schemas.microsoft.com/office/drawing/2014/main" val="1808947397"/>
                    </a:ext>
                  </a:extLst>
                </a:gridCol>
              </a:tblGrid>
              <a:tr h="671512">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Altura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Distancia</a:t>
                      </a: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Área en</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614146523"/>
                  </a:ext>
                </a:extLst>
              </a:tr>
              <a:tr h="52546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dirty="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de llama</a:t>
                      </a:r>
                      <a:endParaRPr kumimoji="0" lang="es-MX" altLang="es-MX" sz="2400" b="0" i="0" u="none" strike="noStrike" cap="none" normalizeH="0" baseline="0" noProof="0" dirty="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dirty="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de separación</a:t>
                      </a:r>
                      <a:endParaRPr kumimoji="0" lang="es-MX" altLang="es-MX" sz="2400" b="0" i="0" u="none" strike="noStrike" cap="none" normalizeH="0" baseline="0" noProof="0" dirty="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400" b="1"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hectareas</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6937249"/>
                  </a:ext>
                </a:extLst>
              </a:tr>
              <a:tr h="5794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3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12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0.04 ha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435946343"/>
                  </a:ext>
                </a:extLst>
              </a:tr>
              <a:tr h="56038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6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24.3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0.20 ha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792847541"/>
                  </a:ext>
                </a:extLst>
              </a:tr>
              <a:tr h="5794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15.2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60.9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1.21 ha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4221434536"/>
                  </a:ext>
                </a:extLst>
              </a:tr>
              <a:tr h="5794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22.8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91.4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2.8 ha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88502078"/>
                  </a:ext>
                </a:extLst>
              </a:tr>
              <a:tr h="5794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30.4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121.9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4.8 ha</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590306151"/>
                  </a:ext>
                </a:extLst>
              </a:tr>
              <a:tr h="5794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dirty="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60.9 m</a:t>
                      </a:r>
                      <a:endParaRPr kumimoji="0" lang="es-MX" altLang="es-MX" sz="2400" b="0" i="0" u="none" strike="noStrike" cap="none" normalizeH="0" baseline="0" noProof="0" dirty="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243.8 m</a:t>
                      </a:r>
                      <a:endParaRPr kumimoji="0" lang="es-MX" altLang="es-MX" sz="2400" b="0" i="0" u="none" strike="noStrike" cap="none" normalizeH="0" baseline="0" noProof="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90000"/>
                        </a:lnSpc>
                        <a:spcBef>
                          <a:spcPct val="0"/>
                        </a:spcBef>
                        <a:spcAft>
                          <a:spcPct val="0"/>
                        </a:spcAft>
                        <a:buClrTx/>
                        <a:buSzTx/>
                        <a:buFontTx/>
                        <a:buNone/>
                        <a:tabLst/>
                      </a:pPr>
                      <a:r>
                        <a:rPr kumimoji="0" lang="es-MX" altLang="es-MX" sz="2800" b="0" i="0" u="none" strike="noStrike" cap="none" normalizeH="0" baseline="0" noProof="0" dirty="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20.2 ha</a:t>
                      </a:r>
                      <a:endParaRPr kumimoji="0" lang="es-MX" altLang="es-MX" sz="2400" b="0" i="0" u="none" strike="noStrike" cap="none" normalizeH="0" baseline="0" noProof="0" dirty="0">
                        <a:ln>
                          <a:noFill/>
                        </a:ln>
                        <a:solidFill>
                          <a:schemeClr val="tx1"/>
                        </a:solidFill>
                        <a:effectLst/>
                        <a:latin typeface="Times New Roman" panose="02020603050405020304" pitchFamily="18" charset="0"/>
                        <a:ea typeface="ＭＳ Ｐゴシック" panose="020B0600070205080204" pitchFamily="34" charset="-128"/>
                        <a:cs typeface="Arial" panose="020B0604020202020204" pitchFamily="34" charset="0"/>
                      </a:endParaRPr>
                    </a:p>
                  </a:txBody>
                  <a:tcPr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821487327"/>
                  </a:ext>
                </a:extLst>
              </a:tr>
            </a:tbl>
          </a:graphicData>
        </a:graphic>
      </p:graphicFrame>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body" idx="1"/>
          </p:nvPr>
        </p:nvSpPr>
        <p:spPr>
          <a:xfrm>
            <a:off x="152400" y="533400"/>
            <a:ext cx="8763000" cy="2438400"/>
          </a:xfrm>
        </p:spPr>
        <p:txBody>
          <a:bodyPr/>
          <a:lstStyle/>
          <a:p>
            <a:pPr algn="just" eaLnBrk="1" hangingPunct="1">
              <a:lnSpc>
                <a:spcPct val="90000"/>
              </a:lnSpc>
            </a:pPr>
            <a:r>
              <a:rPr lang="es-MX" altLang="es-MX" sz="2800" noProof="0" dirty="0"/>
              <a:t>Más de 3 personas y 1 carro motobomba aumentará la distancia requerida.</a:t>
            </a:r>
          </a:p>
          <a:p>
            <a:pPr algn="just" eaLnBrk="1" hangingPunct="1">
              <a:lnSpc>
                <a:spcPct val="90000"/>
              </a:lnSpc>
            </a:pPr>
            <a:endParaRPr lang="es-MX" altLang="es-MX" sz="2800" noProof="0" dirty="0"/>
          </a:p>
          <a:p>
            <a:pPr algn="just" eaLnBrk="1" hangingPunct="1">
              <a:lnSpc>
                <a:spcPct val="90000"/>
              </a:lnSpc>
            </a:pPr>
            <a:r>
              <a:rPr lang="es-MX" altLang="es-MX" sz="2800" noProof="0" dirty="0"/>
              <a:t>El calor convectivo por viento o el terreno aumentará la distancia de separación requerida.</a:t>
            </a:r>
          </a:p>
        </p:txBody>
      </p:sp>
      <p:pic>
        <p:nvPicPr>
          <p:cNvPr id="38915" name="Picture 3" descr="SZ 1"/>
          <p:cNvPicPr>
            <a:picLocks noChangeAspect="1" noChangeArrowheads="1"/>
          </p:cNvPicPr>
          <p:nvPr/>
        </p:nvPicPr>
        <p:blipFill>
          <a:blip r:embed="rId2" cstate="print"/>
          <a:srcRect/>
          <a:stretch>
            <a:fillRect/>
          </a:stretch>
        </p:blipFill>
        <p:spPr bwMode="auto">
          <a:xfrm>
            <a:off x="76200" y="3133725"/>
            <a:ext cx="4495800" cy="2962275"/>
          </a:xfrm>
          <a:prstGeom prst="rect">
            <a:avLst/>
          </a:prstGeom>
          <a:noFill/>
          <a:ln w="9525">
            <a:noFill/>
            <a:miter lim="800000"/>
            <a:headEnd/>
            <a:tailEnd/>
          </a:ln>
        </p:spPr>
      </p:pic>
      <p:pic>
        <p:nvPicPr>
          <p:cNvPr id="33797" name="Picture 4" descr="SZ 27"/>
          <p:cNvPicPr>
            <a:picLocks noChangeAspect="1" noChangeArrowheads="1"/>
          </p:cNvPicPr>
          <p:nvPr/>
        </p:nvPicPr>
        <p:blipFill>
          <a:blip r:embed="rId3" cstate="print"/>
          <a:srcRect/>
          <a:stretch>
            <a:fillRect/>
          </a:stretch>
        </p:blipFill>
        <p:spPr bwMode="auto">
          <a:xfrm>
            <a:off x="4648200" y="3133725"/>
            <a:ext cx="4419600" cy="29432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5330">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533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0"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639763"/>
            <a:ext cx="8229600" cy="1341437"/>
          </a:xfrm>
        </p:spPr>
        <p:txBody>
          <a:bodyPr/>
          <a:lstStyle/>
          <a:p>
            <a:pPr eaLnBrk="1" hangingPunct="1"/>
            <a:r>
              <a:rPr lang="es-MX" altLang="es-MX" noProof="0" dirty="0"/>
              <a:t>Velocidad de propagación (VP)</a:t>
            </a:r>
            <a:br>
              <a:rPr lang="es-MX" altLang="es-MX" noProof="0" dirty="0">
                <a:solidFill>
                  <a:schemeClr val="tx1"/>
                </a:solidFill>
              </a:rPr>
            </a:br>
            <a:r>
              <a:rPr lang="es-MX" altLang="es-MX" sz="2800" noProof="0" dirty="0">
                <a:solidFill>
                  <a:schemeClr val="tx1"/>
                </a:solidFill>
              </a:rPr>
              <a:t>velocidad de avance en el frente de llamas</a:t>
            </a:r>
          </a:p>
        </p:txBody>
      </p:sp>
      <p:sp>
        <p:nvSpPr>
          <p:cNvPr id="470019" name="Rectangle 3"/>
          <p:cNvSpPr>
            <a:spLocks noGrp="1" noChangeArrowheads="1"/>
          </p:cNvSpPr>
          <p:nvPr>
            <p:ph type="body" idx="1"/>
          </p:nvPr>
        </p:nvSpPr>
        <p:spPr>
          <a:xfrm>
            <a:off x="457200" y="2057400"/>
            <a:ext cx="8229600" cy="2514600"/>
          </a:xfrm>
        </p:spPr>
        <p:txBody>
          <a:bodyPr/>
          <a:lstStyle/>
          <a:p>
            <a:pPr eaLnBrk="1" hangingPunct="1">
              <a:lnSpc>
                <a:spcPct val="80000"/>
              </a:lnSpc>
            </a:pPr>
            <a:r>
              <a:rPr lang="es-MX" altLang="es-MX" sz="2800" noProof="0" dirty="0"/>
              <a:t>Se puede dar en términos absolutos, como metros por minuto (m / min)</a:t>
            </a:r>
          </a:p>
          <a:p>
            <a:pPr eaLnBrk="1" hangingPunct="1">
              <a:lnSpc>
                <a:spcPct val="80000"/>
              </a:lnSpc>
            </a:pPr>
            <a:endParaRPr lang="es-MX" altLang="es-MX" sz="2800" noProof="0" dirty="0"/>
          </a:p>
          <a:p>
            <a:pPr eaLnBrk="1" hangingPunct="1">
              <a:lnSpc>
                <a:spcPct val="80000"/>
              </a:lnSpc>
            </a:pPr>
            <a:r>
              <a:rPr lang="es-MX" altLang="es-MX" sz="2800" noProof="0" dirty="0"/>
              <a:t>Se puede dar en términos relativos, por ejemplo, dos veces más rápido que antes (</a:t>
            </a:r>
            <a:r>
              <a:rPr lang="es-MX" altLang="es-MX" sz="2800" noProof="0" dirty="0" err="1"/>
              <a:t>2X</a:t>
            </a:r>
            <a:r>
              <a:rPr lang="es-MX" altLang="es-MX" sz="2800" noProof="0" dirty="0"/>
              <a:t>)</a:t>
            </a:r>
          </a:p>
        </p:txBody>
      </p:sp>
      <p:sp>
        <p:nvSpPr>
          <p:cNvPr id="470020" name="Rectangle 4"/>
          <p:cNvSpPr>
            <a:spLocks noChangeArrowheads="1"/>
          </p:cNvSpPr>
          <p:nvPr/>
        </p:nvSpPr>
        <p:spPr bwMode="auto">
          <a:xfrm>
            <a:off x="457200" y="4191000"/>
            <a:ext cx="8534400" cy="2209800"/>
          </a:xfrm>
          <a:prstGeom prst="rect">
            <a:avLst/>
          </a:prstGeom>
          <a:noFill/>
          <a:ln w="9525">
            <a:noFill/>
            <a:miter lim="800000"/>
            <a:headEnd/>
            <a:tailEnd/>
          </a:ln>
        </p:spPr>
        <p:txBody>
          <a:bodyPr anchor="ctr"/>
          <a:lstStyle/>
          <a:p>
            <a:pPr eaLnBrk="1" hangingPunct="1"/>
            <a:r>
              <a:rPr lang="es-MX" altLang="es-MX" sz="3600" b="1" dirty="0">
                <a:solidFill>
                  <a:srgbClr val="000066"/>
                </a:solidFill>
              </a:rPr>
              <a:t>Tiempo de propagación:</a:t>
            </a:r>
          </a:p>
          <a:p>
            <a:pPr eaLnBrk="1" hangingPunct="1"/>
            <a:endParaRPr lang="es-MX" altLang="es-MX" sz="2800" b="1" dirty="0">
              <a:solidFill>
                <a:srgbClr val="000066"/>
              </a:solidFill>
            </a:endParaRPr>
          </a:p>
          <a:p>
            <a:pPr eaLnBrk="1" hangingPunct="1">
              <a:lnSpc>
                <a:spcPct val="90000"/>
              </a:lnSpc>
            </a:pPr>
            <a:r>
              <a:rPr lang="es-MX" altLang="es-MX" sz="2800" dirty="0">
                <a:solidFill>
                  <a:schemeClr val="tx2"/>
                </a:solidFill>
              </a:rPr>
              <a:t>El tiempo que tomará al fuego moverse una distancia dada; se puede determinar a partir de la VP.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00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001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00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0019" grpId="0" uiExpand="1" build="p"/>
      <p:bldP spid="4700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subTitle" idx="1"/>
          </p:nvPr>
        </p:nvSpPr>
        <p:spPr>
          <a:xfrm>
            <a:off x="457200" y="2438400"/>
            <a:ext cx="8382000" cy="4114800"/>
          </a:xfrm>
        </p:spPr>
        <p:txBody>
          <a:bodyPr/>
          <a:lstStyle/>
          <a:p>
            <a:pPr eaLnBrk="1" hangingPunct="1">
              <a:lnSpc>
                <a:spcPct val="90000"/>
              </a:lnSpc>
            </a:pPr>
            <a:r>
              <a:rPr lang="es-MX" altLang="es-MX" sz="3600" b="1" noProof="0" dirty="0"/>
              <a:t>La VP es un </a:t>
            </a:r>
            <a:r>
              <a:rPr lang="es-MX" altLang="es-MX" sz="3600" b="1" u="sng" noProof="0" dirty="0"/>
              <a:t>factor de seguridad </a:t>
            </a:r>
            <a:r>
              <a:rPr lang="es-MX" altLang="es-MX" sz="3600" b="1" noProof="0" dirty="0"/>
              <a:t>clave</a:t>
            </a:r>
          </a:p>
          <a:p>
            <a:pPr eaLnBrk="1" hangingPunct="1">
              <a:lnSpc>
                <a:spcPct val="90000"/>
              </a:lnSpc>
            </a:pPr>
            <a:r>
              <a:rPr lang="es-MX" altLang="es-MX" sz="3600" b="1" noProof="0" dirty="0">
                <a:solidFill>
                  <a:schemeClr val="accent2">
                    <a:lumMod val="75000"/>
                  </a:schemeClr>
                </a:solidFill>
              </a:rPr>
              <a:t>... si un fuego puede atraparte,</a:t>
            </a:r>
          </a:p>
          <a:p>
            <a:pPr eaLnBrk="1" hangingPunct="1">
              <a:lnSpc>
                <a:spcPct val="90000"/>
              </a:lnSpc>
            </a:pPr>
            <a:r>
              <a:rPr lang="es-MX" altLang="es-MX" sz="3600" b="1" noProof="0" dirty="0">
                <a:solidFill>
                  <a:schemeClr val="accent2">
                    <a:lumMod val="75000"/>
                  </a:schemeClr>
                </a:solidFill>
              </a:rPr>
              <a:t>puede hacerte daño!</a:t>
            </a:r>
          </a:p>
          <a:p>
            <a:pPr eaLnBrk="1" hangingPunct="1"/>
            <a:endParaRPr lang="es-MX" altLang="es-MX" b="1" noProof="0" dirty="0"/>
          </a:p>
        </p:txBody>
      </p:sp>
      <p:sp>
        <p:nvSpPr>
          <p:cNvPr id="40963" name="Rectangle 2"/>
          <p:cNvSpPr>
            <a:spLocks noChangeArrowheads="1"/>
          </p:cNvSpPr>
          <p:nvPr/>
        </p:nvSpPr>
        <p:spPr bwMode="auto">
          <a:xfrm>
            <a:off x="457200" y="639763"/>
            <a:ext cx="8229600" cy="1554162"/>
          </a:xfrm>
          <a:prstGeom prst="rect">
            <a:avLst/>
          </a:prstGeom>
          <a:noFill/>
          <a:ln w="9525">
            <a:noFill/>
            <a:miter lim="800000"/>
            <a:headEnd/>
            <a:tailEnd/>
          </a:ln>
        </p:spPr>
        <p:txBody>
          <a:bodyPr anchor="ctr"/>
          <a:lstStyle/>
          <a:p>
            <a:pPr algn="ctr" eaLnBrk="1" hangingPunct="1"/>
            <a:r>
              <a:rPr lang="es-MX" altLang="es-MX" sz="4000" b="1" dirty="0">
                <a:solidFill>
                  <a:srgbClr val="000066"/>
                </a:solidFill>
                <a:latin typeface="Arial" panose="020B0604020202020204" pitchFamily="34" charset="0"/>
              </a:rPr>
              <a:t>Velocidad de propagación</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6"/>
          <p:cNvSpPr>
            <a:spLocks noGrp="1" noChangeArrowheads="1"/>
          </p:cNvSpPr>
          <p:nvPr>
            <p:ph type="title"/>
          </p:nvPr>
        </p:nvSpPr>
        <p:spPr>
          <a:xfrm>
            <a:off x="914400" y="1570038"/>
            <a:ext cx="7543800" cy="4221162"/>
          </a:xfrm>
        </p:spPr>
        <p:txBody>
          <a:bodyPr/>
          <a:lstStyle/>
          <a:p>
            <a:pPr eaLnBrk="1" hangingPunct="1">
              <a:lnSpc>
                <a:spcPct val="90000"/>
              </a:lnSpc>
            </a:pPr>
            <a:r>
              <a:rPr lang="es-MX" altLang="es-MX" sz="3600" b="0" noProof="0" dirty="0">
                <a:solidFill>
                  <a:schemeClr val="tx1"/>
                </a:solidFill>
              </a:rPr>
              <a:t>Los cambios en la VP son muy importantes para la seguridad y supresión.</a:t>
            </a:r>
            <a:br>
              <a:rPr lang="es-MX" altLang="es-MX" sz="3600" b="0" noProof="0" dirty="0">
                <a:solidFill>
                  <a:schemeClr val="tx1"/>
                </a:solidFill>
              </a:rPr>
            </a:br>
            <a:br>
              <a:rPr lang="es-MX" altLang="es-MX" sz="3600" b="0" noProof="0" dirty="0">
                <a:solidFill>
                  <a:schemeClr val="tx1"/>
                </a:solidFill>
              </a:rPr>
            </a:br>
            <a:r>
              <a:rPr lang="es-MX" altLang="es-MX" sz="3600" b="0" noProof="0" dirty="0">
                <a:solidFill>
                  <a:schemeClr val="tx1"/>
                </a:solidFill>
              </a:rPr>
              <a:t>Un factor universal en accidentes en la línea de fuego es un cambio rápido en la VP.</a:t>
            </a:r>
          </a:p>
        </p:txBody>
      </p:sp>
      <p:sp>
        <p:nvSpPr>
          <p:cNvPr id="4" name="Rectangle 2">
            <a:extLst>
              <a:ext uri="{FF2B5EF4-FFF2-40B4-BE49-F238E27FC236}">
                <a16:creationId xmlns:a16="http://schemas.microsoft.com/office/drawing/2014/main" id="{24DDD43E-E5D5-424B-BECD-3E4B30F867F3}"/>
              </a:ext>
            </a:extLst>
          </p:cNvPr>
          <p:cNvSpPr>
            <a:spLocks noChangeArrowheads="1"/>
          </p:cNvSpPr>
          <p:nvPr/>
        </p:nvSpPr>
        <p:spPr bwMode="auto">
          <a:xfrm>
            <a:off x="457200" y="639763"/>
            <a:ext cx="8229600" cy="1554162"/>
          </a:xfrm>
          <a:prstGeom prst="rect">
            <a:avLst/>
          </a:prstGeom>
          <a:noFill/>
          <a:ln w="9525">
            <a:noFill/>
            <a:miter lim="800000"/>
            <a:headEnd/>
            <a:tailEnd/>
          </a:ln>
        </p:spPr>
        <p:txBody>
          <a:bodyPr anchor="ctr"/>
          <a:lstStyle/>
          <a:p>
            <a:pPr algn="ctr" eaLnBrk="1" hangingPunct="1"/>
            <a:r>
              <a:rPr lang="es-MX" altLang="es-MX" sz="4000" b="1" dirty="0">
                <a:solidFill>
                  <a:srgbClr val="000066"/>
                </a:solidFill>
                <a:latin typeface="Arial" panose="020B0604020202020204" pitchFamily="34" charset="0"/>
              </a:rPr>
              <a:t>Velocidad de propagación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685800"/>
            <a:ext cx="8305800" cy="1143000"/>
          </a:xfrm>
        </p:spPr>
        <p:txBody>
          <a:bodyPr/>
          <a:lstStyle/>
          <a:p>
            <a:pPr eaLnBrk="1" hangingPunct="1">
              <a:lnSpc>
                <a:spcPct val="80000"/>
              </a:lnSpc>
            </a:pPr>
            <a:r>
              <a:rPr lang="es-MX" altLang="es-MX" sz="3200" noProof="0" dirty="0"/>
              <a:t>La VP también puede ser utilizada para expresar cómo la propagación del fuego cambiará</a:t>
            </a:r>
          </a:p>
        </p:txBody>
      </p:sp>
      <p:sp>
        <p:nvSpPr>
          <p:cNvPr id="412675" name="Rectangle 3"/>
          <p:cNvSpPr>
            <a:spLocks noGrp="1" noChangeArrowheads="1"/>
          </p:cNvSpPr>
          <p:nvPr>
            <p:ph type="body" idx="1"/>
          </p:nvPr>
        </p:nvSpPr>
        <p:spPr>
          <a:xfrm>
            <a:off x="609600" y="2133600"/>
            <a:ext cx="7924800" cy="4038600"/>
          </a:xfrm>
        </p:spPr>
        <p:txBody>
          <a:bodyPr/>
          <a:lstStyle/>
          <a:p>
            <a:pPr marL="0" indent="0" eaLnBrk="1" hangingPunct="1">
              <a:buFontTx/>
              <a:buNone/>
            </a:pPr>
            <a:r>
              <a:rPr lang="es-MX" altLang="es-MX" sz="2800" noProof="0" dirty="0"/>
              <a:t>Compare la VP antes con la VP después de un cambio ... ¿Qué tan rápido o qué tan lento se moverá el fuego?</a:t>
            </a:r>
          </a:p>
          <a:p>
            <a:pPr marL="0" indent="0" eaLnBrk="1" hangingPunct="1">
              <a:buFontTx/>
              <a:buNone/>
            </a:pPr>
            <a:endParaRPr lang="es-MX" altLang="es-MX" sz="2800" noProof="0" dirty="0"/>
          </a:p>
          <a:p>
            <a:pPr marL="0" indent="0" eaLnBrk="1" hangingPunct="1">
              <a:buFontTx/>
              <a:buNone/>
            </a:pPr>
            <a:r>
              <a:rPr lang="es-MX" altLang="es-MX" sz="2800" u="sng" noProof="0" dirty="0"/>
              <a:t>Índice VP </a:t>
            </a:r>
            <a:r>
              <a:rPr lang="es-MX" altLang="es-MX" sz="2800" noProof="0" dirty="0"/>
              <a:t>= (VP más alta) / (VP más baja)</a:t>
            </a:r>
          </a:p>
          <a:p>
            <a:pPr marL="465138" lvl="1" indent="-7938" eaLnBrk="1" hangingPunct="1">
              <a:buFontTx/>
              <a:buNone/>
            </a:pPr>
            <a:r>
              <a:rPr lang="es-MX" altLang="es-MX" noProof="0" dirty="0"/>
              <a:t>Ejemplo: Cambios en la VP de 10 a 60 (</a:t>
            </a:r>
            <a:r>
              <a:rPr lang="es-MX" altLang="es-MX" noProof="0" dirty="0" err="1"/>
              <a:t>ó</a:t>
            </a:r>
            <a:r>
              <a:rPr lang="es-MX" altLang="es-MX" noProof="0" dirty="0"/>
              <a:t> 60 a 10), Índice VP = 60/10 = </a:t>
            </a:r>
            <a:r>
              <a:rPr lang="es-MX" altLang="es-MX" noProof="0" dirty="0" err="1"/>
              <a:t>6X</a:t>
            </a:r>
            <a:r>
              <a:rPr lang="es-MX" altLang="es-MX" noProof="0" dirty="0"/>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2675">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26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533400"/>
            <a:ext cx="7772400" cy="838200"/>
          </a:xfrm>
        </p:spPr>
        <p:txBody>
          <a:bodyPr/>
          <a:lstStyle/>
          <a:p>
            <a:pPr eaLnBrk="1" hangingPunct="1"/>
            <a:r>
              <a:rPr lang="es-MX" altLang="es-MX" noProof="0" dirty="0"/>
              <a:t>Ejemplo de índice VP</a:t>
            </a:r>
          </a:p>
        </p:txBody>
      </p:sp>
      <p:sp>
        <p:nvSpPr>
          <p:cNvPr id="47107" name="Rectangle 3"/>
          <p:cNvSpPr>
            <a:spLocks noChangeArrowheads="1"/>
          </p:cNvSpPr>
          <p:nvPr/>
        </p:nvSpPr>
        <p:spPr bwMode="auto">
          <a:xfrm>
            <a:off x="457200" y="1414463"/>
            <a:ext cx="8305800" cy="4876800"/>
          </a:xfrm>
          <a:prstGeom prst="rect">
            <a:avLst/>
          </a:prstGeom>
          <a:solidFill>
            <a:schemeClr val="bg1"/>
          </a:solidFill>
          <a:ln w="9525">
            <a:solidFill>
              <a:schemeClr val="tx1"/>
            </a:solidFill>
            <a:miter lim="800000"/>
            <a:headEnd/>
            <a:tailEnd/>
          </a:ln>
        </p:spPr>
        <p:txBody>
          <a:bodyPr wrap="none" anchor="ctr"/>
          <a:lstStyle/>
          <a:p>
            <a:endParaRPr lang="es-MX" altLang="es-MX"/>
          </a:p>
        </p:txBody>
      </p:sp>
      <p:sp>
        <p:nvSpPr>
          <p:cNvPr id="414724" name="Line 4"/>
          <p:cNvSpPr>
            <a:spLocks noChangeShapeType="1"/>
          </p:cNvSpPr>
          <p:nvPr/>
        </p:nvSpPr>
        <p:spPr bwMode="auto">
          <a:xfrm flipV="1">
            <a:off x="2673350" y="4995863"/>
            <a:ext cx="2667000" cy="609600"/>
          </a:xfrm>
          <a:prstGeom prst="line">
            <a:avLst/>
          </a:prstGeom>
          <a:noFill/>
          <a:ln w="38100">
            <a:solidFill>
              <a:schemeClr val="tx1"/>
            </a:solidFill>
            <a:round/>
            <a:headEnd/>
            <a:tailEnd/>
          </a:ln>
        </p:spPr>
        <p:txBody>
          <a:bodyPr wrap="none" anchor="ctr"/>
          <a:lstStyle/>
          <a:p>
            <a:endParaRPr lang="es-MX"/>
          </a:p>
        </p:txBody>
      </p:sp>
      <p:sp>
        <p:nvSpPr>
          <p:cNvPr id="414725" name="Line 5"/>
          <p:cNvSpPr>
            <a:spLocks noChangeShapeType="1"/>
          </p:cNvSpPr>
          <p:nvPr/>
        </p:nvSpPr>
        <p:spPr bwMode="auto">
          <a:xfrm flipV="1">
            <a:off x="3740150" y="5376863"/>
            <a:ext cx="762000" cy="152400"/>
          </a:xfrm>
          <a:prstGeom prst="line">
            <a:avLst/>
          </a:prstGeom>
          <a:noFill/>
          <a:ln w="57150">
            <a:solidFill>
              <a:srgbClr val="FF0000"/>
            </a:solidFill>
            <a:round/>
            <a:headEnd/>
            <a:tailEnd type="triangle" w="med" len="med"/>
          </a:ln>
        </p:spPr>
        <p:txBody>
          <a:bodyPr/>
          <a:lstStyle/>
          <a:p>
            <a:endParaRPr lang="es-MX"/>
          </a:p>
        </p:txBody>
      </p:sp>
      <p:sp>
        <p:nvSpPr>
          <p:cNvPr id="47110" name="Line 6"/>
          <p:cNvSpPr>
            <a:spLocks noChangeShapeType="1"/>
          </p:cNvSpPr>
          <p:nvPr/>
        </p:nvSpPr>
        <p:spPr bwMode="auto">
          <a:xfrm flipV="1">
            <a:off x="768350" y="2176463"/>
            <a:ext cx="6248400" cy="1447800"/>
          </a:xfrm>
          <a:prstGeom prst="line">
            <a:avLst/>
          </a:prstGeom>
          <a:noFill/>
          <a:ln w="38100">
            <a:solidFill>
              <a:schemeClr val="tx1"/>
            </a:solidFill>
            <a:round/>
            <a:headEnd/>
            <a:tailEnd/>
          </a:ln>
        </p:spPr>
        <p:txBody>
          <a:bodyPr wrap="none" anchor="ctr"/>
          <a:lstStyle/>
          <a:p>
            <a:endParaRPr lang="es-MX"/>
          </a:p>
        </p:txBody>
      </p:sp>
      <p:sp>
        <p:nvSpPr>
          <p:cNvPr id="414727" name="Text Box 7"/>
          <p:cNvSpPr txBox="1">
            <a:spLocks noChangeArrowheads="1"/>
          </p:cNvSpPr>
          <p:nvPr/>
        </p:nvSpPr>
        <p:spPr bwMode="auto">
          <a:xfrm>
            <a:off x="7473950" y="3471863"/>
            <a:ext cx="1136650" cy="641350"/>
          </a:xfrm>
          <a:prstGeom prst="rect">
            <a:avLst/>
          </a:prstGeom>
          <a:noFill/>
          <a:ln w="9525">
            <a:noFill/>
            <a:miter lim="800000"/>
            <a:headEnd/>
            <a:tailEnd/>
          </a:ln>
        </p:spPr>
        <p:txBody>
          <a:bodyPr wrap="none">
            <a:spAutoFit/>
          </a:bodyPr>
          <a:lstStyle/>
          <a:p>
            <a:r>
              <a:rPr lang="en-US" altLang="es-MX" sz="3600" b="1"/>
              <a:t>= 6X</a:t>
            </a:r>
          </a:p>
        </p:txBody>
      </p:sp>
      <p:sp>
        <p:nvSpPr>
          <p:cNvPr id="414728" name="Freeform 8"/>
          <p:cNvSpPr>
            <a:spLocks/>
          </p:cNvSpPr>
          <p:nvPr/>
        </p:nvSpPr>
        <p:spPr bwMode="auto">
          <a:xfrm>
            <a:off x="914400" y="2024063"/>
            <a:ext cx="1811338" cy="1582737"/>
          </a:xfrm>
          <a:custGeom>
            <a:avLst/>
            <a:gdLst>
              <a:gd name="T0" fmla="*/ 0 w 1112"/>
              <a:gd name="T1" fmla="*/ 2147483646 h 949"/>
              <a:gd name="T2" fmla="*/ 2147483646 w 1112"/>
              <a:gd name="T3" fmla="*/ 2147483646 h 949"/>
              <a:gd name="T4" fmla="*/ 2147483646 w 1112"/>
              <a:gd name="T5" fmla="*/ 2147483646 h 949"/>
              <a:gd name="T6" fmla="*/ 2147483646 w 1112"/>
              <a:gd name="T7" fmla="*/ 2147483646 h 949"/>
              <a:gd name="T8" fmla="*/ 2147483646 w 1112"/>
              <a:gd name="T9" fmla="*/ 2147483646 h 949"/>
              <a:gd name="T10" fmla="*/ 2147483646 w 1112"/>
              <a:gd name="T11" fmla="*/ 2147483646 h 949"/>
              <a:gd name="T12" fmla="*/ 2147483646 w 1112"/>
              <a:gd name="T13" fmla="*/ 2147483646 h 949"/>
              <a:gd name="T14" fmla="*/ 2147483646 w 1112"/>
              <a:gd name="T15" fmla="*/ 2147483646 h 949"/>
              <a:gd name="T16" fmla="*/ 2147483646 w 1112"/>
              <a:gd name="T17" fmla="*/ 2147483646 h 949"/>
              <a:gd name="T18" fmla="*/ 2147483646 w 1112"/>
              <a:gd name="T19" fmla="*/ 2147483646 h 949"/>
              <a:gd name="T20" fmla="*/ 2147483646 w 1112"/>
              <a:gd name="T21" fmla="*/ 2147483646 h 949"/>
              <a:gd name="T22" fmla="*/ 2147483646 w 1112"/>
              <a:gd name="T23" fmla="*/ 2147483646 h 949"/>
              <a:gd name="T24" fmla="*/ 2147483646 w 1112"/>
              <a:gd name="T25" fmla="*/ 2147483646 h 949"/>
              <a:gd name="T26" fmla="*/ 2147483646 w 1112"/>
              <a:gd name="T27" fmla="*/ 2147483646 h 949"/>
              <a:gd name="T28" fmla="*/ 2147483646 w 1112"/>
              <a:gd name="T29" fmla="*/ 2147483646 h 949"/>
              <a:gd name="T30" fmla="*/ 2147483646 w 1112"/>
              <a:gd name="T31" fmla="*/ 2147483646 h 949"/>
              <a:gd name="T32" fmla="*/ 2147483646 w 1112"/>
              <a:gd name="T33" fmla="*/ 2147483646 h 949"/>
              <a:gd name="T34" fmla="*/ 2147483646 w 1112"/>
              <a:gd name="T35" fmla="*/ 2147483646 h 949"/>
              <a:gd name="T36" fmla="*/ 2147483646 w 1112"/>
              <a:gd name="T37" fmla="*/ 2147483646 h 949"/>
              <a:gd name="T38" fmla="*/ 2147483646 w 1112"/>
              <a:gd name="T39" fmla="*/ 2147483646 h 949"/>
              <a:gd name="T40" fmla="*/ 2147483646 w 1112"/>
              <a:gd name="T41" fmla="*/ 2147483646 h 949"/>
              <a:gd name="T42" fmla="*/ 2147483646 w 1112"/>
              <a:gd name="T43" fmla="*/ 2147483646 h 949"/>
              <a:gd name="T44" fmla="*/ 2147483646 w 1112"/>
              <a:gd name="T45" fmla="*/ 2147483646 h 949"/>
              <a:gd name="T46" fmla="*/ 2147483646 w 1112"/>
              <a:gd name="T47" fmla="*/ 2147483646 h 949"/>
              <a:gd name="T48" fmla="*/ 2147483646 w 1112"/>
              <a:gd name="T49" fmla="*/ 2147483646 h 949"/>
              <a:gd name="T50" fmla="*/ 2147483646 w 1112"/>
              <a:gd name="T51" fmla="*/ 2147483646 h 949"/>
              <a:gd name="T52" fmla="*/ 2147483646 w 1112"/>
              <a:gd name="T53" fmla="*/ 2147483646 h 949"/>
              <a:gd name="T54" fmla="*/ 2147483646 w 1112"/>
              <a:gd name="T55" fmla="*/ 2147483646 h 949"/>
              <a:gd name="T56" fmla="*/ 2147483646 w 1112"/>
              <a:gd name="T57" fmla="*/ 2147483646 h 949"/>
              <a:gd name="T58" fmla="*/ 2147483646 w 1112"/>
              <a:gd name="T59" fmla="*/ 2147483646 h 949"/>
              <a:gd name="T60" fmla="*/ 2147483646 w 1112"/>
              <a:gd name="T61" fmla="*/ 2147483646 h 949"/>
              <a:gd name="T62" fmla="*/ 2147483646 w 1112"/>
              <a:gd name="T63" fmla="*/ 2147483646 h 949"/>
              <a:gd name="T64" fmla="*/ 2147483646 w 1112"/>
              <a:gd name="T65" fmla="*/ 2147483646 h 949"/>
              <a:gd name="T66" fmla="*/ 2147483646 w 1112"/>
              <a:gd name="T67" fmla="*/ 2147483646 h 949"/>
              <a:gd name="T68" fmla="*/ 2147483646 w 1112"/>
              <a:gd name="T69" fmla="*/ 2147483646 h 949"/>
              <a:gd name="T70" fmla="*/ 2147483646 w 1112"/>
              <a:gd name="T71" fmla="*/ 2147483646 h 949"/>
              <a:gd name="T72" fmla="*/ 2147483646 w 1112"/>
              <a:gd name="T73" fmla="*/ 2147483646 h 949"/>
              <a:gd name="T74" fmla="*/ 2147483646 w 1112"/>
              <a:gd name="T75" fmla="*/ 2147483646 h 949"/>
              <a:gd name="T76" fmla="*/ 2147483646 w 1112"/>
              <a:gd name="T77" fmla="*/ 2147483646 h 949"/>
              <a:gd name="T78" fmla="*/ 2147483646 w 1112"/>
              <a:gd name="T79" fmla="*/ 2147483646 h 949"/>
              <a:gd name="T80" fmla="*/ 2147483646 w 1112"/>
              <a:gd name="T81" fmla="*/ 2147483646 h 949"/>
              <a:gd name="T82" fmla="*/ 2147483646 w 1112"/>
              <a:gd name="T83" fmla="*/ 2147483646 h 949"/>
              <a:gd name="T84" fmla="*/ 2147483646 w 1112"/>
              <a:gd name="T85" fmla="*/ 2147483646 h 949"/>
              <a:gd name="T86" fmla="*/ 2147483646 w 1112"/>
              <a:gd name="T87" fmla="*/ 2147483646 h 949"/>
              <a:gd name="T88" fmla="*/ 2147483646 w 1112"/>
              <a:gd name="T89" fmla="*/ 2147483646 h 949"/>
              <a:gd name="T90" fmla="*/ 2147483646 w 1112"/>
              <a:gd name="T91" fmla="*/ 2147483646 h 949"/>
              <a:gd name="T92" fmla="*/ 2147483646 w 1112"/>
              <a:gd name="T93" fmla="*/ 2147483646 h 949"/>
              <a:gd name="T94" fmla="*/ 2147483646 w 1112"/>
              <a:gd name="T95" fmla="*/ 2147483646 h 949"/>
              <a:gd name="T96" fmla="*/ 2147483646 w 1112"/>
              <a:gd name="T97" fmla="*/ 2147483646 h 949"/>
              <a:gd name="T98" fmla="*/ 2147483646 w 1112"/>
              <a:gd name="T99" fmla="*/ 2147483646 h 949"/>
              <a:gd name="T100" fmla="*/ 2147483646 w 1112"/>
              <a:gd name="T101" fmla="*/ 2147483646 h 949"/>
              <a:gd name="T102" fmla="*/ 2147483646 w 1112"/>
              <a:gd name="T103" fmla="*/ 2147483646 h 949"/>
              <a:gd name="T104" fmla="*/ 2147483646 w 1112"/>
              <a:gd name="T105" fmla="*/ 2147483646 h 949"/>
              <a:gd name="T106" fmla="*/ 2147483646 w 1112"/>
              <a:gd name="T107" fmla="*/ 2147483646 h 949"/>
              <a:gd name="T108" fmla="*/ 2147483646 w 1112"/>
              <a:gd name="T109" fmla="*/ 2147483646 h 949"/>
              <a:gd name="T110" fmla="*/ 2147483646 w 1112"/>
              <a:gd name="T111" fmla="*/ 2147483646 h 949"/>
              <a:gd name="T112" fmla="*/ 2147483646 w 1112"/>
              <a:gd name="T113" fmla="*/ 2147483646 h 949"/>
              <a:gd name="T114" fmla="*/ 2147483646 w 1112"/>
              <a:gd name="T115" fmla="*/ 2147483646 h 94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12"/>
              <a:gd name="T175" fmla="*/ 0 h 949"/>
              <a:gd name="T176" fmla="*/ 1112 w 1112"/>
              <a:gd name="T177" fmla="*/ 949 h 94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12" h="949">
                <a:moveTo>
                  <a:pt x="0" y="949"/>
                </a:moveTo>
                <a:cubicBezTo>
                  <a:pt x="9" y="936"/>
                  <a:pt x="11" y="920"/>
                  <a:pt x="21" y="908"/>
                </a:cubicBezTo>
                <a:cubicBezTo>
                  <a:pt x="42" y="882"/>
                  <a:pt x="94" y="877"/>
                  <a:pt x="125" y="866"/>
                </a:cubicBezTo>
                <a:cubicBezTo>
                  <a:pt x="139" y="861"/>
                  <a:pt x="153" y="857"/>
                  <a:pt x="167" y="852"/>
                </a:cubicBezTo>
                <a:cubicBezTo>
                  <a:pt x="174" y="850"/>
                  <a:pt x="188" y="845"/>
                  <a:pt x="188" y="845"/>
                </a:cubicBezTo>
                <a:cubicBezTo>
                  <a:pt x="193" y="838"/>
                  <a:pt x="196" y="830"/>
                  <a:pt x="202" y="824"/>
                </a:cubicBezTo>
                <a:cubicBezTo>
                  <a:pt x="208" y="818"/>
                  <a:pt x="218" y="817"/>
                  <a:pt x="223" y="811"/>
                </a:cubicBezTo>
                <a:cubicBezTo>
                  <a:pt x="234" y="798"/>
                  <a:pt x="241" y="783"/>
                  <a:pt x="250" y="769"/>
                </a:cubicBezTo>
                <a:cubicBezTo>
                  <a:pt x="275" y="731"/>
                  <a:pt x="280" y="683"/>
                  <a:pt x="306" y="644"/>
                </a:cubicBezTo>
                <a:cubicBezTo>
                  <a:pt x="313" y="616"/>
                  <a:pt x="318" y="598"/>
                  <a:pt x="334" y="575"/>
                </a:cubicBezTo>
                <a:cubicBezTo>
                  <a:pt x="347" y="528"/>
                  <a:pt x="385" y="485"/>
                  <a:pt x="431" y="470"/>
                </a:cubicBezTo>
                <a:cubicBezTo>
                  <a:pt x="411" y="500"/>
                  <a:pt x="407" y="526"/>
                  <a:pt x="375" y="547"/>
                </a:cubicBezTo>
                <a:cubicBezTo>
                  <a:pt x="377" y="568"/>
                  <a:pt x="367" y="594"/>
                  <a:pt x="382" y="609"/>
                </a:cubicBezTo>
                <a:cubicBezTo>
                  <a:pt x="394" y="621"/>
                  <a:pt x="456" y="574"/>
                  <a:pt x="465" y="568"/>
                </a:cubicBezTo>
                <a:cubicBezTo>
                  <a:pt x="480" y="524"/>
                  <a:pt x="496" y="484"/>
                  <a:pt x="514" y="443"/>
                </a:cubicBezTo>
                <a:cubicBezTo>
                  <a:pt x="520" y="430"/>
                  <a:pt x="520" y="413"/>
                  <a:pt x="528" y="401"/>
                </a:cubicBezTo>
                <a:cubicBezTo>
                  <a:pt x="541" y="382"/>
                  <a:pt x="556" y="339"/>
                  <a:pt x="556" y="339"/>
                </a:cubicBezTo>
                <a:cubicBezTo>
                  <a:pt x="558" y="311"/>
                  <a:pt x="557" y="282"/>
                  <a:pt x="563" y="255"/>
                </a:cubicBezTo>
                <a:cubicBezTo>
                  <a:pt x="565" y="248"/>
                  <a:pt x="567" y="269"/>
                  <a:pt x="570" y="276"/>
                </a:cubicBezTo>
                <a:cubicBezTo>
                  <a:pt x="574" y="283"/>
                  <a:pt x="580" y="289"/>
                  <a:pt x="583" y="297"/>
                </a:cubicBezTo>
                <a:cubicBezTo>
                  <a:pt x="598" y="331"/>
                  <a:pt x="599" y="366"/>
                  <a:pt x="611" y="401"/>
                </a:cubicBezTo>
                <a:cubicBezTo>
                  <a:pt x="625" y="380"/>
                  <a:pt x="632" y="360"/>
                  <a:pt x="646" y="339"/>
                </a:cubicBezTo>
                <a:cubicBezTo>
                  <a:pt x="656" y="308"/>
                  <a:pt x="681" y="280"/>
                  <a:pt x="708" y="262"/>
                </a:cubicBezTo>
                <a:cubicBezTo>
                  <a:pt x="723" y="239"/>
                  <a:pt x="742" y="230"/>
                  <a:pt x="757" y="207"/>
                </a:cubicBezTo>
                <a:cubicBezTo>
                  <a:pt x="762" y="214"/>
                  <a:pt x="770" y="220"/>
                  <a:pt x="771" y="228"/>
                </a:cubicBezTo>
                <a:cubicBezTo>
                  <a:pt x="775" y="258"/>
                  <a:pt x="745" y="261"/>
                  <a:pt x="785" y="248"/>
                </a:cubicBezTo>
                <a:cubicBezTo>
                  <a:pt x="790" y="241"/>
                  <a:pt x="793" y="234"/>
                  <a:pt x="799" y="228"/>
                </a:cubicBezTo>
                <a:cubicBezTo>
                  <a:pt x="805" y="222"/>
                  <a:pt x="814" y="220"/>
                  <a:pt x="819" y="214"/>
                </a:cubicBezTo>
                <a:cubicBezTo>
                  <a:pt x="824" y="208"/>
                  <a:pt x="822" y="199"/>
                  <a:pt x="826" y="193"/>
                </a:cubicBezTo>
                <a:cubicBezTo>
                  <a:pt x="854" y="143"/>
                  <a:pt x="877" y="113"/>
                  <a:pt x="923" y="82"/>
                </a:cubicBezTo>
                <a:cubicBezTo>
                  <a:pt x="954" y="61"/>
                  <a:pt x="970" y="52"/>
                  <a:pt x="1007" y="40"/>
                </a:cubicBezTo>
                <a:cubicBezTo>
                  <a:pt x="1014" y="38"/>
                  <a:pt x="1028" y="33"/>
                  <a:pt x="1028" y="33"/>
                </a:cubicBezTo>
                <a:cubicBezTo>
                  <a:pt x="1051" y="17"/>
                  <a:pt x="1068" y="0"/>
                  <a:pt x="1104" y="12"/>
                </a:cubicBezTo>
                <a:cubicBezTo>
                  <a:pt x="1112" y="15"/>
                  <a:pt x="1095" y="27"/>
                  <a:pt x="1090" y="33"/>
                </a:cubicBezTo>
                <a:cubicBezTo>
                  <a:pt x="1073" y="53"/>
                  <a:pt x="1069" y="54"/>
                  <a:pt x="1048" y="68"/>
                </a:cubicBezTo>
                <a:cubicBezTo>
                  <a:pt x="1043" y="75"/>
                  <a:pt x="1040" y="83"/>
                  <a:pt x="1034" y="89"/>
                </a:cubicBezTo>
                <a:cubicBezTo>
                  <a:pt x="1028" y="95"/>
                  <a:pt x="1019" y="97"/>
                  <a:pt x="1014" y="103"/>
                </a:cubicBezTo>
                <a:cubicBezTo>
                  <a:pt x="1004" y="115"/>
                  <a:pt x="1002" y="131"/>
                  <a:pt x="993" y="144"/>
                </a:cubicBezTo>
                <a:cubicBezTo>
                  <a:pt x="985" y="177"/>
                  <a:pt x="977" y="207"/>
                  <a:pt x="958" y="235"/>
                </a:cubicBezTo>
                <a:cubicBezTo>
                  <a:pt x="977" y="288"/>
                  <a:pt x="989" y="242"/>
                  <a:pt x="1007" y="228"/>
                </a:cubicBezTo>
                <a:cubicBezTo>
                  <a:pt x="1013" y="223"/>
                  <a:pt x="1021" y="223"/>
                  <a:pt x="1028" y="221"/>
                </a:cubicBezTo>
                <a:cubicBezTo>
                  <a:pt x="1026" y="228"/>
                  <a:pt x="1024" y="235"/>
                  <a:pt x="1021" y="241"/>
                </a:cubicBezTo>
                <a:cubicBezTo>
                  <a:pt x="1017" y="248"/>
                  <a:pt x="1010" y="254"/>
                  <a:pt x="1007" y="262"/>
                </a:cubicBezTo>
                <a:cubicBezTo>
                  <a:pt x="982" y="317"/>
                  <a:pt x="1010" y="293"/>
                  <a:pt x="972" y="318"/>
                </a:cubicBezTo>
                <a:cubicBezTo>
                  <a:pt x="961" y="352"/>
                  <a:pt x="945" y="375"/>
                  <a:pt x="916" y="394"/>
                </a:cubicBezTo>
                <a:cubicBezTo>
                  <a:pt x="901" y="446"/>
                  <a:pt x="865" y="487"/>
                  <a:pt x="847" y="540"/>
                </a:cubicBezTo>
                <a:cubicBezTo>
                  <a:pt x="844" y="548"/>
                  <a:pt x="854" y="524"/>
                  <a:pt x="861" y="519"/>
                </a:cubicBezTo>
                <a:cubicBezTo>
                  <a:pt x="873" y="509"/>
                  <a:pt x="890" y="507"/>
                  <a:pt x="903" y="498"/>
                </a:cubicBezTo>
                <a:cubicBezTo>
                  <a:pt x="914" y="500"/>
                  <a:pt x="929" y="497"/>
                  <a:pt x="937" y="505"/>
                </a:cubicBezTo>
                <a:cubicBezTo>
                  <a:pt x="942" y="510"/>
                  <a:pt x="921" y="507"/>
                  <a:pt x="916" y="512"/>
                </a:cubicBezTo>
                <a:cubicBezTo>
                  <a:pt x="904" y="524"/>
                  <a:pt x="898" y="540"/>
                  <a:pt x="889" y="554"/>
                </a:cubicBezTo>
                <a:cubicBezTo>
                  <a:pt x="888" y="555"/>
                  <a:pt x="863" y="594"/>
                  <a:pt x="861" y="595"/>
                </a:cubicBezTo>
                <a:cubicBezTo>
                  <a:pt x="839" y="610"/>
                  <a:pt x="798" y="631"/>
                  <a:pt x="778" y="651"/>
                </a:cubicBezTo>
                <a:cubicBezTo>
                  <a:pt x="758" y="671"/>
                  <a:pt x="746" y="691"/>
                  <a:pt x="722" y="706"/>
                </a:cubicBezTo>
                <a:cubicBezTo>
                  <a:pt x="701" y="768"/>
                  <a:pt x="698" y="750"/>
                  <a:pt x="729" y="734"/>
                </a:cubicBezTo>
                <a:cubicBezTo>
                  <a:pt x="736" y="731"/>
                  <a:pt x="750" y="720"/>
                  <a:pt x="750" y="727"/>
                </a:cubicBezTo>
                <a:cubicBezTo>
                  <a:pt x="750" y="735"/>
                  <a:pt x="736" y="736"/>
                  <a:pt x="729" y="741"/>
                </a:cubicBezTo>
                <a:cubicBezTo>
                  <a:pt x="697" y="788"/>
                  <a:pt x="713" y="771"/>
                  <a:pt x="687" y="797"/>
                </a:cubicBezTo>
              </a:path>
            </a:pathLst>
          </a:custGeom>
          <a:gradFill rotWithShape="0">
            <a:gsLst>
              <a:gs pos="0">
                <a:srgbClr val="FF0000"/>
              </a:gs>
              <a:gs pos="100000">
                <a:srgbClr val="FFC738"/>
              </a:gs>
            </a:gsLst>
            <a:lin ang="18900000" scaled="1"/>
          </a:gradFill>
          <a:ln w="38100">
            <a:solidFill>
              <a:srgbClr val="FF3300"/>
            </a:solidFill>
            <a:round/>
            <a:headEnd/>
            <a:tailEnd/>
          </a:ln>
        </p:spPr>
        <p:txBody>
          <a:bodyPr/>
          <a:lstStyle/>
          <a:p>
            <a:endParaRPr lang="es-MX"/>
          </a:p>
        </p:txBody>
      </p:sp>
      <p:sp>
        <p:nvSpPr>
          <p:cNvPr id="414729" name="Line 9"/>
          <p:cNvSpPr>
            <a:spLocks noChangeShapeType="1"/>
          </p:cNvSpPr>
          <p:nvPr/>
        </p:nvSpPr>
        <p:spPr bwMode="auto">
          <a:xfrm flipV="1">
            <a:off x="2063750" y="2405063"/>
            <a:ext cx="4876800" cy="1143000"/>
          </a:xfrm>
          <a:prstGeom prst="line">
            <a:avLst/>
          </a:prstGeom>
          <a:noFill/>
          <a:ln w="57150">
            <a:solidFill>
              <a:srgbClr val="FF0000"/>
            </a:solidFill>
            <a:round/>
            <a:headEnd/>
            <a:tailEnd type="triangle" w="med" len="med"/>
          </a:ln>
        </p:spPr>
        <p:txBody>
          <a:bodyPr/>
          <a:lstStyle/>
          <a:p>
            <a:endParaRPr lang="es-MX"/>
          </a:p>
        </p:txBody>
      </p:sp>
      <p:sp>
        <p:nvSpPr>
          <p:cNvPr id="414730" name="Freeform 10"/>
          <p:cNvSpPr>
            <a:spLocks/>
          </p:cNvSpPr>
          <p:nvPr/>
        </p:nvSpPr>
        <p:spPr bwMode="auto">
          <a:xfrm>
            <a:off x="3157538" y="4386263"/>
            <a:ext cx="989012" cy="1125537"/>
          </a:xfrm>
          <a:custGeom>
            <a:avLst/>
            <a:gdLst>
              <a:gd name="T0" fmla="*/ 0 w 623"/>
              <a:gd name="T1" fmla="*/ 2147483646 h 709"/>
              <a:gd name="T2" fmla="*/ 2147483646 w 623"/>
              <a:gd name="T3" fmla="*/ 2147483646 h 709"/>
              <a:gd name="T4" fmla="*/ 2147483646 w 623"/>
              <a:gd name="T5" fmla="*/ 2147483646 h 709"/>
              <a:gd name="T6" fmla="*/ 2147483646 w 623"/>
              <a:gd name="T7" fmla="*/ 2147483646 h 709"/>
              <a:gd name="T8" fmla="*/ 2147483646 w 623"/>
              <a:gd name="T9" fmla="*/ 2147483646 h 709"/>
              <a:gd name="T10" fmla="*/ 2147483646 w 623"/>
              <a:gd name="T11" fmla="*/ 2147483646 h 709"/>
              <a:gd name="T12" fmla="*/ 2147483646 w 623"/>
              <a:gd name="T13" fmla="*/ 2147483646 h 709"/>
              <a:gd name="T14" fmla="*/ 2147483646 w 623"/>
              <a:gd name="T15" fmla="*/ 2147483646 h 709"/>
              <a:gd name="T16" fmla="*/ 2147483646 w 623"/>
              <a:gd name="T17" fmla="*/ 2147483646 h 709"/>
              <a:gd name="T18" fmla="*/ 2147483646 w 623"/>
              <a:gd name="T19" fmla="*/ 2147483646 h 709"/>
              <a:gd name="T20" fmla="*/ 2147483646 w 623"/>
              <a:gd name="T21" fmla="*/ 2147483646 h 709"/>
              <a:gd name="T22" fmla="*/ 2147483646 w 623"/>
              <a:gd name="T23" fmla="*/ 2147483646 h 709"/>
              <a:gd name="T24" fmla="*/ 2147483646 w 623"/>
              <a:gd name="T25" fmla="*/ 2147483646 h 709"/>
              <a:gd name="T26" fmla="*/ 2147483646 w 623"/>
              <a:gd name="T27" fmla="*/ 2147483646 h 709"/>
              <a:gd name="T28" fmla="*/ 2147483646 w 623"/>
              <a:gd name="T29" fmla="*/ 2147483646 h 709"/>
              <a:gd name="T30" fmla="*/ 2147483646 w 623"/>
              <a:gd name="T31" fmla="*/ 2147483646 h 709"/>
              <a:gd name="T32" fmla="*/ 2147483646 w 623"/>
              <a:gd name="T33" fmla="*/ 2147483646 h 709"/>
              <a:gd name="T34" fmla="*/ 2147483646 w 623"/>
              <a:gd name="T35" fmla="*/ 2147483646 h 709"/>
              <a:gd name="T36" fmla="*/ 2147483646 w 623"/>
              <a:gd name="T37" fmla="*/ 2147483646 h 709"/>
              <a:gd name="T38" fmla="*/ 2147483646 w 623"/>
              <a:gd name="T39" fmla="*/ 2147483646 h 709"/>
              <a:gd name="T40" fmla="*/ 2147483646 w 623"/>
              <a:gd name="T41" fmla="*/ 2147483646 h 709"/>
              <a:gd name="T42" fmla="*/ 2147483646 w 623"/>
              <a:gd name="T43" fmla="*/ 2147483646 h 709"/>
              <a:gd name="T44" fmla="*/ 2147483646 w 623"/>
              <a:gd name="T45" fmla="*/ 2147483646 h 709"/>
              <a:gd name="T46" fmla="*/ 2147483646 w 623"/>
              <a:gd name="T47" fmla="*/ 2147483646 h 709"/>
              <a:gd name="T48" fmla="*/ 2147483646 w 623"/>
              <a:gd name="T49" fmla="*/ 2147483646 h 709"/>
              <a:gd name="T50" fmla="*/ 2147483646 w 623"/>
              <a:gd name="T51" fmla="*/ 2147483646 h 709"/>
              <a:gd name="T52" fmla="*/ 2147483646 w 623"/>
              <a:gd name="T53" fmla="*/ 2147483646 h 709"/>
              <a:gd name="T54" fmla="*/ 2147483646 w 623"/>
              <a:gd name="T55" fmla="*/ 2147483646 h 709"/>
              <a:gd name="T56" fmla="*/ 2147483646 w 623"/>
              <a:gd name="T57" fmla="*/ 2147483646 h 709"/>
              <a:gd name="T58" fmla="*/ 2147483646 w 623"/>
              <a:gd name="T59" fmla="*/ 2147483646 h 709"/>
              <a:gd name="T60" fmla="*/ 2147483646 w 623"/>
              <a:gd name="T61" fmla="*/ 2147483646 h 709"/>
              <a:gd name="T62" fmla="*/ 2147483646 w 623"/>
              <a:gd name="T63" fmla="*/ 2147483646 h 709"/>
              <a:gd name="T64" fmla="*/ 2147483646 w 623"/>
              <a:gd name="T65" fmla="*/ 2147483646 h 709"/>
              <a:gd name="T66" fmla="*/ 2147483646 w 623"/>
              <a:gd name="T67" fmla="*/ 2147483646 h 709"/>
              <a:gd name="T68" fmla="*/ 2147483646 w 623"/>
              <a:gd name="T69" fmla="*/ 2147483646 h 709"/>
              <a:gd name="T70" fmla="*/ 2147483646 w 623"/>
              <a:gd name="T71" fmla="*/ 2147483646 h 709"/>
              <a:gd name="T72" fmla="*/ 2147483646 w 623"/>
              <a:gd name="T73" fmla="*/ 2147483646 h 709"/>
              <a:gd name="T74" fmla="*/ 2147483646 w 623"/>
              <a:gd name="T75" fmla="*/ 2147483646 h 709"/>
              <a:gd name="T76" fmla="*/ 2147483646 w 623"/>
              <a:gd name="T77" fmla="*/ 2147483646 h 709"/>
              <a:gd name="T78" fmla="*/ 2147483646 w 623"/>
              <a:gd name="T79" fmla="*/ 2147483646 h 709"/>
              <a:gd name="T80" fmla="*/ 2147483646 w 623"/>
              <a:gd name="T81" fmla="*/ 2147483646 h 709"/>
              <a:gd name="T82" fmla="*/ 2147483646 w 623"/>
              <a:gd name="T83" fmla="*/ 2147483646 h 709"/>
              <a:gd name="T84" fmla="*/ 2147483646 w 623"/>
              <a:gd name="T85" fmla="*/ 2147483646 h 70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23"/>
              <a:gd name="T130" fmla="*/ 0 h 709"/>
              <a:gd name="T131" fmla="*/ 623 w 623"/>
              <a:gd name="T132" fmla="*/ 709 h 70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23" h="709">
                <a:moveTo>
                  <a:pt x="0" y="709"/>
                </a:moveTo>
                <a:cubicBezTo>
                  <a:pt x="14" y="689"/>
                  <a:pt x="15" y="676"/>
                  <a:pt x="36" y="662"/>
                </a:cubicBezTo>
                <a:cubicBezTo>
                  <a:pt x="40" y="656"/>
                  <a:pt x="43" y="649"/>
                  <a:pt x="48" y="644"/>
                </a:cubicBezTo>
                <a:cubicBezTo>
                  <a:pt x="53" y="639"/>
                  <a:pt x="62" y="638"/>
                  <a:pt x="66" y="632"/>
                </a:cubicBezTo>
                <a:cubicBezTo>
                  <a:pt x="91" y="594"/>
                  <a:pt x="78" y="540"/>
                  <a:pt x="119" y="513"/>
                </a:cubicBezTo>
                <a:cubicBezTo>
                  <a:pt x="123" y="497"/>
                  <a:pt x="123" y="448"/>
                  <a:pt x="137" y="490"/>
                </a:cubicBezTo>
                <a:cubicBezTo>
                  <a:pt x="139" y="506"/>
                  <a:pt x="129" y="529"/>
                  <a:pt x="143" y="537"/>
                </a:cubicBezTo>
                <a:cubicBezTo>
                  <a:pt x="155" y="544"/>
                  <a:pt x="178" y="513"/>
                  <a:pt x="178" y="513"/>
                </a:cubicBezTo>
                <a:cubicBezTo>
                  <a:pt x="185" y="494"/>
                  <a:pt x="208" y="460"/>
                  <a:pt x="208" y="460"/>
                </a:cubicBezTo>
                <a:cubicBezTo>
                  <a:pt x="214" y="424"/>
                  <a:pt x="219" y="389"/>
                  <a:pt x="226" y="353"/>
                </a:cubicBezTo>
                <a:cubicBezTo>
                  <a:pt x="233" y="373"/>
                  <a:pt x="237" y="393"/>
                  <a:pt x="244" y="412"/>
                </a:cubicBezTo>
                <a:cubicBezTo>
                  <a:pt x="254" y="383"/>
                  <a:pt x="262" y="363"/>
                  <a:pt x="291" y="353"/>
                </a:cubicBezTo>
                <a:cubicBezTo>
                  <a:pt x="307" y="306"/>
                  <a:pt x="283" y="360"/>
                  <a:pt x="315" y="329"/>
                </a:cubicBezTo>
                <a:cubicBezTo>
                  <a:pt x="325" y="319"/>
                  <a:pt x="344" y="281"/>
                  <a:pt x="339" y="294"/>
                </a:cubicBezTo>
                <a:cubicBezTo>
                  <a:pt x="328" y="325"/>
                  <a:pt x="336" y="306"/>
                  <a:pt x="309" y="347"/>
                </a:cubicBezTo>
                <a:cubicBezTo>
                  <a:pt x="305" y="352"/>
                  <a:pt x="299" y="369"/>
                  <a:pt x="303" y="365"/>
                </a:cubicBezTo>
                <a:cubicBezTo>
                  <a:pt x="304" y="364"/>
                  <a:pt x="332" y="321"/>
                  <a:pt x="339" y="311"/>
                </a:cubicBezTo>
                <a:cubicBezTo>
                  <a:pt x="343" y="305"/>
                  <a:pt x="351" y="294"/>
                  <a:pt x="351" y="294"/>
                </a:cubicBezTo>
                <a:cubicBezTo>
                  <a:pt x="355" y="281"/>
                  <a:pt x="366" y="271"/>
                  <a:pt x="368" y="258"/>
                </a:cubicBezTo>
                <a:cubicBezTo>
                  <a:pt x="377" y="201"/>
                  <a:pt x="379" y="138"/>
                  <a:pt x="386" y="80"/>
                </a:cubicBezTo>
                <a:cubicBezTo>
                  <a:pt x="393" y="114"/>
                  <a:pt x="404" y="181"/>
                  <a:pt x="404" y="181"/>
                </a:cubicBezTo>
                <a:cubicBezTo>
                  <a:pt x="432" y="139"/>
                  <a:pt x="416" y="153"/>
                  <a:pt x="446" y="133"/>
                </a:cubicBezTo>
                <a:cubicBezTo>
                  <a:pt x="456" y="104"/>
                  <a:pt x="468" y="66"/>
                  <a:pt x="499" y="56"/>
                </a:cubicBezTo>
                <a:cubicBezTo>
                  <a:pt x="518" y="28"/>
                  <a:pt x="554" y="22"/>
                  <a:pt x="582" y="3"/>
                </a:cubicBezTo>
                <a:cubicBezTo>
                  <a:pt x="594" y="5"/>
                  <a:pt x="609" y="0"/>
                  <a:pt x="618" y="9"/>
                </a:cubicBezTo>
                <a:cubicBezTo>
                  <a:pt x="623" y="14"/>
                  <a:pt x="604" y="15"/>
                  <a:pt x="600" y="21"/>
                </a:cubicBezTo>
                <a:cubicBezTo>
                  <a:pt x="564" y="77"/>
                  <a:pt x="611" y="41"/>
                  <a:pt x="570" y="68"/>
                </a:cubicBezTo>
                <a:cubicBezTo>
                  <a:pt x="563" y="88"/>
                  <a:pt x="560" y="103"/>
                  <a:pt x="547" y="121"/>
                </a:cubicBezTo>
                <a:cubicBezTo>
                  <a:pt x="541" y="139"/>
                  <a:pt x="535" y="157"/>
                  <a:pt x="529" y="175"/>
                </a:cubicBezTo>
                <a:cubicBezTo>
                  <a:pt x="527" y="181"/>
                  <a:pt x="523" y="193"/>
                  <a:pt x="523" y="193"/>
                </a:cubicBezTo>
                <a:cubicBezTo>
                  <a:pt x="529" y="197"/>
                  <a:pt x="534" y="204"/>
                  <a:pt x="541" y="205"/>
                </a:cubicBezTo>
                <a:cubicBezTo>
                  <a:pt x="547" y="206"/>
                  <a:pt x="557" y="193"/>
                  <a:pt x="559" y="199"/>
                </a:cubicBezTo>
                <a:cubicBezTo>
                  <a:pt x="562" y="207"/>
                  <a:pt x="544" y="265"/>
                  <a:pt x="541" y="270"/>
                </a:cubicBezTo>
                <a:cubicBezTo>
                  <a:pt x="507" y="321"/>
                  <a:pt x="488" y="386"/>
                  <a:pt x="446" y="430"/>
                </a:cubicBezTo>
                <a:cubicBezTo>
                  <a:pt x="442" y="442"/>
                  <a:pt x="438" y="454"/>
                  <a:pt x="434" y="466"/>
                </a:cubicBezTo>
                <a:cubicBezTo>
                  <a:pt x="432" y="472"/>
                  <a:pt x="428" y="484"/>
                  <a:pt x="428" y="484"/>
                </a:cubicBezTo>
                <a:cubicBezTo>
                  <a:pt x="428" y="484"/>
                  <a:pt x="429" y="470"/>
                  <a:pt x="434" y="466"/>
                </a:cubicBezTo>
                <a:cubicBezTo>
                  <a:pt x="475" y="438"/>
                  <a:pt x="457" y="450"/>
                  <a:pt x="487" y="430"/>
                </a:cubicBezTo>
                <a:cubicBezTo>
                  <a:pt x="493" y="426"/>
                  <a:pt x="505" y="418"/>
                  <a:pt x="505" y="418"/>
                </a:cubicBezTo>
                <a:cubicBezTo>
                  <a:pt x="501" y="430"/>
                  <a:pt x="500" y="443"/>
                  <a:pt x="493" y="454"/>
                </a:cubicBezTo>
                <a:cubicBezTo>
                  <a:pt x="485" y="466"/>
                  <a:pt x="474" y="476"/>
                  <a:pt x="469" y="490"/>
                </a:cubicBezTo>
                <a:cubicBezTo>
                  <a:pt x="460" y="515"/>
                  <a:pt x="452" y="538"/>
                  <a:pt x="440" y="561"/>
                </a:cubicBezTo>
                <a:cubicBezTo>
                  <a:pt x="434" y="573"/>
                  <a:pt x="417" y="621"/>
                  <a:pt x="404" y="608"/>
                </a:cubicBezTo>
              </a:path>
            </a:pathLst>
          </a:custGeom>
          <a:gradFill rotWithShape="0">
            <a:gsLst>
              <a:gs pos="0">
                <a:srgbClr val="FF8000"/>
              </a:gs>
              <a:gs pos="100000">
                <a:srgbClr val="FFC738"/>
              </a:gs>
            </a:gsLst>
            <a:lin ang="18900000" scaled="1"/>
          </a:gradFill>
          <a:ln w="38100">
            <a:solidFill>
              <a:srgbClr val="FF3300"/>
            </a:solidFill>
            <a:round/>
            <a:headEnd/>
            <a:tailEnd/>
          </a:ln>
        </p:spPr>
        <p:txBody>
          <a:bodyPr/>
          <a:lstStyle/>
          <a:p>
            <a:endParaRPr lang="es-MX"/>
          </a:p>
        </p:txBody>
      </p:sp>
      <p:grpSp>
        <p:nvGrpSpPr>
          <p:cNvPr id="2" name="Group 11"/>
          <p:cNvGrpSpPr>
            <a:grpSpLocks/>
          </p:cNvGrpSpPr>
          <p:nvPr/>
        </p:nvGrpSpPr>
        <p:grpSpPr bwMode="auto">
          <a:xfrm>
            <a:off x="615950" y="3700463"/>
            <a:ext cx="6705600" cy="276225"/>
            <a:chOff x="192" y="2256"/>
            <a:chExt cx="4224" cy="174"/>
          </a:xfrm>
        </p:grpSpPr>
        <p:sp>
          <p:nvSpPr>
            <p:cNvPr id="47116" name="Line 12"/>
            <p:cNvSpPr>
              <a:spLocks noChangeShapeType="1"/>
            </p:cNvSpPr>
            <p:nvPr/>
          </p:nvSpPr>
          <p:spPr bwMode="auto">
            <a:xfrm flipV="1">
              <a:off x="192" y="2352"/>
              <a:ext cx="4224" cy="0"/>
            </a:xfrm>
            <a:prstGeom prst="line">
              <a:avLst/>
            </a:prstGeom>
            <a:noFill/>
            <a:ln w="38100">
              <a:solidFill>
                <a:schemeClr val="tx1"/>
              </a:solidFill>
              <a:round/>
              <a:headEnd/>
              <a:tailEnd/>
            </a:ln>
          </p:spPr>
          <p:txBody>
            <a:bodyPr/>
            <a:lstStyle/>
            <a:p>
              <a:endParaRPr lang="es-MX"/>
            </a:p>
          </p:txBody>
        </p:sp>
        <p:sp>
          <p:nvSpPr>
            <p:cNvPr id="47117" name="Text Box 13"/>
            <p:cNvSpPr txBox="1">
              <a:spLocks noChangeArrowheads="1"/>
            </p:cNvSpPr>
            <p:nvPr/>
          </p:nvSpPr>
          <p:spPr bwMode="auto">
            <a:xfrm>
              <a:off x="2016" y="2256"/>
              <a:ext cx="903" cy="174"/>
            </a:xfrm>
            <a:prstGeom prst="rect">
              <a:avLst/>
            </a:prstGeom>
            <a:solidFill>
              <a:srgbClr val="EAEAEA"/>
            </a:solidFill>
            <a:ln w="9525">
              <a:solidFill>
                <a:schemeClr val="tx1"/>
              </a:solidFill>
              <a:miter lim="800000"/>
              <a:headEnd/>
              <a:tailEnd/>
            </a:ln>
          </p:spPr>
          <p:txBody>
            <a:bodyPr wrap="none">
              <a:spAutoFit/>
            </a:bodyPr>
            <a:lstStyle/>
            <a:p>
              <a:pPr eaLnBrk="1" hangingPunct="1"/>
              <a:r>
                <a:rPr lang="en-US" altLang="es-MX" sz="1200" b="1"/>
                <a:t>DIVIDIDO ENTRE</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47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grpId="1" nodeType="clickEffect">
                                  <p:stCondLst>
                                    <p:cond delay="0"/>
                                  </p:stCondLst>
                                  <p:childTnLst>
                                    <p:animMotion origin="layout" path="M 8.05556E-6 9.13717E-7 L 0.53334 -0.16655 " pathEditMode="relative" ptsTypes="AA">
                                      <p:cBhvr>
                                        <p:cTn id="10" dur="2000" fill="hold"/>
                                        <p:tgtEl>
                                          <p:spTgt spid="414728"/>
                                        </p:tgtEl>
                                        <p:attrNameLst>
                                          <p:attrName>ppt_x</p:attrName>
                                          <p:attrName>ppt_y</p:attrName>
                                        </p:attrNameLst>
                                      </p:cBhvr>
                                    </p:animMotion>
                                  </p:childTnLst>
                                </p:cTn>
                              </p:par>
                              <p:par>
                                <p:cTn id="11" presetID="1" presetClass="entr" presetSubtype="0" fill="hold" grpId="0" nodeType="withEffect">
                                  <p:stCondLst>
                                    <p:cond delay="0"/>
                                  </p:stCondLst>
                                  <p:childTnLst>
                                    <p:set>
                                      <p:cBhvr>
                                        <p:cTn id="12" dur="1" fill="hold">
                                          <p:stCondLst>
                                            <p:cond delay="0"/>
                                          </p:stCondLst>
                                        </p:cTn>
                                        <p:tgtEl>
                                          <p:spTgt spid="41472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47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473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1" nodeType="clickEffect">
                                  <p:stCondLst>
                                    <p:cond delay="0"/>
                                  </p:stCondLst>
                                  <p:childTnLst>
                                    <p:animMotion origin="layout" path="M -5.55556E-6 -3.60629E-6 L 0.07499 -0.02221 " pathEditMode="relative" ptsTypes="AA">
                                      <p:cBhvr>
                                        <p:cTn id="24" dur="2000" fill="hold"/>
                                        <p:tgtEl>
                                          <p:spTgt spid="414730"/>
                                        </p:tgtEl>
                                        <p:attrNameLst>
                                          <p:attrName>ppt_x</p:attrName>
                                          <p:attrName>ppt_y</p:attrName>
                                        </p:attrNameLst>
                                      </p:cBhvr>
                                    </p:animMotion>
                                  </p:childTnLst>
                                </p:cTn>
                              </p:par>
                              <p:par>
                                <p:cTn id="25" presetID="1" presetClass="entr" presetSubtype="0" fill="hold" grpId="0" nodeType="withEffect">
                                  <p:stCondLst>
                                    <p:cond delay="0"/>
                                  </p:stCondLst>
                                  <p:childTnLst>
                                    <p:set>
                                      <p:cBhvr>
                                        <p:cTn id="26" dur="1" fill="hold">
                                          <p:stCondLst>
                                            <p:cond delay="0"/>
                                          </p:stCondLst>
                                        </p:cTn>
                                        <p:tgtEl>
                                          <p:spTgt spid="414725"/>
                                        </p:tgtEl>
                                        <p:attrNameLst>
                                          <p:attrName>style.visibility</p:attrName>
                                        </p:attrNameLst>
                                      </p:cBhvr>
                                      <p:to>
                                        <p:strVal val="visible"/>
                                      </p:to>
                                    </p:set>
                                  </p:childTnLst>
                                </p:cTn>
                              </p:par>
                            </p:childTnLst>
                          </p:cTn>
                        </p:par>
                        <p:par>
                          <p:cTn id="27" fill="hold" nodeType="afterGroup">
                            <p:stCondLst>
                              <p:cond delay="2000"/>
                            </p:stCondLst>
                            <p:childTnLst>
                              <p:par>
                                <p:cTn id="28" presetID="1" presetClass="entr" presetSubtype="0" fill="hold" grpId="0" nodeType="afterEffect">
                                  <p:stCondLst>
                                    <p:cond delay="0"/>
                                  </p:stCondLst>
                                  <p:childTnLst>
                                    <p:set>
                                      <p:cBhvr>
                                        <p:cTn id="29" dur="1" fill="hold">
                                          <p:stCondLst>
                                            <p:cond delay="499"/>
                                          </p:stCondLst>
                                        </p:cTn>
                                        <p:tgtEl>
                                          <p:spTgt spid="4147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animBg="1"/>
      <p:bldP spid="414725" grpId="0" animBg="1"/>
      <p:bldP spid="414727" grpId="0" autoUpdateAnimBg="0"/>
      <p:bldP spid="414728" grpId="0" animBg="1"/>
      <p:bldP spid="414728" grpId="1" animBg="1"/>
      <p:bldP spid="414729" grpId="0" animBg="1"/>
      <p:bldP spid="414730" grpId="0" animBg="1"/>
      <p:bldP spid="414730"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609600" y="1981200"/>
            <a:ext cx="8077200" cy="3048000"/>
          </a:xfrm>
        </p:spPr>
        <p:txBody>
          <a:bodyPr/>
          <a:lstStyle/>
          <a:p>
            <a:pPr eaLnBrk="1" hangingPunct="1">
              <a:lnSpc>
                <a:spcPct val="90000"/>
              </a:lnSpc>
            </a:pPr>
            <a:r>
              <a:rPr lang="es-MX" altLang="es-MX" sz="3400" b="0" noProof="0" dirty="0">
                <a:solidFill>
                  <a:schemeClr val="tx1"/>
                </a:solidFill>
              </a:rPr>
              <a:t>El índice de VP puede indicar el grado de peligro que se avecina, y se puede utilizar para predecir el tiempo de propagación del fuego futuro</a:t>
            </a:r>
            <a:r>
              <a:rPr lang="es-MX" altLang="es-MX" sz="3400" noProof="0" dirty="0"/>
              <a:t>.</a:t>
            </a:r>
          </a:p>
        </p:txBody>
      </p:sp>
      <p:sp>
        <p:nvSpPr>
          <p:cNvPr id="49155" name="Rectangle 2"/>
          <p:cNvSpPr>
            <a:spLocks noChangeArrowheads="1"/>
          </p:cNvSpPr>
          <p:nvPr/>
        </p:nvSpPr>
        <p:spPr bwMode="auto">
          <a:xfrm>
            <a:off x="457200" y="639763"/>
            <a:ext cx="8229600" cy="1554162"/>
          </a:xfrm>
          <a:prstGeom prst="rect">
            <a:avLst/>
          </a:prstGeom>
          <a:noFill/>
          <a:ln w="9525">
            <a:noFill/>
            <a:miter lim="800000"/>
            <a:headEnd/>
            <a:tailEnd/>
          </a:ln>
        </p:spPr>
        <p:txBody>
          <a:bodyPr anchor="ctr"/>
          <a:lstStyle/>
          <a:p>
            <a:pPr algn="ctr" eaLnBrk="1" hangingPunct="1"/>
            <a:r>
              <a:rPr lang="es-MX" altLang="es-MX" sz="3600" b="1" dirty="0">
                <a:solidFill>
                  <a:srgbClr val="000066"/>
                </a:solidFill>
              </a:rPr>
              <a:t>Índice de velocidad de propagación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a:xfrm>
            <a:off x="457200" y="1676400"/>
            <a:ext cx="8229600" cy="4373562"/>
          </a:xfrm>
        </p:spPr>
        <p:txBody>
          <a:bodyPr/>
          <a:lstStyle/>
          <a:p>
            <a:pPr marL="509588" indent="-509588" algn="just" eaLnBrk="1" hangingPunct="1">
              <a:buFontTx/>
              <a:buNone/>
            </a:pPr>
            <a:r>
              <a:rPr lang="es-MX" altLang="es-MX" sz="2800" b="1" noProof="0" dirty="0"/>
              <a:t>4.	Discutir qué impulsa los grandes cambios e identifique el “próximo cambio importante“.</a:t>
            </a:r>
          </a:p>
          <a:p>
            <a:pPr marL="509588" indent="-509588" algn="just" eaLnBrk="1" hangingPunct="1">
              <a:buFontTx/>
              <a:buNone/>
            </a:pPr>
            <a:endParaRPr lang="es-MX" altLang="es-MX" sz="2800" b="1" noProof="0" dirty="0"/>
          </a:p>
          <a:p>
            <a:pPr marL="509588" indent="-509588" algn="just" eaLnBrk="1" hangingPunct="1">
              <a:buFontTx/>
              <a:buNone/>
            </a:pPr>
            <a:r>
              <a:rPr lang="es-MX" altLang="es-MX" sz="2800" b="1" noProof="0" dirty="0"/>
              <a:t>5.	Demuestre un método simple pero sistemático para evaluar el cambio y estimar el tiempo de propagación del fuego.</a:t>
            </a:r>
          </a:p>
          <a:p>
            <a:pPr marL="509588" indent="-509588" algn="just" eaLnBrk="1" hangingPunct="1">
              <a:buFontTx/>
              <a:buNone/>
            </a:pPr>
            <a:endParaRPr lang="es-MX" altLang="es-MX" sz="2800" b="1" noProof="0" dirty="0"/>
          </a:p>
          <a:p>
            <a:pPr marL="509588" indent="-509588" algn="just" eaLnBrk="1" hangingPunct="1">
              <a:buFontTx/>
              <a:buNone/>
            </a:pPr>
            <a:r>
              <a:rPr lang="es-MX" altLang="es-MX" sz="2800" b="1" noProof="0" dirty="0"/>
              <a:t>6. Identifique otras herramientas para la predicción del comportamiento del fuego.</a:t>
            </a:r>
          </a:p>
        </p:txBody>
      </p:sp>
      <p:sp>
        <p:nvSpPr>
          <p:cNvPr id="8195" name="Rectangle 2"/>
          <p:cNvSpPr>
            <a:spLocks noChangeArrowheads="1"/>
          </p:cNvSpPr>
          <p:nvPr/>
        </p:nvSpPr>
        <p:spPr bwMode="auto">
          <a:xfrm>
            <a:off x="685800" y="457200"/>
            <a:ext cx="7772400" cy="1219200"/>
          </a:xfrm>
          <a:prstGeom prst="rect">
            <a:avLst/>
          </a:prstGeom>
          <a:noFill/>
          <a:ln w="9525">
            <a:noFill/>
            <a:miter lim="800000"/>
            <a:headEnd/>
            <a:tailEnd/>
          </a:ln>
        </p:spPr>
        <p:txBody>
          <a:bodyPr anchor="ctr"/>
          <a:lstStyle/>
          <a:p>
            <a:pPr algn="ctr" eaLnBrk="1" hangingPunct="1"/>
            <a:r>
              <a:rPr lang="es-MX" altLang="es-MX" sz="4000" b="1">
                <a:solidFill>
                  <a:srgbClr val="000066"/>
                </a:solidFill>
              </a:rPr>
              <a:t>Objetivos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overview"/>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51203" name="Rectangle 3"/>
          <p:cNvSpPr>
            <a:spLocks noGrp="1" noChangeArrowheads="1"/>
          </p:cNvSpPr>
          <p:nvPr>
            <p:ph type="title"/>
          </p:nvPr>
        </p:nvSpPr>
        <p:spPr>
          <a:xfrm>
            <a:off x="381000" y="152400"/>
            <a:ext cx="83820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lnSpc>
                <a:spcPct val="80000"/>
              </a:lnSpc>
            </a:pPr>
            <a:r>
              <a:rPr lang="es-MX" altLang="es-MX" sz="3000" b="0" dirty="0">
                <a:solidFill>
                  <a:schemeClr val="tx1"/>
                </a:solidFill>
              </a:rPr>
              <a:t>La idea de la predicción de propagación del fuego en el futuro, utilizando la “aplicación completa" de </a:t>
            </a:r>
            <a:r>
              <a:rPr lang="es-MX" altLang="es-MX" sz="3000" b="0" dirty="0" err="1">
                <a:solidFill>
                  <a:schemeClr val="tx1"/>
                </a:solidFill>
              </a:rPr>
              <a:t>FLAME</a:t>
            </a:r>
            <a:endParaRPr lang="es-MX" altLang="es-MX" sz="3000" b="0" dirty="0">
              <a:solidFill>
                <a:schemeClr val="tx1"/>
              </a:solidFill>
            </a:endParaRPr>
          </a:p>
        </p:txBody>
      </p:sp>
      <p:sp>
        <p:nvSpPr>
          <p:cNvPr id="417796" name="Freeform 4"/>
          <p:cNvSpPr>
            <a:spLocks/>
          </p:cNvSpPr>
          <p:nvPr/>
        </p:nvSpPr>
        <p:spPr bwMode="auto">
          <a:xfrm>
            <a:off x="3241675" y="3265488"/>
            <a:ext cx="415925" cy="328612"/>
          </a:xfrm>
          <a:custGeom>
            <a:avLst/>
            <a:gdLst>
              <a:gd name="T0" fmla="*/ 0 w 189"/>
              <a:gd name="T1" fmla="*/ 2147483646 h 146"/>
              <a:gd name="T2" fmla="*/ 2147483646 w 189"/>
              <a:gd name="T3" fmla="*/ 2147483646 h 146"/>
              <a:gd name="T4" fmla="*/ 2147483646 w 189"/>
              <a:gd name="T5" fmla="*/ 2147483646 h 146"/>
              <a:gd name="T6" fmla="*/ 2147483646 w 189"/>
              <a:gd name="T7" fmla="*/ 2147483646 h 146"/>
              <a:gd name="T8" fmla="*/ 2147483646 w 189"/>
              <a:gd name="T9" fmla="*/ 2147483646 h 146"/>
              <a:gd name="T10" fmla="*/ 2147483646 w 189"/>
              <a:gd name="T11" fmla="*/ 2147483646 h 146"/>
              <a:gd name="T12" fmla="*/ 2147483646 w 189"/>
              <a:gd name="T13" fmla="*/ 0 h 146"/>
              <a:gd name="T14" fmla="*/ 2147483646 w 189"/>
              <a:gd name="T15" fmla="*/ 2147483646 h 146"/>
              <a:gd name="T16" fmla="*/ 2147483646 w 189"/>
              <a:gd name="T17" fmla="*/ 2147483646 h 146"/>
              <a:gd name="T18" fmla="*/ 2147483646 w 189"/>
              <a:gd name="T19" fmla="*/ 2147483646 h 146"/>
              <a:gd name="T20" fmla="*/ 2147483646 w 189"/>
              <a:gd name="T21" fmla="*/ 2147483646 h 146"/>
              <a:gd name="T22" fmla="*/ 2147483646 w 189"/>
              <a:gd name="T23" fmla="*/ 2147483646 h 146"/>
              <a:gd name="T24" fmla="*/ 2147483646 w 189"/>
              <a:gd name="T25" fmla="*/ 2147483646 h 146"/>
              <a:gd name="T26" fmla="*/ 0 w 189"/>
              <a:gd name="T27" fmla="*/ 2147483646 h 1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9"/>
              <a:gd name="T43" fmla="*/ 0 h 146"/>
              <a:gd name="T44" fmla="*/ 189 w 189"/>
              <a:gd name="T45" fmla="*/ 146 h 1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9" h="146">
                <a:moveTo>
                  <a:pt x="0" y="137"/>
                </a:moveTo>
                <a:cubicBezTo>
                  <a:pt x="11" y="120"/>
                  <a:pt x="21" y="120"/>
                  <a:pt x="38" y="109"/>
                </a:cubicBezTo>
                <a:cubicBezTo>
                  <a:pt x="54" y="98"/>
                  <a:pt x="72" y="81"/>
                  <a:pt x="90" y="76"/>
                </a:cubicBezTo>
                <a:cubicBezTo>
                  <a:pt x="90" y="76"/>
                  <a:pt x="108" y="56"/>
                  <a:pt x="109" y="57"/>
                </a:cubicBezTo>
                <a:cubicBezTo>
                  <a:pt x="116" y="64"/>
                  <a:pt x="96" y="78"/>
                  <a:pt x="94" y="80"/>
                </a:cubicBezTo>
                <a:cubicBezTo>
                  <a:pt x="88" y="100"/>
                  <a:pt x="66" y="109"/>
                  <a:pt x="94" y="99"/>
                </a:cubicBezTo>
                <a:cubicBezTo>
                  <a:pt x="128" y="69"/>
                  <a:pt x="152" y="32"/>
                  <a:pt x="184" y="0"/>
                </a:cubicBezTo>
                <a:cubicBezTo>
                  <a:pt x="179" y="13"/>
                  <a:pt x="172" y="26"/>
                  <a:pt x="165" y="38"/>
                </a:cubicBezTo>
                <a:cubicBezTo>
                  <a:pt x="159" y="48"/>
                  <a:pt x="146" y="66"/>
                  <a:pt x="146" y="66"/>
                </a:cubicBezTo>
                <a:cubicBezTo>
                  <a:pt x="135" y="103"/>
                  <a:pt x="181" y="55"/>
                  <a:pt x="189" y="47"/>
                </a:cubicBezTo>
                <a:cubicBezTo>
                  <a:pt x="183" y="65"/>
                  <a:pt x="169" y="86"/>
                  <a:pt x="165" y="104"/>
                </a:cubicBezTo>
                <a:cubicBezTo>
                  <a:pt x="163" y="113"/>
                  <a:pt x="168" y="126"/>
                  <a:pt x="160" y="132"/>
                </a:cubicBezTo>
                <a:cubicBezTo>
                  <a:pt x="150" y="139"/>
                  <a:pt x="91" y="144"/>
                  <a:pt x="76" y="146"/>
                </a:cubicBezTo>
                <a:cubicBezTo>
                  <a:pt x="64" y="145"/>
                  <a:pt x="20" y="137"/>
                  <a:pt x="0" y="137"/>
                </a:cubicBezTo>
                <a:close/>
              </a:path>
            </a:pathLst>
          </a:custGeom>
          <a:gradFill rotWithShape="0">
            <a:gsLst>
              <a:gs pos="0">
                <a:srgbClr val="FFC738"/>
              </a:gs>
              <a:gs pos="100000">
                <a:srgbClr val="FF3300"/>
              </a:gs>
            </a:gsLst>
            <a:lin ang="5400000" scaled="1"/>
          </a:gradFill>
          <a:ln w="9525">
            <a:solidFill>
              <a:schemeClr val="tx1"/>
            </a:solidFill>
            <a:round/>
            <a:headEnd/>
            <a:tailEnd/>
          </a:ln>
        </p:spPr>
        <p:txBody>
          <a:bodyPr/>
          <a:lstStyle/>
          <a:p>
            <a:endParaRPr lang="es-MX"/>
          </a:p>
        </p:txBody>
      </p:sp>
      <p:sp>
        <p:nvSpPr>
          <p:cNvPr id="51205" name="AutoShape 5"/>
          <p:cNvSpPr>
            <a:spLocks noChangeArrowheads="1"/>
          </p:cNvSpPr>
          <p:nvPr/>
        </p:nvSpPr>
        <p:spPr bwMode="auto">
          <a:xfrm>
            <a:off x="2057400" y="3213100"/>
            <a:ext cx="304800" cy="155575"/>
          </a:xfrm>
          <a:prstGeom prst="rightArrow">
            <a:avLst>
              <a:gd name="adj1" fmla="val 50000"/>
              <a:gd name="adj2" fmla="val 48980"/>
            </a:avLst>
          </a:prstGeom>
          <a:solidFill>
            <a:schemeClr val="accent2"/>
          </a:solidFill>
          <a:ln w="9525">
            <a:solidFill>
              <a:schemeClr val="tx1"/>
            </a:solidFill>
            <a:miter lim="800000"/>
            <a:headEnd/>
            <a:tailEnd/>
          </a:ln>
        </p:spPr>
        <p:txBody>
          <a:bodyPr wrap="none" anchor="ctr"/>
          <a:lstStyle/>
          <a:p>
            <a:endParaRPr lang="es-MX" altLang="es-MX"/>
          </a:p>
        </p:txBody>
      </p:sp>
      <p:sp>
        <p:nvSpPr>
          <p:cNvPr id="417798" name="AutoShape 6"/>
          <p:cNvSpPr>
            <a:spLocks noChangeArrowheads="1"/>
          </p:cNvSpPr>
          <p:nvPr/>
        </p:nvSpPr>
        <p:spPr bwMode="auto">
          <a:xfrm>
            <a:off x="5943600" y="2533650"/>
            <a:ext cx="838200" cy="155575"/>
          </a:xfrm>
          <a:prstGeom prst="rightArrow">
            <a:avLst>
              <a:gd name="adj1" fmla="val 50000"/>
              <a:gd name="adj2" fmla="val 134694"/>
            </a:avLst>
          </a:prstGeom>
          <a:solidFill>
            <a:schemeClr val="accent2"/>
          </a:solidFill>
          <a:ln w="9525">
            <a:solidFill>
              <a:schemeClr val="tx1"/>
            </a:solidFill>
            <a:miter lim="800000"/>
            <a:headEnd/>
            <a:tailEnd/>
          </a:ln>
        </p:spPr>
        <p:txBody>
          <a:bodyPr wrap="none" anchor="ctr"/>
          <a:lstStyle/>
          <a:p>
            <a:endParaRPr lang="es-MX" altLang="es-MX"/>
          </a:p>
        </p:txBody>
      </p:sp>
      <p:grpSp>
        <p:nvGrpSpPr>
          <p:cNvPr id="2" name="Group 7"/>
          <p:cNvGrpSpPr>
            <a:grpSpLocks/>
          </p:cNvGrpSpPr>
          <p:nvPr/>
        </p:nvGrpSpPr>
        <p:grpSpPr bwMode="auto">
          <a:xfrm>
            <a:off x="1830388" y="2087563"/>
            <a:ext cx="4342098" cy="976312"/>
            <a:chOff x="1590" y="1315"/>
            <a:chExt cx="2392" cy="615"/>
          </a:xfrm>
        </p:grpSpPr>
        <p:sp>
          <p:nvSpPr>
            <p:cNvPr id="51226" name="AutoShape 8"/>
            <p:cNvSpPr>
              <a:spLocks noChangeArrowheads="1"/>
            </p:cNvSpPr>
            <p:nvPr/>
          </p:nvSpPr>
          <p:spPr bwMode="auto">
            <a:xfrm rot="-2759445">
              <a:off x="3282" y="1524"/>
              <a:ext cx="149" cy="663"/>
            </a:xfrm>
            <a:prstGeom prst="downArrow">
              <a:avLst>
                <a:gd name="adj1" fmla="val 50000"/>
                <a:gd name="adj2" fmla="val 111242"/>
              </a:avLst>
            </a:prstGeom>
            <a:solidFill>
              <a:srgbClr val="FF6600"/>
            </a:solidFill>
            <a:ln w="9525">
              <a:solidFill>
                <a:schemeClr val="tx1"/>
              </a:solidFill>
              <a:miter lim="800000"/>
              <a:headEnd/>
              <a:tailEnd/>
            </a:ln>
          </p:spPr>
          <p:txBody>
            <a:bodyPr wrap="none" anchor="ctr"/>
            <a:lstStyle/>
            <a:p>
              <a:endParaRPr lang="es-MX" altLang="es-MX"/>
            </a:p>
          </p:txBody>
        </p:sp>
        <p:sp>
          <p:nvSpPr>
            <p:cNvPr id="417801" name="Text Box 9"/>
            <p:cNvSpPr txBox="1">
              <a:spLocks noChangeArrowheads="1"/>
            </p:cNvSpPr>
            <p:nvPr/>
          </p:nvSpPr>
          <p:spPr bwMode="auto">
            <a:xfrm>
              <a:off x="1590" y="1315"/>
              <a:ext cx="2392" cy="252"/>
            </a:xfrm>
            <a:prstGeom prst="rect">
              <a:avLst/>
            </a:prstGeom>
            <a:noFill/>
            <a:ln w="9525">
              <a:noFill/>
              <a:miter lim="800000"/>
              <a:headEnd/>
              <a:tailEnd/>
            </a:ln>
            <a:effectLst/>
          </p:spPr>
          <p:txBody>
            <a:bodyPr wrap="square">
              <a:spAutoFit/>
            </a:bodyPr>
            <a:lstStyle/>
            <a:p>
              <a:pPr eaLnBrk="1" hangingPunct="1">
                <a:defRPr/>
              </a:pPr>
              <a:r>
                <a:rPr lang="es-MX" sz="2000" b="1">
                  <a:ea typeface="ＭＳ Ｐゴシック" pitchFamily="-16" charset="-128"/>
                </a:rPr>
                <a:t>El “próximo cambio importante”</a:t>
              </a:r>
              <a:endParaRPr lang="es-MX" sz="2000" b="1">
                <a:solidFill>
                  <a:srgbClr val="FFFF00"/>
                </a:solidFill>
                <a:effectLst>
                  <a:outerShdw blurRad="38100" dist="38100" dir="2700000" algn="tl">
                    <a:srgbClr val="C0C0C0"/>
                  </a:outerShdw>
                </a:effectLst>
                <a:ea typeface="ＭＳ Ｐゴシック" pitchFamily="-16" charset="-128"/>
              </a:endParaRPr>
            </a:p>
          </p:txBody>
        </p:sp>
      </p:grpSp>
      <p:sp>
        <p:nvSpPr>
          <p:cNvPr id="417802" name="Text Box 10"/>
          <p:cNvSpPr txBox="1">
            <a:spLocks noChangeArrowheads="1"/>
          </p:cNvSpPr>
          <p:nvPr/>
        </p:nvSpPr>
        <p:spPr bwMode="auto">
          <a:xfrm>
            <a:off x="1524000" y="3959225"/>
            <a:ext cx="1538288" cy="400050"/>
          </a:xfrm>
          <a:prstGeom prst="rect">
            <a:avLst/>
          </a:prstGeom>
          <a:noFill/>
          <a:ln w="9525">
            <a:noFill/>
            <a:miter lim="800000"/>
            <a:headEnd/>
            <a:tailEnd/>
          </a:ln>
        </p:spPr>
        <p:txBody>
          <a:bodyPr wrap="none">
            <a:spAutoFit/>
          </a:bodyPr>
          <a:lstStyle/>
          <a:p>
            <a:pPr eaLnBrk="1" hangingPunct="1"/>
            <a:r>
              <a:rPr lang="en-US" altLang="es-MX" sz="2000" b="1" i="1"/>
              <a:t>30 minutos</a:t>
            </a:r>
          </a:p>
        </p:txBody>
      </p:sp>
      <p:sp>
        <p:nvSpPr>
          <p:cNvPr id="417803" name="Text Box 11"/>
          <p:cNvSpPr txBox="1">
            <a:spLocks noChangeArrowheads="1"/>
          </p:cNvSpPr>
          <p:nvPr/>
        </p:nvSpPr>
        <p:spPr bwMode="auto">
          <a:xfrm>
            <a:off x="3810000" y="3959225"/>
            <a:ext cx="1579563" cy="400050"/>
          </a:xfrm>
          <a:prstGeom prst="rect">
            <a:avLst/>
          </a:prstGeom>
          <a:noFill/>
          <a:ln w="9525">
            <a:noFill/>
            <a:miter lim="800000"/>
            <a:headEnd/>
            <a:tailEnd/>
          </a:ln>
        </p:spPr>
        <p:txBody>
          <a:bodyPr wrap="none">
            <a:spAutoFit/>
          </a:bodyPr>
          <a:lstStyle/>
          <a:p>
            <a:pPr eaLnBrk="1" hangingPunct="1"/>
            <a:r>
              <a:rPr lang="en-US" altLang="es-MX" sz="2000" b="1" i="1"/>
              <a:t>30 min mas</a:t>
            </a:r>
          </a:p>
        </p:txBody>
      </p:sp>
      <p:sp>
        <p:nvSpPr>
          <p:cNvPr id="417804" name="Text Box 12"/>
          <p:cNvSpPr txBox="1">
            <a:spLocks noChangeArrowheads="1"/>
          </p:cNvSpPr>
          <p:nvPr/>
        </p:nvSpPr>
        <p:spPr bwMode="auto">
          <a:xfrm>
            <a:off x="4876800" y="4724400"/>
            <a:ext cx="3429000" cy="1077913"/>
          </a:xfrm>
          <a:prstGeom prst="rect">
            <a:avLst/>
          </a:prstGeom>
          <a:noFill/>
          <a:ln w="9525">
            <a:noFill/>
            <a:miter lim="800000"/>
            <a:headEnd/>
            <a:tailEnd/>
          </a:ln>
          <a:effectLst/>
        </p:spPr>
        <p:txBody>
          <a:bodyPr>
            <a:spAutoFit/>
          </a:bodyPr>
          <a:lstStyle/>
          <a:p>
            <a:pPr algn="r" eaLnBrk="1" hangingPunct="1">
              <a:defRPr/>
            </a:pPr>
            <a:r>
              <a:rPr lang="es-MX" sz="1600" b="1" i="1" dirty="0">
                <a:ea typeface="ＭＳ Ｐゴシック" pitchFamily="-16" charset="-128"/>
              </a:rPr>
              <a:t>Si el fuego se mueve 3X mas rápido en la pendiente, le tomará 1/3 de 30, o aproximadamente 10 min, propagarse ladera arriba</a:t>
            </a:r>
            <a:endParaRPr lang="en-US" sz="1600" b="1" i="1" dirty="0">
              <a:solidFill>
                <a:srgbClr val="FFFF00"/>
              </a:solidFill>
              <a:effectLst>
                <a:outerShdw blurRad="38100" dist="38100" dir="2700000" algn="tl">
                  <a:srgbClr val="C0C0C0"/>
                </a:outerShdw>
              </a:effectLst>
              <a:ea typeface="ＭＳ Ｐゴシック" pitchFamily="-16" charset="-128"/>
            </a:endParaRPr>
          </a:p>
        </p:txBody>
      </p:sp>
      <p:grpSp>
        <p:nvGrpSpPr>
          <p:cNvPr id="3" name="Group 13"/>
          <p:cNvGrpSpPr>
            <a:grpSpLocks/>
          </p:cNvGrpSpPr>
          <p:nvPr/>
        </p:nvGrpSpPr>
        <p:grpSpPr bwMode="auto">
          <a:xfrm>
            <a:off x="838200" y="3600450"/>
            <a:ext cx="2590800" cy="354013"/>
            <a:chOff x="528" y="2268"/>
            <a:chExt cx="1632" cy="223"/>
          </a:xfrm>
        </p:grpSpPr>
        <p:sp>
          <p:nvSpPr>
            <p:cNvPr id="417806" name="Text Box 14"/>
            <p:cNvSpPr txBox="1">
              <a:spLocks noChangeArrowheads="1"/>
            </p:cNvSpPr>
            <p:nvPr/>
          </p:nvSpPr>
          <p:spPr bwMode="auto">
            <a:xfrm>
              <a:off x="1078" y="2268"/>
              <a:ext cx="698" cy="223"/>
            </a:xfrm>
            <a:prstGeom prst="rect">
              <a:avLst/>
            </a:prstGeom>
            <a:noFill/>
            <a:ln w="9525">
              <a:noFill/>
              <a:miter lim="800000"/>
              <a:headEnd/>
              <a:tailEnd/>
            </a:ln>
            <a:effectLst/>
          </p:spPr>
          <p:txBody>
            <a:bodyPr wrap="none">
              <a:spAutoFit/>
            </a:bodyPr>
            <a:lstStyle/>
            <a:p>
              <a:pPr eaLnBrk="1" hangingPunct="1">
                <a:defRPr/>
              </a:pPr>
              <a:r>
                <a:rPr lang="es-MX" sz="1700" b="1">
                  <a:effectLst>
                    <a:outerShdw blurRad="38100" dist="38100" dir="2700000" algn="tl">
                      <a:srgbClr val="C0C0C0"/>
                    </a:outerShdw>
                  </a:effectLst>
                  <a:ea typeface="ＭＳ Ｐゴシック" pitchFamily="-16" charset="-128"/>
                </a:rPr>
                <a:t>observar</a:t>
              </a:r>
              <a:endParaRPr lang="es-MX" sz="1800" b="1">
                <a:solidFill>
                  <a:schemeClr val="bg1"/>
                </a:solidFill>
                <a:effectLst>
                  <a:outerShdw blurRad="38100" dist="38100" dir="2700000" algn="tl">
                    <a:srgbClr val="C0C0C0"/>
                  </a:outerShdw>
                </a:effectLst>
                <a:ea typeface="ＭＳ Ｐゴシック" pitchFamily="-16" charset="-128"/>
              </a:endParaRPr>
            </a:p>
          </p:txBody>
        </p:sp>
        <p:sp>
          <p:nvSpPr>
            <p:cNvPr id="51224" name="Line 15"/>
            <p:cNvSpPr>
              <a:spLocks noChangeShapeType="1"/>
            </p:cNvSpPr>
            <p:nvPr/>
          </p:nvSpPr>
          <p:spPr bwMode="auto">
            <a:xfrm flipH="1">
              <a:off x="528" y="2400"/>
              <a:ext cx="576" cy="0"/>
            </a:xfrm>
            <a:prstGeom prst="line">
              <a:avLst/>
            </a:prstGeom>
            <a:noFill/>
            <a:ln w="28575">
              <a:solidFill>
                <a:schemeClr val="tx1"/>
              </a:solidFill>
              <a:round/>
              <a:headEnd/>
              <a:tailEnd type="triangle" w="med" len="med"/>
            </a:ln>
          </p:spPr>
          <p:txBody>
            <a:bodyPr/>
            <a:lstStyle/>
            <a:p>
              <a:endParaRPr lang="es-MX"/>
            </a:p>
          </p:txBody>
        </p:sp>
        <p:sp>
          <p:nvSpPr>
            <p:cNvPr id="51225" name="Line 16"/>
            <p:cNvSpPr>
              <a:spLocks noChangeShapeType="1"/>
            </p:cNvSpPr>
            <p:nvPr/>
          </p:nvSpPr>
          <p:spPr bwMode="auto">
            <a:xfrm>
              <a:off x="1680" y="2400"/>
              <a:ext cx="480" cy="0"/>
            </a:xfrm>
            <a:prstGeom prst="line">
              <a:avLst/>
            </a:prstGeom>
            <a:noFill/>
            <a:ln w="28575">
              <a:solidFill>
                <a:schemeClr val="tx1"/>
              </a:solidFill>
              <a:round/>
              <a:headEnd/>
              <a:tailEnd type="triangle" w="med" len="med"/>
            </a:ln>
          </p:spPr>
          <p:txBody>
            <a:bodyPr/>
            <a:lstStyle/>
            <a:p>
              <a:endParaRPr lang="es-MX"/>
            </a:p>
          </p:txBody>
        </p:sp>
      </p:grpSp>
      <p:grpSp>
        <p:nvGrpSpPr>
          <p:cNvPr id="4" name="Group 17"/>
          <p:cNvGrpSpPr>
            <a:grpSpLocks/>
          </p:cNvGrpSpPr>
          <p:nvPr/>
        </p:nvGrpSpPr>
        <p:grpSpPr bwMode="auto">
          <a:xfrm>
            <a:off x="5943600" y="2590800"/>
            <a:ext cx="1905000" cy="1219200"/>
            <a:chOff x="3744" y="1632"/>
            <a:chExt cx="1200" cy="768"/>
          </a:xfrm>
        </p:grpSpPr>
        <p:sp>
          <p:nvSpPr>
            <p:cNvPr id="417810" name="Text Box 18"/>
            <p:cNvSpPr txBox="1">
              <a:spLocks noChangeArrowheads="1"/>
            </p:cNvSpPr>
            <p:nvPr/>
          </p:nvSpPr>
          <p:spPr bwMode="auto">
            <a:xfrm rot="19557133">
              <a:off x="4033" y="1882"/>
              <a:ext cx="660" cy="223"/>
            </a:xfrm>
            <a:prstGeom prst="rect">
              <a:avLst/>
            </a:prstGeom>
            <a:noFill/>
            <a:ln w="9525">
              <a:noFill/>
              <a:miter lim="800000"/>
              <a:headEnd/>
              <a:tailEnd/>
            </a:ln>
            <a:effectLst/>
          </p:spPr>
          <p:txBody>
            <a:bodyPr wrap="none">
              <a:spAutoFit/>
            </a:bodyPr>
            <a:lstStyle/>
            <a:p>
              <a:pPr eaLnBrk="1" hangingPunct="1">
                <a:defRPr/>
              </a:pPr>
              <a:r>
                <a:rPr lang="es-MX" sz="1700" b="1">
                  <a:ea typeface="ＭＳ Ｐゴシック" pitchFamily="-16" charset="-128"/>
                </a:rPr>
                <a:t>predecir</a:t>
              </a:r>
              <a:endParaRPr lang="es-MX" sz="1800" b="1">
                <a:solidFill>
                  <a:schemeClr val="bg1"/>
                </a:solidFill>
                <a:effectLst>
                  <a:outerShdw blurRad="38100" dist="38100" dir="2700000" algn="tl">
                    <a:srgbClr val="C0C0C0"/>
                  </a:outerShdw>
                </a:effectLst>
                <a:ea typeface="ＭＳ Ｐゴシック" pitchFamily="-16" charset="-128"/>
              </a:endParaRPr>
            </a:p>
          </p:txBody>
        </p:sp>
        <p:sp>
          <p:nvSpPr>
            <p:cNvPr id="51221" name="Line 19"/>
            <p:cNvSpPr>
              <a:spLocks noChangeShapeType="1"/>
            </p:cNvSpPr>
            <p:nvPr/>
          </p:nvSpPr>
          <p:spPr bwMode="auto">
            <a:xfrm flipV="1">
              <a:off x="4560" y="1632"/>
              <a:ext cx="384" cy="240"/>
            </a:xfrm>
            <a:prstGeom prst="line">
              <a:avLst/>
            </a:prstGeom>
            <a:noFill/>
            <a:ln w="28575">
              <a:solidFill>
                <a:schemeClr val="tx1"/>
              </a:solidFill>
              <a:round/>
              <a:headEnd/>
              <a:tailEnd type="triangle" w="med" len="med"/>
            </a:ln>
          </p:spPr>
          <p:txBody>
            <a:bodyPr/>
            <a:lstStyle/>
            <a:p>
              <a:endParaRPr lang="es-MX"/>
            </a:p>
          </p:txBody>
        </p:sp>
        <p:sp>
          <p:nvSpPr>
            <p:cNvPr id="51222" name="Line 20"/>
            <p:cNvSpPr>
              <a:spLocks noChangeShapeType="1"/>
            </p:cNvSpPr>
            <p:nvPr/>
          </p:nvSpPr>
          <p:spPr bwMode="auto">
            <a:xfrm flipH="1">
              <a:off x="3744" y="2160"/>
              <a:ext cx="432" cy="240"/>
            </a:xfrm>
            <a:prstGeom prst="line">
              <a:avLst/>
            </a:prstGeom>
            <a:noFill/>
            <a:ln w="28575">
              <a:solidFill>
                <a:schemeClr val="tx1"/>
              </a:solidFill>
              <a:round/>
              <a:headEnd/>
              <a:tailEnd type="triangle" w="med" len="med"/>
            </a:ln>
          </p:spPr>
          <p:txBody>
            <a:bodyPr/>
            <a:lstStyle/>
            <a:p>
              <a:endParaRPr lang="es-MX"/>
            </a:p>
          </p:txBody>
        </p:sp>
      </p:grpSp>
      <p:grpSp>
        <p:nvGrpSpPr>
          <p:cNvPr id="5" name="Group 21"/>
          <p:cNvGrpSpPr>
            <a:grpSpLocks/>
          </p:cNvGrpSpPr>
          <p:nvPr/>
        </p:nvGrpSpPr>
        <p:grpSpPr bwMode="auto">
          <a:xfrm>
            <a:off x="3429000" y="3592513"/>
            <a:ext cx="2438400" cy="354012"/>
            <a:chOff x="2160" y="2268"/>
            <a:chExt cx="1536" cy="223"/>
          </a:xfrm>
        </p:grpSpPr>
        <p:sp>
          <p:nvSpPr>
            <p:cNvPr id="417814" name="Text Box 22"/>
            <p:cNvSpPr txBox="1">
              <a:spLocks noChangeArrowheads="1"/>
            </p:cNvSpPr>
            <p:nvPr/>
          </p:nvSpPr>
          <p:spPr bwMode="auto">
            <a:xfrm>
              <a:off x="2592" y="2268"/>
              <a:ext cx="705" cy="223"/>
            </a:xfrm>
            <a:prstGeom prst="rect">
              <a:avLst/>
            </a:prstGeom>
            <a:noFill/>
            <a:ln w="9525">
              <a:noFill/>
              <a:miter lim="800000"/>
              <a:headEnd/>
              <a:tailEnd/>
            </a:ln>
            <a:effectLst/>
          </p:spPr>
          <p:txBody>
            <a:bodyPr wrap="none">
              <a:spAutoFit/>
            </a:bodyPr>
            <a:lstStyle/>
            <a:p>
              <a:pPr eaLnBrk="1" hangingPunct="1">
                <a:defRPr/>
              </a:pPr>
              <a:r>
                <a:rPr lang="es-MX" sz="1700" b="1">
                  <a:ea typeface="ＭＳ Ｐゴシック" pitchFamily="-16" charset="-128"/>
                </a:rPr>
                <a:t>projectar</a:t>
              </a:r>
              <a:endParaRPr lang="es-MX" sz="1800" b="1">
                <a:solidFill>
                  <a:schemeClr val="bg1"/>
                </a:solidFill>
                <a:effectLst>
                  <a:outerShdw blurRad="38100" dist="38100" dir="2700000" algn="tl">
                    <a:srgbClr val="C0C0C0"/>
                  </a:outerShdw>
                </a:effectLst>
                <a:ea typeface="ＭＳ Ｐゴシック" pitchFamily="-16" charset="-128"/>
              </a:endParaRPr>
            </a:p>
          </p:txBody>
        </p:sp>
        <p:sp>
          <p:nvSpPr>
            <p:cNvPr id="51218" name="Line 23"/>
            <p:cNvSpPr>
              <a:spLocks noChangeShapeType="1"/>
            </p:cNvSpPr>
            <p:nvPr/>
          </p:nvSpPr>
          <p:spPr bwMode="auto">
            <a:xfrm>
              <a:off x="3216" y="2400"/>
              <a:ext cx="480" cy="0"/>
            </a:xfrm>
            <a:prstGeom prst="line">
              <a:avLst/>
            </a:prstGeom>
            <a:noFill/>
            <a:ln w="28575">
              <a:solidFill>
                <a:schemeClr val="tx1"/>
              </a:solidFill>
              <a:round/>
              <a:headEnd/>
              <a:tailEnd type="triangle" w="med" len="med"/>
            </a:ln>
          </p:spPr>
          <p:txBody>
            <a:bodyPr/>
            <a:lstStyle/>
            <a:p>
              <a:endParaRPr lang="es-MX"/>
            </a:p>
          </p:txBody>
        </p:sp>
        <p:sp>
          <p:nvSpPr>
            <p:cNvPr id="51219" name="Line 24"/>
            <p:cNvSpPr>
              <a:spLocks noChangeShapeType="1"/>
            </p:cNvSpPr>
            <p:nvPr/>
          </p:nvSpPr>
          <p:spPr bwMode="auto">
            <a:xfrm flipH="1">
              <a:off x="2160" y="2400"/>
              <a:ext cx="480" cy="0"/>
            </a:xfrm>
            <a:prstGeom prst="line">
              <a:avLst/>
            </a:prstGeom>
            <a:noFill/>
            <a:ln w="28575">
              <a:solidFill>
                <a:schemeClr val="tx1"/>
              </a:solidFill>
              <a:round/>
              <a:headEnd/>
              <a:tailEnd type="triangle" w="med" len="med"/>
            </a:ln>
          </p:spPr>
          <p:txBody>
            <a:bodyPr/>
            <a:lstStyle/>
            <a:p>
              <a:endParaRPr lang="es-MX"/>
            </a:p>
          </p:txBody>
        </p:sp>
      </p:grpSp>
      <p:sp>
        <p:nvSpPr>
          <p:cNvPr id="417817" name="Text Box 25"/>
          <p:cNvSpPr txBox="1">
            <a:spLocks noChangeArrowheads="1"/>
          </p:cNvSpPr>
          <p:nvPr/>
        </p:nvSpPr>
        <p:spPr bwMode="auto">
          <a:xfrm rot="-2076605">
            <a:off x="5338763" y="3481814"/>
            <a:ext cx="3011487" cy="830997"/>
          </a:xfrm>
          <a:prstGeom prst="rect">
            <a:avLst/>
          </a:prstGeom>
          <a:noFill/>
          <a:ln w="9525">
            <a:noFill/>
            <a:miter lim="800000"/>
            <a:headEnd/>
            <a:tailEnd/>
          </a:ln>
        </p:spPr>
        <p:txBody>
          <a:bodyPr>
            <a:spAutoFit/>
          </a:bodyPr>
          <a:lstStyle/>
          <a:p>
            <a:pPr algn="r" eaLnBrk="1" hangingPunct="1"/>
            <a:r>
              <a:rPr lang="es-MX" altLang="es-MX" sz="1600" b="1" i="1" dirty="0">
                <a:latin typeface="Times New Roman" pitchFamily="18" charset="0"/>
              </a:rPr>
              <a:t>La pendiente es casi tan larga como los 30-min de propagación en la parte plana</a:t>
            </a:r>
            <a:r>
              <a:rPr lang="en-US" altLang="es-MX" sz="1600" b="1" i="1" dirty="0">
                <a:latin typeface="Times New Roman" pitchFamily="18" charset="0"/>
              </a:rPr>
              <a:t>.</a:t>
            </a:r>
          </a:p>
        </p:txBody>
      </p:sp>
      <p:sp>
        <p:nvSpPr>
          <p:cNvPr id="417818" name="Text Box 26"/>
          <p:cNvSpPr txBox="1">
            <a:spLocks noChangeArrowheads="1"/>
          </p:cNvSpPr>
          <p:nvPr/>
        </p:nvSpPr>
        <p:spPr bwMode="auto">
          <a:xfrm>
            <a:off x="609600" y="4772025"/>
            <a:ext cx="4130675" cy="1323975"/>
          </a:xfrm>
          <a:prstGeom prst="rect">
            <a:avLst/>
          </a:prstGeom>
          <a:solidFill>
            <a:schemeClr val="bg1"/>
          </a:solid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r>
              <a:rPr lang="es-MX" altLang="es-MX" sz="1600" dirty="0">
                <a:solidFill>
                  <a:schemeClr val="accent2"/>
                </a:solidFill>
                <a:effectLst>
                  <a:outerShdw blurRad="38100" dist="38100" dir="2700000" algn="tl">
                    <a:srgbClr val="C0C0C0"/>
                  </a:outerShdw>
                </a:effectLst>
              </a:rPr>
              <a:t>Nota: Estos son "tiempos de propagación”,</a:t>
            </a:r>
          </a:p>
          <a:p>
            <a:pPr>
              <a:defRPr/>
            </a:pPr>
            <a:r>
              <a:rPr lang="es-MX" altLang="es-MX" sz="1600" dirty="0">
                <a:solidFill>
                  <a:schemeClr val="accent2"/>
                </a:solidFill>
                <a:effectLst>
                  <a:outerShdw blurRad="38100" dist="38100" dir="2700000" algn="tl">
                    <a:srgbClr val="C0C0C0"/>
                  </a:outerShdw>
                </a:effectLst>
              </a:rPr>
              <a:t>en lugar de “índices de propagación”, y</a:t>
            </a:r>
          </a:p>
          <a:p>
            <a:pPr>
              <a:defRPr/>
            </a:pPr>
            <a:r>
              <a:rPr lang="es-MX" altLang="es-MX" sz="1600" dirty="0">
                <a:solidFill>
                  <a:schemeClr val="accent2"/>
                </a:solidFill>
                <a:effectLst>
                  <a:outerShdw blurRad="38100" dist="38100" dir="2700000" algn="tl">
                    <a:srgbClr val="C0C0C0"/>
                  </a:outerShdw>
                </a:effectLst>
              </a:rPr>
              <a:t>son muy prácticos para su uso en la línea de fuego ... ¿cuánto tiempo le tomará</a:t>
            </a:r>
          </a:p>
          <a:p>
            <a:pPr>
              <a:defRPr/>
            </a:pPr>
            <a:r>
              <a:rPr lang="es-MX" altLang="es-MX" sz="1600" dirty="0">
                <a:solidFill>
                  <a:schemeClr val="accent2"/>
                </a:solidFill>
                <a:effectLst>
                  <a:outerShdw blurRad="38100" dist="38100" dir="2700000" algn="tl">
                    <a:srgbClr val="C0C0C0"/>
                  </a:outerShdw>
                </a:effectLst>
              </a:rPr>
              <a:t>al fuego ir de un punto a otro?</a:t>
            </a:r>
            <a:r>
              <a:rPr lang="en-US" altLang="es-MX" sz="1600" b="1" dirty="0">
                <a:solidFill>
                  <a:schemeClr val="accent2"/>
                </a:solidFill>
                <a:effectLst>
                  <a:outerShdw blurRad="38100" dist="38100" dir="2700000" algn="tl">
                    <a:srgbClr val="C0C0C0"/>
                  </a:outerShdw>
                </a:effectLst>
              </a:rPr>
              <a:t> </a:t>
            </a:r>
          </a:p>
        </p:txBody>
      </p:sp>
      <p:sp>
        <p:nvSpPr>
          <p:cNvPr id="5121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t>12-</a:t>
            </a:r>
            <a:fld id="{4B5779B1-EFA8-4809-8985-897FDB00A408}" type="slidenum">
              <a:rPr lang="en-US" altLang="es-MX" sz="1000" smtClean="0"/>
              <a:pPr algn="r" eaLnBrk="1" hangingPunct="1"/>
              <a:t>30</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8" fill="hold" grpId="0" nodeType="clickEffect">
                                  <p:stCondLst>
                                    <p:cond delay="0"/>
                                  </p:stCondLst>
                                  <p:childTnLst>
                                    <p:set>
                                      <p:cBhvr>
                                        <p:cTn id="6" dur="1" fill="hold">
                                          <p:stCondLst>
                                            <p:cond delay="0"/>
                                          </p:stCondLst>
                                        </p:cTn>
                                        <p:tgtEl>
                                          <p:spTgt spid="417796"/>
                                        </p:tgtEl>
                                        <p:attrNameLst>
                                          <p:attrName>style.visibility</p:attrName>
                                        </p:attrNameLst>
                                      </p:cBhvr>
                                      <p:to>
                                        <p:strVal val="visible"/>
                                      </p:to>
                                    </p:set>
                                    <p:anim calcmode="lin" valueType="num">
                                      <p:cBhvr additive="base">
                                        <p:cTn id="7" dur="3000" fill="hold"/>
                                        <p:tgtEl>
                                          <p:spTgt spid="417796"/>
                                        </p:tgtEl>
                                        <p:attrNameLst>
                                          <p:attrName>ppt_x</p:attrName>
                                        </p:attrNameLst>
                                      </p:cBhvr>
                                      <p:tavLst>
                                        <p:tav tm="0">
                                          <p:val>
                                            <p:strVal val="0-#ppt_w/2"/>
                                          </p:val>
                                        </p:tav>
                                        <p:tav tm="100000">
                                          <p:val>
                                            <p:strVal val="#ppt_x"/>
                                          </p:val>
                                        </p:tav>
                                      </p:tavLst>
                                    </p:anim>
                                    <p:anim calcmode="lin" valueType="num">
                                      <p:cBhvr additive="base">
                                        <p:cTn id="8" dur="3000" fill="hold"/>
                                        <p:tgtEl>
                                          <p:spTgt spid="41779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499"/>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1780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1780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2"/>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417798"/>
                                        </p:tgtEl>
                                        <p:attrNameLst>
                                          <p:attrName>style.visibility</p:attrName>
                                        </p:attrNameLst>
                                      </p:cBhvr>
                                      <p:to>
                                        <p:strVal val="visible"/>
                                      </p:to>
                                    </p:set>
                                  </p:childTnLst>
                                </p:cTn>
                              </p:par>
                            </p:childTnLst>
                          </p:cTn>
                        </p:par>
                        <p:par>
                          <p:cTn id="29" fill="hold" nodeType="afterGroup">
                            <p:stCondLst>
                              <p:cond delay="500"/>
                            </p:stCondLst>
                            <p:childTnLst>
                              <p:par>
                                <p:cTn id="30" presetID="1" presetClass="entr" presetSubtype="0" fill="hold" nodeType="afterEffect">
                                  <p:stCondLst>
                                    <p:cond delay="0"/>
                                  </p:stCondLst>
                                  <p:childTnLst>
                                    <p:set>
                                      <p:cBhvr>
                                        <p:cTn id="31" dur="1" fill="hold">
                                          <p:stCondLst>
                                            <p:cond delay="499"/>
                                          </p:stCondLst>
                                        </p:cTn>
                                        <p:tgtEl>
                                          <p:spTgt spid="4"/>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499"/>
                                          </p:stCondLst>
                                        </p:cTn>
                                        <p:tgtEl>
                                          <p:spTgt spid="417817"/>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417804"/>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178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6" grpId="0" animBg="1"/>
      <p:bldP spid="417798" grpId="0" animBg="1"/>
      <p:bldP spid="417802" grpId="0" autoUpdateAnimBg="0"/>
      <p:bldP spid="417803" grpId="0" autoUpdateAnimBg="0"/>
      <p:bldP spid="417804" grpId="0" autoUpdateAnimBg="0"/>
      <p:bldP spid="417817" grpId="0" autoUpdateAnimBg="0"/>
      <p:bldP spid="4178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228600"/>
            <a:ext cx="9144000" cy="1020762"/>
          </a:xfrm>
        </p:spPr>
        <p:txBody>
          <a:bodyPr/>
          <a:lstStyle/>
          <a:p>
            <a:pPr eaLnBrk="1" hangingPunct="1">
              <a:lnSpc>
                <a:spcPct val="90000"/>
              </a:lnSpc>
            </a:pPr>
            <a:r>
              <a:rPr lang="es-MX" altLang="es-MX" sz="3200" noProof="0" dirty="0"/>
              <a:t>¿Que puede significar un cambio en la VP?</a:t>
            </a:r>
          </a:p>
        </p:txBody>
      </p:sp>
      <p:sp>
        <p:nvSpPr>
          <p:cNvPr id="360451" name="Rectangle 3"/>
          <p:cNvSpPr>
            <a:spLocks noGrp="1" noChangeArrowheads="1"/>
          </p:cNvSpPr>
          <p:nvPr>
            <p:ph type="body" idx="1"/>
          </p:nvPr>
        </p:nvSpPr>
        <p:spPr>
          <a:xfrm>
            <a:off x="298174" y="1447800"/>
            <a:ext cx="8839200" cy="5105400"/>
          </a:xfrm>
        </p:spPr>
        <p:txBody>
          <a:bodyPr/>
          <a:lstStyle/>
          <a:p>
            <a:pPr eaLnBrk="1" hangingPunct="1">
              <a:lnSpc>
                <a:spcPct val="80000"/>
              </a:lnSpc>
              <a:spcBef>
                <a:spcPts val="1800"/>
              </a:spcBef>
              <a:defRPr/>
            </a:pPr>
            <a:r>
              <a:rPr lang="es-MX" altLang="es-MX" sz="2600" dirty="0"/>
              <a:t>Cambios en la VP que van desde </a:t>
            </a:r>
            <a:r>
              <a:rPr lang="es-MX" altLang="es-MX" sz="2600" dirty="0" err="1"/>
              <a:t>60x</a:t>
            </a:r>
            <a:r>
              <a:rPr lang="es-MX" altLang="es-MX" sz="2600" dirty="0"/>
              <a:t> a </a:t>
            </a:r>
            <a:r>
              <a:rPr lang="es-MX" altLang="es-MX" sz="2600" dirty="0" err="1"/>
              <a:t>500x</a:t>
            </a:r>
            <a:r>
              <a:rPr lang="es-MX" altLang="es-MX" sz="2600" dirty="0"/>
              <a:t> han sido seguidas de muertes en la línea de fuego.</a:t>
            </a:r>
          </a:p>
          <a:p>
            <a:pPr eaLnBrk="1" hangingPunct="1">
              <a:lnSpc>
                <a:spcPct val="80000"/>
              </a:lnSpc>
              <a:spcBef>
                <a:spcPts val="1800"/>
              </a:spcBef>
              <a:defRPr/>
            </a:pPr>
            <a:r>
              <a:rPr lang="es-MX" altLang="es-MX" sz="2600" dirty="0"/>
              <a:t>Un índice de VP de </a:t>
            </a:r>
            <a:r>
              <a:rPr lang="es-MX" altLang="es-MX" sz="2600" dirty="0" err="1"/>
              <a:t>60x</a:t>
            </a:r>
            <a:r>
              <a:rPr lang="es-MX" altLang="es-MX" sz="2600" dirty="0"/>
              <a:t> significa que la propagación del fuego que ha ocurrido durante horas puede suceder repentinamente en minutos.</a:t>
            </a:r>
          </a:p>
          <a:p>
            <a:pPr eaLnBrk="1" hangingPunct="1">
              <a:lnSpc>
                <a:spcPct val="80000"/>
              </a:lnSpc>
              <a:spcBef>
                <a:spcPts val="1800"/>
              </a:spcBef>
              <a:defRPr/>
            </a:pPr>
            <a:r>
              <a:rPr lang="es-MX" altLang="es-MX" sz="2600" dirty="0"/>
              <a:t>Si caminar a ritmo bajo representa una VP "lenta", un aumento de </a:t>
            </a:r>
            <a:r>
              <a:rPr lang="es-MX" altLang="es-MX" sz="2600" dirty="0" err="1"/>
              <a:t>500x</a:t>
            </a:r>
            <a:r>
              <a:rPr lang="es-MX" altLang="es-MX" sz="2600" dirty="0"/>
              <a:t> sería el equivalente a dos veces la velocidad del sonido ... un cambio relativo enorme.</a:t>
            </a:r>
          </a:p>
          <a:p>
            <a:pPr eaLnBrk="1" hangingPunct="1">
              <a:lnSpc>
                <a:spcPct val="80000"/>
              </a:lnSpc>
              <a:spcBef>
                <a:spcPts val="1800"/>
              </a:spcBef>
              <a:defRPr/>
            </a:pPr>
            <a:r>
              <a:rPr lang="es-MX" altLang="es-MX" sz="2600" dirty="0"/>
              <a:t>Los cambios no son instantáneos, y pueden implicar una transición en el tiempo (a menudo minutos o segundos)... </a:t>
            </a:r>
          </a:p>
          <a:p>
            <a:pPr marL="0" indent="0" algn="just" eaLnBrk="1" hangingPunct="1">
              <a:lnSpc>
                <a:spcPct val="90000"/>
              </a:lnSpc>
              <a:buFontTx/>
              <a:buNone/>
              <a:defRPr/>
            </a:pPr>
            <a:r>
              <a:rPr lang="es-MX" altLang="es-MX" sz="2000" b="1" i="1" noProof="0" dirty="0">
                <a:solidFill>
                  <a:srgbClr val="C60000"/>
                </a:solidFill>
              </a:rPr>
              <a:t>       </a:t>
            </a:r>
          </a:p>
          <a:p>
            <a:pPr marL="0" indent="0" algn="just" eaLnBrk="1" hangingPunct="1">
              <a:lnSpc>
                <a:spcPct val="90000"/>
              </a:lnSpc>
              <a:buFontTx/>
              <a:buNone/>
              <a:defRPr/>
            </a:pPr>
            <a:r>
              <a:rPr lang="es-MX" altLang="es-MX" sz="2000" b="1" i="1" noProof="0" dirty="0">
                <a:solidFill>
                  <a:srgbClr val="C60000"/>
                </a:solidFill>
              </a:rPr>
              <a:t> </a:t>
            </a:r>
            <a:r>
              <a:rPr lang="es-MX" altLang="es-MX" sz="2600" b="1" i="1" noProof="0" dirty="0">
                <a:solidFill>
                  <a:schemeClr val="tx2"/>
                </a:solidFill>
              </a:rPr>
              <a:t>Pero siempre ten en cuenta, el cambio está por llegar!</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04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04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04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04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045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04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1"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61122" y="381000"/>
            <a:ext cx="8763000" cy="1676400"/>
          </a:xfrm>
        </p:spPr>
        <p:txBody>
          <a:bodyPr/>
          <a:lstStyle/>
          <a:p>
            <a:pPr eaLnBrk="1" hangingPunct="1"/>
            <a:r>
              <a:rPr lang="es-MX" altLang="es-MX" noProof="0" dirty="0"/>
              <a:t>Considere primero el comportamiento del fuego “actual”</a:t>
            </a:r>
          </a:p>
        </p:txBody>
      </p:sp>
      <p:sp>
        <p:nvSpPr>
          <p:cNvPr id="232451" name="Rectangle 3"/>
          <p:cNvSpPr>
            <a:spLocks noGrp="1" noChangeArrowheads="1"/>
          </p:cNvSpPr>
          <p:nvPr>
            <p:ph type="body" idx="1"/>
          </p:nvPr>
        </p:nvSpPr>
        <p:spPr>
          <a:xfrm>
            <a:off x="381000" y="2057400"/>
            <a:ext cx="8458200" cy="4191000"/>
          </a:xfrm>
        </p:spPr>
        <p:txBody>
          <a:bodyPr/>
          <a:lstStyle/>
          <a:p>
            <a:pPr algn="just" eaLnBrk="1" hangingPunct="1">
              <a:lnSpc>
                <a:spcPct val="90000"/>
              </a:lnSpc>
              <a:spcBef>
                <a:spcPts val="1800"/>
              </a:spcBef>
            </a:pPr>
            <a:r>
              <a:rPr lang="es-MX" altLang="es-MX" noProof="0" dirty="0"/>
              <a:t>El comportamiento del fuego actual demuestra los efectos de los combustibles, el tipo de terreno y el tiempo atmosférico actuales, y proporciona una línea base. </a:t>
            </a:r>
          </a:p>
          <a:p>
            <a:pPr algn="just" eaLnBrk="1" hangingPunct="1">
              <a:lnSpc>
                <a:spcPct val="90000"/>
              </a:lnSpc>
              <a:spcBef>
                <a:spcPts val="1800"/>
              </a:spcBef>
            </a:pPr>
            <a:r>
              <a:rPr lang="es-MX" altLang="es-MX" noProof="0" dirty="0"/>
              <a:t>Factores como la humedad del combustible vivo o humedad del combustible de 10 horas no cambian rápidamente, en general son importante, pero varía en escalas de tiempo más largos.</a:t>
            </a:r>
            <a:endParaRPr lang="es-MX" altLang="es-MX" noProof="0" dirty="0">
              <a:solidFill>
                <a:srgbClr val="FF33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24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24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533400"/>
            <a:ext cx="7772400" cy="1143000"/>
          </a:xfrm>
        </p:spPr>
        <p:txBody>
          <a:bodyPr/>
          <a:lstStyle/>
          <a:p>
            <a:pPr eaLnBrk="1" hangingPunct="1"/>
            <a:r>
              <a:rPr lang="es-MX" altLang="es-MX" noProof="0" dirty="0"/>
              <a:t>Los cambios inesperados matan combatientes</a:t>
            </a:r>
          </a:p>
        </p:txBody>
      </p:sp>
      <p:sp>
        <p:nvSpPr>
          <p:cNvPr id="25603" name="Rectangle 3"/>
          <p:cNvSpPr>
            <a:spLocks noGrp="1" noChangeArrowheads="1"/>
          </p:cNvSpPr>
          <p:nvPr>
            <p:ph type="body" idx="1"/>
          </p:nvPr>
        </p:nvSpPr>
        <p:spPr>
          <a:xfrm>
            <a:off x="457200" y="1752600"/>
            <a:ext cx="8305800" cy="4648200"/>
          </a:xfrm>
        </p:spPr>
        <p:txBody>
          <a:bodyPr/>
          <a:lstStyle/>
          <a:p>
            <a:pPr marL="60325" indent="-60325" algn="just" eaLnBrk="1" hangingPunct="1">
              <a:lnSpc>
                <a:spcPct val="90000"/>
              </a:lnSpc>
              <a:spcBef>
                <a:spcPct val="30000"/>
              </a:spcBef>
              <a:spcAft>
                <a:spcPct val="30000"/>
              </a:spcAft>
              <a:buFontTx/>
              <a:buNone/>
              <a:defRPr/>
            </a:pPr>
            <a:r>
              <a:rPr lang="es-MX" altLang="es-MX" sz="2800" noProof="0" dirty="0"/>
              <a:t>Un incremento, rápido y grande, en la VP del fuego es un denominador común en incendios fatales.</a:t>
            </a:r>
          </a:p>
          <a:p>
            <a:pPr marL="722313" indent="-279400" eaLnBrk="1" hangingPunct="1">
              <a:lnSpc>
                <a:spcPct val="90000"/>
              </a:lnSpc>
              <a:spcBef>
                <a:spcPct val="30000"/>
              </a:spcBef>
              <a:spcAft>
                <a:spcPct val="30000"/>
              </a:spcAft>
              <a:buFontTx/>
              <a:buNone/>
              <a:defRPr/>
            </a:pPr>
            <a:r>
              <a:rPr lang="es-MX" altLang="es-MX" sz="2800" noProof="0" dirty="0"/>
              <a:t>- </a:t>
            </a:r>
            <a:r>
              <a:rPr lang="es-MX" altLang="es-MX" sz="2400" noProof="0" dirty="0"/>
              <a:t>Incremento de </a:t>
            </a:r>
            <a:r>
              <a:rPr lang="es-MX" altLang="es-MX" sz="2400" noProof="0" dirty="0" err="1"/>
              <a:t>60x</a:t>
            </a:r>
            <a:r>
              <a:rPr lang="es-MX" altLang="es-MX" sz="2400" noProof="0" dirty="0"/>
              <a:t> en VP y mayores se han asociado con incidentes fatales.</a:t>
            </a:r>
          </a:p>
          <a:p>
            <a:pPr marL="60325" indent="-60325" eaLnBrk="1" hangingPunct="1">
              <a:lnSpc>
                <a:spcPct val="90000"/>
              </a:lnSpc>
              <a:spcBef>
                <a:spcPct val="30000"/>
              </a:spcBef>
              <a:spcAft>
                <a:spcPct val="30000"/>
              </a:spcAft>
              <a:buFontTx/>
              <a:buNone/>
              <a:defRPr/>
            </a:pPr>
            <a:r>
              <a:rPr lang="es-MX" altLang="es-MX" sz="2800" noProof="0" dirty="0"/>
              <a:t>Para estar seguros los combatientes requieren :</a:t>
            </a:r>
          </a:p>
          <a:p>
            <a:pPr lvl="1" eaLnBrk="1" hangingPunct="1">
              <a:lnSpc>
                <a:spcPct val="60000"/>
              </a:lnSpc>
              <a:spcBef>
                <a:spcPct val="30000"/>
              </a:spcBef>
              <a:spcAft>
                <a:spcPct val="30000"/>
              </a:spcAft>
              <a:buFont typeface="Arial" panose="020B0604020202020204" pitchFamily="34" charset="0"/>
              <a:buChar char="–"/>
              <a:defRPr/>
            </a:pPr>
            <a:r>
              <a:rPr lang="es-MX" altLang="es-MX" sz="2400" noProof="0" dirty="0"/>
              <a:t>Prever cambios por adelantado.</a:t>
            </a:r>
          </a:p>
          <a:p>
            <a:pPr lvl="1" eaLnBrk="1" hangingPunct="1">
              <a:lnSpc>
                <a:spcPct val="60000"/>
              </a:lnSpc>
              <a:spcBef>
                <a:spcPct val="30000"/>
              </a:spcBef>
              <a:spcAft>
                <a:spcPct val="30000"/>
              </a:spcAft>
              <a:buFont typeface="Arial" panose="020B0604020202020204" pitchFamily="34" charset="0"/>
              <a:buChar char="–"/>
              <a:defRPr/>
            </a:pPr>
            <a:r>
              <a:rPr lang="es-MX" altLang="es-MX" sz="2400" noProof="0" dirty="0"/>
              <a:t>Tener una idea de la magnitud del cambio.</a:t>
            </a:r>
          </a:p>
          <a:p>
            <a:pPr lvl="1" eaLnBrk="1" hangingPunct="1">
              <a:spcBef>
                <a:spcPct val="30000"/>
              </a:spcBef>
              <a:spcAft>
                <a:spcPct val="30000"/>
              </a:spcAft>
              <a:buFont typeface="Arial" panose="020B0604020202020204" pitchFamily="34" charset="0"/>
              <a:buChar char="–"/>
              <a:defRPr/>
            </a:pPr>
            <a:r>
              <a:rPr lang="es-MX" altLang="es-MX" sz="2400" noProof="0" dirty="0"/>
              <a:t>Entender tanto el comportamiento del fuego "actual" como el "esperado”.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755650" y="444500"/>
            <a:ext cx="184150" cy="396875"/>
          </a:xfrm>
          <a:prstGeom prst="rect">
            <a:avLst/>
          </a:prstGeom>
          <a:noFill/>
          <a:ln w="9525">
            <a:noFill/>
            <a:miter lim="800000"/>
            <a:headEnd/>
            <a:tailEnd/>
          </a:ln>
        </p:spPr>
        <p:txBody>
          <a:bodyPr wrap="none">
            <a:spAutoFit/>
          </a:bodyPr>
          <a:lstStyle/>
          <a:p>
            <a:pPr eaLnBrk="1" hangingPunct="1"/>
            <a:endParaRPr lang="es-MX" altLang="es-MX" sz="2000" b="1">
              <a:latin typeface="Times New Roman" pitchFamily="18" charset="0"/>
            </a:endParaRPr>
          </a:p>
        </p:txBody>
      </p:sp>
      <p:sp>
        <p:nvSpPr>
          <p:cNvPr id="59395" name="Text Box 3"/>
          <p:cNvSpPr txBox="1">
            <a:spLocks noChangeArrowheads="1"/>
          </p:cNvSpPr>
          <p:nvPr/>
        </p:nvSpPr>
        <p:spPr bwMode="auto">
          <a:xfrm>
            <a:off x="158751" y="304800"/>
            <a:ext cx="8985250" cy="523220"/>
          </a:xfrm>
          <a:prstGeom prst="rect">
            <a:avLst/>
          </a:prstGeom>
          <a:noFill/>
          <a:ln w="9525">
            <a:noFill/>
            <a:miter lim="800000"/>
            <a:headEnd/>
            <a:tailEnd/>
          </a:ln>
        </p:spPr>
        <p:txBody>
          <a:bodyPr wrap="square">
            <a:spAutoFit/>
          </a:bodyPr>
          <a:lstStyle/>
          <a:p>
            <a:pPr eaLnBrk="1" hangingPunct="1"/>
            <a:r>
              <a:rPr lang="es-MX" altLang="es-MX" sz="2800" b="1" spc="-100" dirty="0">
                <a:solidFill>
                  <a:srgbClr val="000066"/>
                </a:solidFill>
              </a:rPr>
              <a:t>Frases de reportes de incendios con fatalidades</a:t>
            </a:r>
            <a:r>
              <a:rPr lang="es-MX" altLang="es-MX" sz="2800" b="1" dirty="0">
                <a:solidFill>
                  <a:srgbClr val="000066"/>
                </a:solidFill>
              </a:rPr>
              <a:t>….</a:t>
            </a:r>
          </a:p>
        </p:txBody>
      </p:sp>
      <p:sp>
        <p:nvSpPr>
          <p:cNvPr id="263172" name="Text Box 4"/>
          <p:cNvSpPr txBox="1">
            <a:spLocks noChangeArrowheads="1"/>
          </p:cNvSpPr>
          <p:nvPr/>
        </p:nvSpPr>
        <p:spPr bwMode="auto">
          <a:xfrm>
            <a:off x="381001" y="811213"/>
            <a:ext cx="8534400" cy="757130"/>
          </a:xfrm>
          <a:prstGeom prst="rect">
            <a:avLst/>
          </a:prstGeom>
          <a:noFill/>
          <a:ln w="9525">
            <a:noFill/>
            <a:miter lim="800000"/>
            <a:headEnd/>
            <a:tailEnd/>
          </a:ln>
        </p:spPr>
        <p:txBody>
          <a:bodyPr wrap="square">
            <a:spAutoFit/>
          </a:bodyPr>
          <a:lstStyle/>
          <a:p>
            <a:pPr eaLnBrk="1" hangingPunct="1">
              <a:lnSpc>
                <a:spcPct val="90000"/>
              </a:lnSpc>
            </a:pPr>
            <a:r>
              <a:rPr lang="es-MX" altLang="es-MX" spc="-100" dirty="0">
                <a:latin typeface="Times New Roman" pitchFamily="18" charset="0"/>
              </a:rPr>
              <a:t>"... apariencia inofensiva del fuego ... No hay viento apreciable durante la toma de decisiones ..."</a:t>
            </a:r>
          </a:p>
        </p:txBody>
      </p:sp>
      <p:sp>
        <p:nvSpPr>
          <p:cNvPr id="263173" name="Text Box 5"/>
          <p:cNvSpPr txBox="1">
            <a:spLocks noChangeArrowheads="1"/>
          </p:cNvSpPr>
          <p:nvPr/>
        </p:nvSpPr>
        <p:spPr bwMode="auto">
          <a:xfrm>
            <a:off x="304801" y="2325688"/>
            <a:ext cx="8856662" cy="424732"/>
          </a:xfrm>
          <a:prstGeom prst="rect">
            <a:avLst/>
          </a:prstGeom>
          <a:noFill/>
          <a:ln w="9525">
            <a:noFill/>
            <a:miter lim="800000"/>
            <a:headEnd/>
            <a:tailEnd/>
          </a:ln>
        </p:spPr>
        <p:txBody>
          <a:bodyPr wrap="square">
            <a:spAutoFit/>
          </a:bodyPr>
          <a:lstStyle>
            <a:defPPr>
              <a:defRPr lang="en-US"/>
            </a:defPPr>
            <a:lvl1pPr eaLnBrk="1" hangingPunct="1">
              <a:lnSpc>
                <a:spcPct val="90000"/>
              </a:lnSpc>
              <a:defRPr>
                <a:latin typeface="Times New Roman" pitchFamily="18" charset="0"/>
              </a:defRPr>
            </a:lvl1pPr>
          </a:lstStyle>
          <a:p>
            <a:r>
              <a:rPr lang="es-MX" altLang="es-MX" spc="-100" dirty="0"/>
              <a:t>"Mira lo que está haciendo ahora .; ... El fuego no se veía tan mal ... "</a:t>
            </a:r>
          </a:p>
        </p:txBody>
      </p:sp>
      <p:sp>
        <p:nvSpPr>
          <p:cNvPr id="263174" name="Text Box 6"/>
          <p:cNvSpPr txBox="1">
            <a:spLocks noChangeArrowheads="1"/>
          </p:cNvSpPr>
          <p:nvPr/>
        </p:nvSpPr>
        <p:spPr bwMode="auto">
          <a:xfrm>
            <a:off x="457200" y="2738438"/>
            <a:ext cx="8381999" cy="757130"/>
          </a:xfrm>
          <a:prstGeom prst="rect">
            <a:avLst/>
          </a:prstGeom>
          <a:noFill/>
          <a:ln w="9525">
            <a:noFill/>
            <a:miter lim="800000"/>
            <a:headEnd/>
            <a:tailEnd/>
          </a:ln>
        </p:spPr>
        <p:txBody>
          <a:bodyPr wrap="square">
            <a:spAutoFit/>
          </a:bodyPr>
          <a:lstStyle>
            <a:defPPr>
              <a:defRPr lang="en-US"/>
            </a:defPPr>
            <a:lvl1pPr eaLnBrk="1" hangingPunct="1">
              <a:lnSpc>
                <a:spcPct val="90000"/>
              </a:lnSpc>
              <a:defRPr>
                <a:latin typeface="Times New Roman" pitchFamily="18" charset="0"/>
              </a:defRPr>
            </a:lvl1pPr>
          </a:lstStyle>
          <a:p>
            <a:r>
              <a:rPr lang="es-MX" altLang="es-MX" spc="-100" dirty="0"/>
              <a:t>"... Ellos suponían que verían venir al fuego a la misma velocidad que tuvo todo el día."</a:t>
            </a:r>
          </a:p>
        </p:txBody>
      </p:sp>
      <p:sp>
        <p:nvSpPr>
          <p:cNvPr id="263175" name="Text Box 7"/>
          <p:cNvSpPr txBox="1">
            <a:spLocks noChangeArrowheads="1"/>
          </p:cNvSpPr>
          <p:nvPr/>
        </p:nvSpPr>
        <p:spPr bwMode="auto">
          <a:xfrm>
            <a:off x="381000" y="4267200"/>
            <a:ext cx="8534400" cy="1089529"/>
          </a:xfrm>
          <a:prstGeom prst="rect">
            <a:avLst/>
          </a:prstGeom>
          <a:noFill/>
          <a:ln w="9525">
            <a:noFill/>
            <a:miter lim="800000"/>
            <a:headEnd/>
            <a:tailEnd/>
          </a:ln>
        </p:spPr>
        <p:txBody>
          <a:bodyPr wrap="square">
            <a:spAutoFit/>
          </a:bodyPr>
          <a:lstStyle/>
          <a:p>
            <a:pPr eaLnBrk="1" hangingPunct="1">
              <a:lnSpc>
                <a:spcPct val="90000"/>
              </a:lnSpc>
            </a:pPr>
            <a:r>
              <a:rPr lang="es-MX" altLang="es-MX" spc="-100" dirty="0">
                <a:latin typeface="Times New Roman" pitchFamily="18" charset="0"/>
              </a:rPr>
              <a:t>"... El flanco derecho retrocedía con un liguero viento ascendente de cañón”.</a:t>
            </a:r>
          </a:p>
          <a:p>
            <a:pPr eaLnBrk="1" hangingPunct="1">
              <a:lnSpc>
                <a:spcPct val="90000"/>
              </a:lnSpc>
            </a:pPr>
            <a:r>
              <a:rPr lang="es-MX" altLang="es-MX" spc="-100" dirty="0">
                <a:latin typeface="Times New Roman" pitchFamily="18" charset="0"/>
              </a:rPr>
              <a:t> ”... Numerosos vigilantes informaron que el viento había permanecido ligero y estable ... "</a:t>
            </a:r>
          </a:p>
        </p:txBody>
      </p:sp>
      <p:sp>
        <p:nvSpPr>
          <p:cNvPr id="263176" name="Text Box 8"/>
          <p:cNvSpPr txBox="1">
            <a:spLocks noChangeArrowheads="1"/>
          </p:cNvSpPr>
          <p:nvPr/>
        </p:nvSpPr>
        <p:spPr bwMode="auto">
          <a:xfrm>
            <a:off x="381000" y="3429000"/>
            <a:ext cx="8534400" cy="757130"/>
          </a:xfrm>
          <a:prstGeom prst="rect">
            <a:avLst/>
          </a:prstGeom>
          <a:noFill/>
          <a:ln w="9525">
            <a:noFill/>
            <a:miter lim="800000"/>
            <a:headEnd/>
            <a:tailEnd/>
          </a:ln>
        </p:spPr>
        <p:txBody>
          <a:bodyPr wrap="square">
            <a:spAutoFit/>
          </a:bodyPr>
          <a:lstStyle/>
          <a:p>
            <a:pPr eaLnBrk="1" hangingPunct="1">
              <a:lnSpc>
                <a:spcPct val="90000"/>
              </a:lnSpc>
            </a:pPr>
            <a:r>
              <a:rPr lang="es-MX" altLang="es-MX" spc="-100" dirty="0">
                <a:latin typeface="Times New Roman" pitchFamily="18" charset="0"/>
              </a:rPr>
              <a:t>"... La intensidad y la velocidad de propagación fueron mucho mayores de lo que se había previsto ..."</a:t>
            </a:r>
          </a:p>
        </p:txBody>
      </p:sp>
      <p:sp>
        <p:nvSpPr>
          <p:cNvPr id="263177" name="Text Box 9"/>
          <p:cNvSpPr txBox="1">
            <a:spLocks noChangeArrowheads="1"/>
          </p:cNvSpPr>
          <p:nvPr/>
        </p:nvSpPr>
        <p:spPr bwMode="auto">
          <a:xfrm>
            <a:off x="381001" y="1568450"/>
            <a:ext cx="8763000" cy="757130"/>
          </a:xfrm>
          <a:prstGeom prst="rect">
            <a:avLst/>
          </a:prstGeom>
          <a:noFill/>
          <a:ln w="9525">
            <a:noFill/>
            <a:miter lim="800000"/>
            <a:headEnd/>
            <a:tailEnd/>
          </a:ln>
        </p:spPr>
        <p:txBody>
          <a:bodyPr wrap="square">
            <a:spAutoFit/>
          </a:bodyPr>
          <a:lstStyle>
            <a:defPPr>
              <a:defRPr lang="en-US"/>
            </a:defPPr>
            <a:lvl1pPr eaLnBrk="1" hangingPunct="1">
              <a:lnSpc>
                <a:spcPct val="90000"/>
              </a:lnSpc>
              <a:defRPr>
                <a:latin typeface="Times New Roman" pitchFamily="18" charset="0"/>
              </a:defRPr>
            </a:lvl1pPr>
          </a:lstStyle>
          <a:p>
            <a:r>
              <a:rPr lang="es-MX" altLang="es-MX" spc="-100" dirty="0"/>
              <a:t>"... La combustión estaba condicionada a que los vientos ascendentes ligeros se mantuvieran..."</a:t>
            </a:r>
          </a:p>
        </p:txBody>
      </p:sp>
      <p:sp>
        <p:nvSpPr>
          <p:cNvPr id="263178" name="Text Box 10"/>
          <p:cNvSpPr txBox="1">
            <a:spLocks noChangeArrowheads="1"/>
          </p:cNvSpPr>
          <p:nvPr/>
        </p:nvSpPr>
        <p:spPr bwMode="auto">
          <a:xfrm>
            <a:off x="76200" y="5629870"/>
            <a:ext cx="8991600" cy="978729"/>
          </a:xfrm>
          <a:prstGeom prst="rect">
            <a:avLst/>
          </a:prstGeom>
          <a:noFill/>
          <a:ln w="9525">
            <a:noFill/>
            <a:miter lim="800000"/>
            <a:headEnd/>
            <a:tailEnd/>
          </a:ln>
          <a:effectLst/>
        </p:spPr>
        <p:txBody>
          <a:bodyPr>
            <a:spAutoFit/>
          </a:bodyPr>
          <a:lstStyle>
            <a:defPPr>
              <a:defRPr lang="en-US"/>
            </a:defPPr>
            <a:lvl1pPr algn="ctr" eaLnBrk="1" hangingPunct="1">
              <a:lnSpc>
                <a:spcPct val="90000"/>
              </a:lnSpc>
              <a:defRPr b="1">
                <a:solidFill>
                  <a:schemeClr val="tx2"/>
                </a:solidFill>
                <a:latin typeface="Times New Roman" panose="02020603050405020304" pitchFamily="18" charset="0"/>
              </a:defRPr>
            </a:lvl1pPr>
            <a:lvl2pPr marL="742950" indent="-285750">
              <a:defRPr>
                <a:latin typeface="Arial" panose="020B0604020202020204" pitchFamily="34" charset="0"/>
              </a:defRPr>
            </a:lvl2pPr>
            <a:lvl3pPr marL="1143000" indent="-228600">
              <a:defRPr>
                <a:latin typeface="Arial" panose="020B0604020202020204" pitchFamily="34" charset="0"/>
              </a:defRPr>
            </a:lvl3pPr>
            <a:lvl4pPr marL="1600200" indent="-228600">
              <a:defRPr>
                <a:latin typeface="Arial" panose="020B0604020202020204" pitchFamily="34" charset="0"/>
              </a:defRPr>
            </a:lvl4pPr>
            <a:lvl5pPr marL="2057400" indent="-228600">
              <a:defRPr>
                <a:latin typeface="Arial" panose="020B0604020202020204" pitchFamily="34" charset="0"/>
              </a:defRPr>
            </a:lvl5pPr>
            <a:lvl6pPr marL="2514600" indent="-228600" eaLnBrk="0" fontAlgn="base" hangingPunct="0">
              <a:spcBef>
                <a:spcPct val="0"/>
              </a:spcBef>
              <a:spcAft>
                <a:spcPct val="0"/>
              </a:spcAft>
              <a:defRPr>
                <a:latin typeface="Arial" panose="020B0604020202020204" pitchFamily="34" charset="0"/>
              </a:defRPr>
            </a:lvl6pPr>
            <a:lvl7pPr marL="2971800" indent="-228600" eaLnBrk="0" fontAlgn="base" hangingPunct="0">
              <a:spcBef>
                <a:spcPct val="0"/>
              </a:spcBef>
              <a:spcAft>
                <a:spcPct val="0"/>
              </a:spcAft>
              <a:defRPr>
                <a:latin typeface="Arial" panose="020B0604020202020204" pitchFamily="34" charset="0"/>
              </a:defRPr>
            </a:lvl7pPr>
            <a:lvl8pPr marL="3429000" indent="-228600" eaLnBrk="0" fontAlgn="base" hangingPunct="0">
              <a:spcBef>
                <a:spcPct val="0"/>
              </a:spcBef>
              <a:spcAft>
                <a:spcPct val="0"/>
              </a:spcAft>
              <a:defRPr>
                <a:latin typeface="Arial" panose="020B0604020202020204" pitchFamily="34" charset="0"/>
              </a:defRPr>
            </a:lvl8pPr>
            <a:lvl9pPr marL="3886200" indent="-228600" eaLnBrk="0" fontAlgn="base" hangingPunct="0">
              <a:spcBef>
                <a:spcPct val="0"/>
              </a:spcBef>
              <a:spcAft>
                <a:spcPct val="0"/>
              </a:spcAft>
              <a:defRPr>
                <a:latin typeface="Arial" panose="020B0604020202020204" pitchFamily="34" charset="0"/>
              </a:defRPr>
            </a:lvl9pPr>
          </a:lstStyle>
          <a:p>
            <a:pPr>
              <a:lnSpc>
                <a:spcPct val="80000"/>
              </a:lnSpc>
            </a:pPr>
            <a:r>
              <a:rPr lang="es-MX" altLang="es-MX" dirty="0"/>
              <a:t>Revelado una confianza a las percepciones del comportamiento actual, una tendencia a no prever el comportamiento del fuego peligroso que se avecina.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31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317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317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317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317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317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3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2" grpId="0"/>
      <p:bldP spid="263173" grpId="0"/>
      <p:bldP spid="263174" grpId="0"/>
      <p:bldP spid="263175" grpId="0"/>
      <p:bldP spid="263176" grpId="0"/>
      <p:bldP spid="263177" grpId="0"/>
      <p:bldP spid="26317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685800" y="2209800"/>
            <a:ext cx="7772400" cy="1470025"/>
          </a:xfrm>
        </p:spPr>
        <p:txBody>
          <a:bodyPr/>
          <a:lstStyle/>
          <a:p>
            <a:pPr eaLnBrk="1" hangingPunct="1"/>
            <a:r>
              <a:rPr lang="es-MX" altLang="es-MX" noProof="0" dirty="0"/>
              <a:t>Anticipando los cambios en el comportamiento del fuego</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609600" y="838200"/>
            <a:ext cx="8229600" cy="2362200"/>
          </a:xfrm>
        </p:spPr>
        <p:txBody>
          <a:bodyPr/>
          <a:lstStyle/>
          <a:p>
            <a:pPr algn="just" eaLnBrk="1" hangingPunct="1">
              <a:lnSpc>
                <a:spcPct val="90000"/>
              </a:lnSpc>
            </a:pPr>
            <a:r>
              <a:rPr lang="es-MX" altLang="es-MX" sz="3600" b="0" noProof="0" dirty="0">
                <a:solidFill>
                  <a:schemeClr val="tx2"/>
                </a:solidFill>
              </a:rPr>
              <a:t>Es crítico para el combatiente </a:t>
            </a:r>
            <a:r>
              <a:rPr lang="es-MX" altLang="es-MX" sz="3600" b="0" u="sng" noProof="0" dirty="0">
                <a:solidFill>
                  <a:schemeClr val="tx2"/>
                </a:solidFill>
              </a:rPr>
              <a:t>anticipar</a:t>
            </a:r>
            <a:r>
              <a:rPr lang="es-MX" altLang="es-MX" sz="3600" b="0" noProof="0" dirty="0">
                <a:solidFill>
                  <a:schemeClr val="tx2"/>
                </a:solidFill>
              </a:rPr>
              <a:t> el “próximo cambio importante" con tiempo suficiente para hacerle frente.</a:t>
            </a:r>
            <a:endParaRPr lang="es-MX" altLang="es-MX" b="0" noProof="0" dirty="0">
              <a:solidFill>
                <a:schemeClr val="tx2"/>
              </a:solidFill>
            </a:endParaRPr>
          </a:p>
        </p:txBody>
      </p:sp>
      <p:sp>
        <p:nvSpPr>
          <p:cNvPr id="439300" name="Rectangle 4"/>
          <p:cNvSpPr>
            <a:spLocks noChangeArrowheads="1"/>
          </p:cNvSpPr>
          <p:nvPr/>
        </p:nvSpPr>
        <p:spPr bwMode="auto">
          <a:xfrm>
            <a:off x="685800" y="3276600"/>
            <a:ext cx="7848600" cy="1752600"/>
          </a:xfrm>
          <a:prstGeom prst="rect">
            <a:avLst/>
          </a:prstGeom>
          <a:noFill/>
          <a:ln w="9525">
            <a:noFill/>
            <a:miter lim="800000"/>
            <a:headEnd/>
            <a:tailEnd/>
          </a:ln>
        </p:spPr>
        <p:txBody>
          <a:bodyPr anchor="ctr"/>
          <a:lstStyle/>
          <a:p>
            <a:pPr algn="just" eaLnBrk="1" hangingPunct="1">
              <a:lnSpc>
                <a:spcPct val="90000"/>
              </a:lnSpc>
            </a:pPr>
            <a:r>
              <a:rPr lang="es-MX" altLang="es-MX" sz="3600" dirty="0">
                <a:solidFill>
                  <a:schemeClr val="tx2"/>
                </a:solidFill>
              </a:rPr>
              <a:t>Adelántese a los factores que causan grandes cambios</a:t>
            </a:r>
            <a:r>
              <a:rPr lang="en-US" altLang="es-MX" sz="3600" dirty="0">
                <a:solidFill>
                  <a:schemeClr val="tx2"/>
                </a:solidFill>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93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30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457200"/>
            <a:ext cx="7772400" cy="1219200"/>
          </a:xfrm>
        </p:spPr>
        <p:txBody>
          <a:bodyPr/>
          <a:lstStyle/>
          <a:p>
            <a:pPr eaLnBrk="1" hangingPunct="1">
              <a:lnSpc>
                <a:spcPct val="90000"/>
              </a:lnSpc>
            </a:pPr>
            <a:r>
              <a:rPr lang="es-MX" altLang="es-MX" noProof="0" dirty="0"/>
              <a:t>Anticipándose al cambio</a:t>
            </a:r>
            <a:br>
              <a:rPr lang="es-MX" altLang="es-MX" noProof="0" dirty="0"/>
            </a:br>
            <a:r>
              <a:rPr lang="es-MX" altLang="es-MX" noProof="0" dirty="0"/>
              <a:t>Mantener </a:t>
            </a:r>
            <a:r>
              <a:rPr lang="es-MX" altLang="es-MX" noProof="0" dirty="0" err="1"/>
              <a:t>VCRZ</a:t>
            </a:r>
            <a:endParaRPr lang="es-MX" altLang="es-MX" noProof="0" dirty="0"/>
          </a:p>
        </p:txBody>
      </p:sp>
      <p:sp>
        <p:nvSpPr>
          <p:cNvPr id="361475" name="Text Box 3"/>
          <p:cNvSpPr txBox="1">
            <a:spLocks noChangeArrowheads="1"/>
          </p:cNvSpPr>
          <p:nvPr/>
        </p:nvSpPr>
        <p:spPr bwMode="auto">
          <a:xfrm>
            <a:off x="201304" y="1828800"/>
            <a:ext cx="8686800" cy="1006475"/>
          </a:xfrm>
          <a:prstGeom prst="rect">
            <a:avLst/>
          </a:prstGeom>
          <a:noFill/>
          <a:ln w="9525">
            <a:noFill/>
            <a:miter lim="800000"/>
            <a:headEnd/>
            <a:tailEnd/>
          </a:ln>
        </p:spPr>
        <p:txBody>
          <a:bodyPr>
            <a:spAutoFit/>
          </a:bodyPr>
          <a:lstStyle/>
          <a:p>
            <a:pPr marL="3862388" indent="-3862388" defTabSz="2233613"/>
            <a:r>
              <a:rPr lang="es-MX" altLang="es-MX" sz="3600" u="sng" dirty="0">
                <a:solidFill>
                  <a:srgbClr val="000066"/>
                </a:solidFill>
              </a:rPr>
              <a:t>V</a:t>
            </a:r>
            <a:r>
              <a:rPr lang="es-MX" altLang="es-MX" sz="3600" dirty="0">
                <a:solidFill>
                  <a:srgbClr val="000066"/>
                </a:solidFill>
              </a:rPr>
              <a:t>igilantes-</a:t>
            </a:r>
            <a:r>
              <a:rPr lang="es-MX" altLang="es-MX" sz="3200" dirty="0"/>
              <a:t>	</a:t>
            </a:r>
            <a:r>
              <a:rPr lang="es-MX" altLang="es-MX" dirty="0"/>
              <a:t> Qué Buscar, y usar los lugares de observación más apropiados</a:t>
            </a:r>
          </a:p>
        </p:txBody>
      </p:sp>
      <p:sp>
        <p:nvSpPr>
          <p:cNvPr id="361476" name="Text Box 4"/>
          <p:cNvSpPr txBox="1">
            <a:spLocks noChangeArrowheads="1"/>
          </p:cNvSpPr>
          <p:nvPr/>
        </p:nvSpPr>
        <p:spPr bwMode="auto">
          <a:xfrm>
            <a:off x="152400" y="3048000"/>
            <a:ext cx="8915400" cy="1384300"/>
          </a:xfrm>
          <a:prstGeom prst="rect">
            <a:avLst/>
          </a:prstGeom>
          <a:noFill/>
          <a:ln w="9525">
            <a:noFill/>
            <a:miter lim="800000"/>
            <a:headEnd/>
            <a:tailEnd/>
          </a:ln>
        </p:spPr>
        <p:txBody>
          <a:bodyPr wrap="square">
            <a:spAutoFit/>
          </a:bodyPr>
          <a:lstStyle/>
          <a:p>
            <a:pPr marL="3849688" indent="-3849688" defTabSz="269875"/>
            <a:r>
              <a:rPr lang="es-MX" altLang="es-MX" sz="3600" u="sng" dirty="0">
                <a:solidFill>
                  <a:srgbClr val="000066"/>
                </a:solidFill>
              </a:rPr>
              <a:t>C</a:t>
            </a:r>
            <a:r>
              <a:rPr lang="es-MX" altLang="es-MX" sz="3600" dirty="0">
                <a:solidFill>
                  <a:srgbClr val="000066"/>
                </a:solidFill>
              </a:rPr>
              <a:t>omunicaciones-	</a:t>
            </a:r>
            <a:r>
              <a:rPr lang="es-MX" altLang="es-MX" dirty="0"/>
              <a:t> Qué cosas clave deben comunicarse y con qué frecuencia </a:t>
            </a:r>
            <a:r>
              <a:rPr lang="es-MX" altLang="es-MX" b="1" dirty="0"/>
              <a:t>				</a:t>
            </a:r>
          </a:p>
        </p:txBody>
      </p:sp>
      <p:sp>
        <p:nvSpPr>
          <p:cNvPr id="361477" name="Text Box 5"/>
          <p:cNvSpPr txBox="1">
            <a:spLocks noChangeArrowheads="1"/>
          </p:cNvSpPr>
          <p:nvPr/>
        </p:nvSpPr>
        <p:spPr bwMode="auto">
          <a:xfrm>
            <a:off x="76200" y="4387850"/>
            <a:ext cx="9067800" cy="646331"/>
          </a:xfrm>
          <a:prstGeom prst="rect">
            <a:avLst/>
          </a:prstGeom>
          <a:noFill/>
          <a:ln w="9525">
            <a:noFill/>
            <a:miter lim="800000"/>
            <a:headEnd/>
            <a:tailEnd/>
          </a:ln>
        </p:spPr>
        <p:txBody>
          <a:bodyPr wrap="square">
            <a:spAutoFit/>
          </a:bodyPr>
          <a:lstStyle/>
          <a:p>
            <a:pPr defTabSz="592138">
              <a:tabLst>
                <a:tab pos="3252788" algn="l"/>
              </a:tabLst>
            </a:pPr>
            <a:r>
              <a:rPr lang="es-MX" altLang="es-MX" sz="3600" u="sng" dirty="0">
                <a:solidFill>
                  <a:srgbClr val="000066"/>
                </a:solidFill>
              </a:rPr>
              <a:t>R</a:t>
            </a:r>
            <a:r>
              <a:rPr lang="es-MX" altLang="es-MX" sz="3600" dirty="0">
                <a:solidFill>
                  <a:srgbClr val="000066"/>
                </a:solidFill>
              </a:rPr>
              <a:t>utas de Escape-</a:t>
            </a:r>
            <a:r>
              <a:rPr lang="es-MX" altLang="es-MX" sz="3200" dirty="0"/>
              <a:t>   </a:t>
            </a:r>
            <a:r>
              <a:rPr lang="es-MX" altLang="es-MX" dirty="0"/>
              <a:t>Dónde y qué tan lejos están</a:t>
            </a:r>
          </a:p>
        </p:txBody>
      </p:sp>
      <p:sp>
        <p:nvSpPr>
          <p:cNvPr id="361478" name="Text Box 6"/>
          <p:cNvSpPr txBox="1">
            <a:spLocks noChangeArrowheads="1"/>
          </p:cNvSpPr>
          <p:nvPr/>
        </p:nvSpPr>
        <p:spPr bwMode="auto">
          <a:xfrm>
            <a:off x="152400" y="5486400"/>
            <a:ext cx="8305800" cy="1016000"/>
          </a:xfrm>
          <a:prstGeom prst="rect">
            <a:avLst/>
          </a:prstGeom>
          <a:noFill/>
          <a:ln w="9525">
            <a:noFill/>
            <a:miter lim="800000"/>
            <a:headEnd/>
            <a:tailEnd/>
          </a:ln>
        </p:spPr>
        <p:txBody>
          <a:bodyPr>
            <a:spAutoFit/>
          </a:bodyPr>
          <a:lstStyle/>
          <a:p>
            <a:pPr marL="4306888" indent="-4306888"/>
            <a:r>
              <a:rPr lang="es-MX" altLang="es-MX" sz="3600" u="sng" dirty="0">
                <a:solidFill>
                  <a:srgbClr val="000066"/>
                </a:solidFill>
              </a:rPr>
              <a:t>Z</a:t>
            </a:r>
            <a:r>
              <a:rPr lang="es-MX" altLang="es-MX" sz="3600" dirty="0">
                <a:solidFill>
                  <a:srgbClr val="000066"/>
                </a:solidFill>
              </a:rPr>
              <a:t>onas de Seguridad</a:t>
            </a:r>
            <a:r>
              <a:rPr lang="es-MX" altLang="es-MX" sz="3200" dirty="0"/>
              <a:t>- </a:t>
            </a:r>
            <a:r>
              <a:rPr lang="es-MX" altLang="es-MX" dirty="0"/>
              <a:t>Lo suficientemente cerca y suficientemente grandes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14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6147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6147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61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5" grpId="0" autoUpdateAnimBg="0"/>
      <p:bldP spid="361476" grpId="0" autoUpdateAnimBg="0"/>
      <p:bldP spid="361477" grpId="0" autoUpdateAnimBg="0"/>
      <p:bldP spid="361478"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4"/>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s-MX" altLang="es-MX" sz="1400"/>
              <a:t>12-</a:t>
            </a:r>
            <a:fld id="{245ACD3B-33CB-49EF-B2A7-D02AA4F3B573}" type="slidenum">
              <a:rPr lang="es-MX" altLang="es-MX" sz="1400" smtClean="0"/>
              <a:pPr algn="r"/>
              <a:t>38</a:t>
            </a:fld>
            <a:r>
              <a:rPr lang="es-MX" altLang="es-MX" sz="1400"/>
              <a:t>-S290-EP</a:t>
            </a:r>
          </a:p>
        </p:txBody>
      </p:sp>
      <p:pic>
        <p:nvPicPr>
          <p:cNvPr id="67587" name="Picture 2" descr="fuel type1"/>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pic>
        <p:nvPicPr>
          <p:cNvPr id="35843" name="Picture 3" descr="fuel type2"/>
          <p:cNvPicPr>
            <a:picLocks noChangeAspect="1" noChangeArrowheads="1"/>
          </p:cNvPicPr>
          <p:nvPr/>
        </p:nvPicPr>
        <p:blipFill>
          <a:blip r:embed="rId4" cstate="print"/>
          <a:srcRect/>
          <a:stretch>
            <a:fillRect/>
          </a:stretch>
        </p:blipFill>
        <p:spPr bwMode="auto">
          <a:xfrm>
            <a:off x="-52388" y="0"/>
            <a:ext cx="9196388" cy="6861175"/>
          </a:xfrm>
          <a:prstGeom prst="rect">
            <a:avLst/>
          </a:prstGeom>
          <a:noFill/>
          <a:ln w="9525">
            <a:noFill/>
            <a:miter lim="800000"/>
            <a:headEnd/>
            <a:tailEnd/>
          </a:ln>
        </p:spPr>
      </p:pic>
      <p:pic>
        <p:nvPicPr>
          <p:cNvPr id="35844" name="Picture 4" descr="fuel type3"/>
          <p:cNvPicPr>
            <a:picLocks noChangeAspect="1" noChangeArrowheads="1"/>
          </p:cNvPicPr>
          <p:nvPr/>
        </p:nvPicPr>
        <p:blipFill>
          <a:blip r:embed="rId5" cstate="print"/>
          <a:srcRect/>
          <a:stretch>
            <a:fillRect/>
          </a:stretch>
        </p:blipFill>
        <p:spPr bwMode="auto">
          <a:xfrm>
            <a:off x="-42863" y="0"/>
            <a:ext cx="9186863" cy="6853238"/>
          </a:xfrm>
          <a:prstGeom prst="rect">
            <a:avLst/>
          </a:prstGeom>
          <a:noFill/>
          <a:ln w="9525">
            <a:noFill/>
            <a:miter lim="800000"/>
            <a:headEnd/>
            <a:tailEnd/>
          </a:ln>
        </p:spPr>
      </p:pic>
      <p:pic>
        <p:nvPicPr>
          <p:cNvPr id="35845" name="Picture 5" descr="fuel type4"/>
          <p:cNvPicPr>
            <a:picLocks noChangeAspect="1" noChangeArrowheads="1"/>
          </p:cNvPicPr>
          <p:nvPr/>
        </p:nvPicPr>
        <p:blipFill>
          <a:blip r:embed="rId6" cstate="print"/>
          <a:srcRect/>
          <a:stretch>
            <a:fillRect/>
          </a:stretch>
        </p:blipFill>
        <p:spPr bwMode="auto">
          <a:xfrm>
            <a:off x="-42863" y="0"/>
            <a:ext cx="9186863" cy="6853238"/>
          </a:xfrm>
          <a:prstGeom prst="rect">
            <a:avLst/>
          </a:prstGeom>
          <a:noFill/>
          <a:ln w="9525">
            <a:noFill/>
            <a:miter lim="800000"/>
            <a:headEnd/>
            <a:tailEnd/>
          </a:ln>
        </p:spPr>
      </p:pic>
      <p:sp>
        <p:nvSpPr>
          <p:cNvPr id="67591" name="Rectangle 6"/>
          <p:cNvSpPr>
            <a:spLocks noGrp="1" noChangeArrowheads="1"/>
          </p:cNvSpPr>
          <p:nvPr>
            <p:ph type="title"/>
          </p:nvPr>
        </p:nvSpPr>
        <p:spPr>
          <a:xfrm>
            <a:off x="228600" y="228600"/>
            <a:ext cx="8534400" cy="533400"/>
          </a:xfrm>
        </p:spPr>
        <p:txBody>
          <a:bodyPr/>
          <a:lstStyle/>
          <a:p>
            <a:pPr eaLnBrk="1" hangingPunct="1">
              <a:lnSpc>
                <a:spcPct val="80000"/>
              </a:lnSpc>
            </a:pPr>
            <a:r>
              <a:rPr lang="es-MX" altLang="es-MX" noProof="0" dirty="0"/>
              <a:t>Promotores del cambio </a:t>
            </a:r>
            <a:r>
              <a:rPr lang="es-MX" altLang="es-MX" noProof="0" dirty="0" err="1"/>
              <a:t>dominates</a:t>
            </a:r>
            <a:endParaRPr lang="es-MX" altLang="es-MX" noProof="0" dirty="0"/>
          </a:p>
        </p:txBody>
      </p:sp>
      <p:sp>
        <p:nvSpPr>
          <p:cNvPr id="35847" name="Text Box 7"/>
          <p:cNvSpPr txBox="1">
            <a:spLocks noChangeArrowheads="1"/>
          </p:cNvSpPr>
          <p:nvPr/>
        </p:nvSpPr>
        <p:spPr bwMode="auto">
          <a:xfrm>
            <a:off x="381000" y="5257800"/>
            <a:ext cx="1920875" cy="708025"/>
          </a:xfrm>
          <a:prstGeom prst="rect">
            <a:avLst/>
          </a:prstGeom>
          <a:noFill/>
          <a:ln w="9525">
            <a:noFill/>
            <a:miter lim="800000"/>
            <a:headEnd/>
            <a:tailEnd/>
          </a:ln>
        </p:spPr>
        <p:txBody>
          <a:bodyPr>
            <a:spAutoFit/>
          </a:bodyPr>
          <a:lstStyle/>
          <a:p>
            <a:r>
              <a:rPr lang="es-MX" altLang="es-MX" sz="2000" b="1" dirty="0"/>
              <a:t>Residuos de bosque</a:t>
            </a:r>
            <a:endParaRPr lang="es-MX" altLang="es-MX" dirty="0"/>
          </a:p>
        </p:txBody>
      </p:sp>
      <p:sp>
        <p:nvSpPr>
          <p:cNvPr id="35848" name="Text Box 8"/>
          <p:cNvSpPr txBox="1">
            <a:spLocks noChangeArrowheads="1"/>
          </p:cNvSpPr>
          <p:nvPr/>
        </p:nvSpPr>
        <p:spPr bwMode="auto">
          <a:xfrm>
            <a:off x="6400800" y="5638800"/>
            <a:ext cx="2743200" cy="708025"/>
          </a:xfrm>
          <a:prstGeom prst="rect">
            <a:avLst/>
          </a:prstGeom>
          <a:noFill/>
          <a:ln w="9525">
            <a:noFill/>
            <a:miter lim="800000"/>
            <a:headEnd/>
            <a:tailEnd/>
          </a:ln>
        </p:spPr>
        <p:txBody>
          <a:bodyPr>
            <a:spAutoFit/>
          </a:bodyPr>
          <a:lstStyle/>
          <a:p>
            <a:r>
              <a:rPr lang="es-MX" altLang="es-MX" sz="2000" b="1"/>
              <a:t>Copas (Bosque &amp; arbustos)</a:t>
            </a:r>
            <a:endParaRPr lang="es-MX" altLang="es-MX"/>
          </a:p>
        </p:txBody>
      </p:sp>
      <p:sp>
        <p:nvSpPr>
          <p:cNvPr id="35849" name="Text Box 9"/>
          <p:cNvSpPr txBox="1">
            <a:spLocks noChangeArrowheads="1"/>
          </p:cNvSpPr>
          <p:nvPr/>
        </p:nvSpPr>
        <p:spPr bwMode="auto">
          <a:xfrm>
            <a:off x="7924800" y="5181600"/>
            <a:ext cx="884238" cy="400050"/>
          </a:xfrm>
          <a:prstGeom prst="rect">
            <a:avLst/>
          </a:prstGeom>
          <a:noFill/>
          <a:ln w="9525">
            <a:noFill/>
            <a:miter lim="800000"/>
            <a:headEnd/>
            <a:tailEnd/>
          </a:ln>
        </p:spPr>
        <p:txBody>
          <a:bodyPr wrap="none">
            <a:spAutoFit/>
          </a:bodyPr>
          <a:lstStyle/>
          <a:p>
            <a:r>
              <a:rPr lang="es-MX" altLang="es-MX" sz="2000" b="1"/>
              <a:t>Pasto</a:t>
            </a:r>
            <a:endParaRPr lang="es-MX" altLang="es-MX"/>
          </a:p>
        </p:txBody>
      </p:sp>
      <p:sp>
        <p:nvSpPr>
          <p:cNvPr id="35850" name="Text Box 10"/>
          <p:cNvSpPr txBox="1">
            <a:spLocks noChangeArrowheads="1"/>
          </p:cNvSpPr>
          <p:nvPr/>
        </p:nvSpPr>
        <p:spPr bwMode="auto">
          <a:xfrm>
            <a:off x="304800" y="2016125"/>
            <a:ext cx="8686800" cy="732508"/>
          </a:xfrm>
          <a:prstGeom prst="rect">
            <a:avLst/>
          </a:prstGeom>
          <a:noFill/>
          <a:ln w="9525">
            <a:noFill/>
            <a:miter lim="800000"/>
            <a:headEnd/>
            <a:tailEnd/>
          </a:ln>
        </p:spPr>
        <p:txBody>
          <a:bodyPr>
            <a:spAutoFit/>
          </a:bodyPr>
          <a:lstStyle/>
          <a:p>
            <a:pPr eaLnBrk="1" hangingPunct="1">
              <a:lnSpc>
                <a:spcPct val="80000"/>
              </a:lnSpc>
              <a:spcBef>
                <a:spcPct val="20000"/>
              </a:spcBef>
            </a:pPr>
            <a:r>
              <a:rPr lang="es-MX" altLang="es-MX" sz="2600" dirty="0"/>
              <a:t>TIPO DE COMBUSTIBLE es un aporte significativo a los grandes cambios, cambios de 15X o más.</a:t>
            </a:r>
            <a:endParaRPr lang="es-MX" altLang="es-MX" sz="2600" dirty="0">
              <a:solidFill>
                <a:schemeClr val="tx2"/>
              </a:solidFill>
            </a:endParaRPr>
          </a:p>
        </p:txBody>
      </p:sp>
      <p:sp>
        <p:nvSpPr>
          <p:cNvPr id="35851" name="Text Box 11"/>
          <p:cNvSpPr txBox="1">
            <a:spLocks noChangeArrowheads="1"/>
          </p:cNvSpPr>
          <p:nvPr/>
        </p:nvSpPr>
        <p:spPr bwMode="auto">
          <a:xfrm>
            <a:off x="304800" y="838200"/>
            <a:ext cx="8534400" cy="812530"/>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spcBef>
                <a:spcPct val="50000"/>
              </a:spcBef>
              <a:defRPr/>
            </a:pPr>
            <a:r>
              <a:rPr lang="es-MX" altLang="es-MX" sz="2600" dirty="0"/>
              <a:t>VIENTO (viento efectivo, que incluye pendiente) es el mayor factor de cambio, cambios en VP de </a:t>
            </a:r>
            <a:r>
              <a:rPr lang="es-MX" altLang="es-MX" sz="2600" dirty="0" err="1"/>
              <a:t>200X</a:t>
            </a:r>
            <a:r>
              <a:rPr lang="es-MX" altLang="es-MX" sz="2600" dirty="0"/>
              <a:t> o más</a:t>
            </a:r>
            <a:r>
              <a:rPr lang="es-MX" altLang="es-MX" sz="2600" dirty="0">
                <a:solidFill>
                  <a:schemeClr val="tx2"/>
                </a:solidFill>
              </a:rPr>
              <a:t>.</a:t>
            </a:r>
            <a:endParaRPr lang="es-MX" altLang="es-MX" sz="2600" dirty="0">
              <a:solidFill>
                <a:schemeClr val="tx2"/>
              </a:solidFill>
              <a:effectLst>
                <a:outerShdw blurRad="38100" dist="38100" dir="2700000" algn="tl">
                  <a:srgbClr val="C0C0C0"/>
                </a:outerShdw>
              </a:effectLst>
            </a:endParaRPr>
          </a:p>
        </p:txBody>
      </p:sp>
      <p:sp>
        <p:nvSpPr>
          <p:cNvPr id="67597"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t>12-</a:t>
            </a:r>
            <a:fld id="{D02E873A-A197-42A0-A6F9-3EE998E9F3E3}" type="slidenum">
              <a:rPr lang="es-MX" altLang="es-MX" sz="1000" smtClean="0"/>
              <a:pPr algn="r" eaLnBrk="1" hangingPunct="1"/>
              <a:t>38</a:t>
            </a:fld>
            <a:r>
              <a:rPr lang="es-MX"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5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84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584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84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58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8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p:bldP spid="35848" grpId="0"/>
      <p:bldP spid="35849" grpId="0"/>
      <p:bldP spid="35850" grpId="0"/>
      <p:bldP spid="3585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4"/>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1F362635-E7A4-4033-8288-375A70098366}" type="slidenum">
              <a:rPr lang="en-US" altLang="es-MX" sz="1400"/>
              <a:pPr algn="r"/>
              <a:t>39</a:t>
            </a:fld>
            <a:r>
              <a:rPr lang="en-US" altLang="es-MX" sz="1400"/>
              <a:t>-S290-EP</a:t>
            </a:r>
          </a:p>
        </p:txBody>
      </p:sp>
      <p:pic>
        <p:nvPicPr>
          <p:cNvPr id="69635" name="Picture 2" descr="fuel type1"/>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69636" name="Rectangle 3"/>
          <p:cNvSpPr>
            <a:spLocks noGrp="1" noChangeArrowheads="1"/>
          </p:cNvSpPr>
          <p:nvPr>
            <p:ph type="title"/>
          </p:nvPr>
        </p:nvSpPr>
        <p:spPr>
          <a:xfrm>
            <a:off x="228600" y="381000"/>
            <a:ext cx="8534400" cy="533400"/>
          </a:xfrm>
        </p:spPr>
        <p:txBody>
          <a:bodyPr/>
          <a:lstStyle/>
          <a:p>
            <a:pPr eaLnBrk="1" hangingPunct="1">
              <a:lnSpc>
                <a:spcPct val="80000"/>
              </a:lnSpc>
            </a:pPr>
            <a:r>
              <a:rPr lang="es-MX" altLang="es-MX" noProof="0" dirty="0"/>
              <a:t>Otro factor </a:t>
            </a:r>
            <a:r>
              <a:rPr lang="es-MX" altLang="es-MX" dirty="0"/>
              <a:t>i</a:t>
            </a:r>
            <a:r>
              <a:rPr lang="es-MX" altLang="es-MX" noProof="0" dirty="0" err="1"/>
              <a:t>mportante</a:t>
            </a:r>
            <a:r>
              <a:rPr lang="es-MX" altLang="es-MX" sz="3600" b="0" noProof="0" dirty="0"/>
              <a:t> </a:t>
            </a:r>
          </a:p>
        </p:txBody>
      </p:sp>
      <p:sp>
        <p:nvSpPr>
          <p:cNvPr id="69637" name="Text Box 4"/>
          <p:cNvSpPr txBox="1">
            <a:spLocks noChangeArrowheads="1"/>
          </p:cNvSpPr>
          <p:nvPr/>
        </p:nvSpPr>
        <p:spPr bwMode="auto">
          <a:xfrm>
            <a:off x="304800" y="1066800"/>
            <a:ext cx="8458200" cy="1754188"/>
          </a:xfrm>
          <a:prstGeom prst="rect">
            <a:avLst/>
          </a:prstGeom>
          <a:noFill/>
          <a:ln w="9525">
            <a:noFill/>
            <a:miter lim="800000"/>
            <a:headEnd/>
            <a:tailEnd/>
          </a:ln>
        </p:spPr>
        <p:txBody>
          <a:bodyPr>
            <a:spAutoFit/>
          </a:bodyPr>
          <a:lstStyle/>
          <a:p>
            <a:pPr algn="just" eaLnBrk="1" hangingPunct="1">
              <a:lnSpc>
                <a:spcPct val="90000"/>
              </a:lnSpc>
              <a:spcBef>
                <a:spcPct val="20000"/>
              </a:spcBef>
            </a:pPr>
            <a:r>
              <a:rPr lang="es-MX" altLang="es-MX" dirty="0"/>
              <a:t>La Humedad del Combustibles (HC) de 1-hora cambia bastante rápido y puede causar cambios de hasta 1.6 veces o menos (por lo general menos), pero es un factor de cambio menor en comparación con el de tipo de combustible o el viento.</a:t>
            </a:r>
            <a:endParaRPr lang="en-US" altLang="es-MX" dirty="0"/>
          </a:p>
        </p:txBody>
      </p:sp>
      <p:sp>
        <p:nvSpPr>
          <p:cNvPr id="37893" name="Text Box 5"/>
          <p:cNvSpPr txBox="1">
            <a:spLocks noChangeArrowheads="1"/>
          </p:cNvSpPr>
          <p:nvPr/>
        </p:nvSpPr>
        <p:spPr bwMode="auto">
          <a:xfrm>
            <a:off x="377825" y="3124200"/>
            <a:ext cx="3200400" cy="2012950"/>
          </a:xfrm>
          <a:prstGeom prst="rect">
            <a:avLst/>
          </a:prstGeom>
          <a:noFill/>
          <a:ln w="9525">
            <a:noFill/>
            <a:miter lim="800000"/>
            <a:headEnd/>
            <a:tailEnd/>
          </a:ln>
        </p:spPr>
        <p:txBody>
          <a:bodyPr>
            <a:spAutoFit/>
          </a:bodyPr>
          <a:lstStyle/>
          <a:p>
            <a:pPr eaLnBrk="1" hangingPunct="1">
              <a:spcBef>
                <a:spcPct val="20000"/>
              </a:spcBef>
            </a:pPr>
            <a:r>
              <a:rPr lang="es-MX" altLang="es-MX" b="1" dirty="0"/>
              <a:t>Muy importante:</a:t>
            </a:r>
          </a:p>
          <a:p>
            <a:pPr eaLnBrk="1" hangingPunct="1">
              <a:spcBef>
                <a:spcPct val="20000"/>
              </a:spcBef>
            </a:pPr>
            <a:r>
              <a:rPr lang="es-MX" altLang="es-MX" dirty="0"/>
              <a:t>La HC de 1 hora es un factor clave en el potencial de incendios de copas.</a:t>
            </a:r>
            <a:endParaRPr lang="en-US" altLang="es-MX" dirty="0">
              <a:solidFill>
                <a:schemeClr val="tx2"/>
              </a:solidFill>
            </a:endParaRPr>
          </a:p>
        </p:txBody>
      </p:sp>
      <p:pic>
        <p:nvPicPr>
          <p:cNvPr id="69639" name="Picture 6" descr="Crown4"/>
          <p:cNvPicPr>
            <a:picLocks noChangeAspect="1" noChangeArrowheads="1"/>
          </p:cNvPicPr>
          <p:nvPr/>
        </p:nvPicPr>
        <p:blipFill>
          <a:blip r:embed="rId4" cstate="print"/>
          <a:srcRect/>
          <a:stretch>
            <a:fillRect/>
          </a:stretch>
        </p:blipFill>
        <p:spPr bwMode="auto">
          <a:xfrm>
            <a:off x="3810000" y="2819400"/>
            <a:ext cx="5181600" cy="3444875"/>
          </a:xfrm>
          <a:prstGeom prst="rect">
            <a:avLst/>
          </a:prstGeom>
          <a:noFill/>
          <a:ln w="9525">
            <a:noFill/>
            <a:miter lim="800000"/>
            <a:headEnd/>
            <a:tailEnd/>
          </a:ln>
        </p:spPr>
      </p:pic>
      <p:sp>
        <p:nvSpPr>
          <p:cNvPr id="6964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t>12-</a:t>
            </a:r>
            <a:fld id="{AD0B3F50-9ACB-4927-A575-2FA1CBDD2B30}" type="slidenum">
              <a:rPr lang="en-US" altLang="es-MX" sz="1000" smtClean="0"/>
              <a:pPr algn="r" eaLnBrk="1" hangingPunct="1"/>
              <a:t>39</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371600" y="1676400"/>
            <a:ext cx="6629400" cy="2232025"/>
          </a:xfrm>
        </p:spPr>
        <p:txBody>
          <a:bodyPr/>
          <a:lstStyle/>
          <a:p>
            <a:pPr eaLnBrk="1" hangingPunct="1"/>
            <a:r>
              <a:rPr lang="es-MX" altLang="es-MX" noProof="0" dirty="0"/>
              <a:t>El comportamiento del fuego afecta las decisiones de seguridad y supresión</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304800" y="533400"/>
            <a:ext cx="8610600" cy="1143000"/>
          </a:xfrm>
        </p:spPr>
        <p:txBody>
          <a:bodyPr/>
          <a:lstStyle/>
          <a:p>
            <a:pPr eaLnBrk="1" hangingPunct="1"/>
            <a:r>
              <a:rPr lang="es-MX" altLang="es-MX" noProof="0" dirty="0"/>
              <a:t>Eventos típicos de “cambios importantes”</a:t>
            </a:r>
          </a:p>
        </p:txBody>
      </p:sp>
      <p:sp>
        <p:nvSpPr>
          <p:cNvPr id="40965" name="Rectangle 5"/>
          <p:cNvSpPr>
            <a:spLocks noChangeArrowheads="1"/>
          </p:cNvSpPr>
          <p:nvPr/>
        </p:nvSpPr>
        <p:spPr bwMode="auto">
          <a:xfrm>
            <a:off x="609600" y="2057400"/>
            <a:ext cx="7924800" cy="3352800"/>
          </a:xfrm>
          <a:prstGeom prst="rect">
            <a:avLst/>
          </a:prstGeom>
          <a:noFill/>
          <a:ln w="9525">
            <a:noFill/>
            <a:miter lim="800000"/>
            <a:headEnd/>
            <a:tailEnd/>
          </a:ln>
        </p:spPr>
        <p:txBody>
          <a:bodyPr anchor="ctr"/>
          <a:lstStyle/>
          <a:p>
            <a:pPr algn="just">
              <a:lnSpc>
                <a:spcPct val="95000"/>
              </a:lnSpc>
            </a:pPr>
            <a:r>
              <a:rPr lang="es-MX" altLang="es-MX" sz="3200" dirty="0">
                <a:solidFill>
                  <a:schemeClr val="tx2"/>
                </a:solidFill>
              </a:rPr>
              <a:t>En la elaboración de situaciones sencillas tanto en el comportamiento del fuego actual como el esperado deben ser considerados.</a:t>
            </a:r>
          </a:p>
          <a:p>
            <a:pPr algn="just">
              <a:lnSpc>
                <a:spcPct val="95000"/>
              </a:lnSpc>
            </a:pPr>
            <a:endParaRPr lang="es-MX" altLang="es-MX" sz="3200" dirty="0">
              <a:solidFill>
                <a:schemeClr val="tx2"/>
              </a:solidFill>
            </a:endParaRPr>
          </a:p>
          <a:p>
            <a:pPr algn="just">
              <a:lnSpc>
                <a:spcPct val="95000"/>
              </a:lnSpc>
            </a:pPr>
            <a:r>
              <a:rPr lang="es-MX" altLang="es-MX" sz="3200" dirty="0">
                <a:solidFill>
                  <a:schemeClr val="tx2"/>
                </a:solidFill>
              </a:rPr>
              <a:t>Si la situación no tiene información, la evaluación del comportamiento del fuego está incompleta.</a:t>
            </a:r>
            <a:endParaRPr lang="en-US" altLang="es-MX" sz="3200" dirty="0">
              <a:solidFill>
                <a:schemeClr val="tx2"/>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5"/>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8C336820-34D6-4F06-9CCF-089FF9955942}" type="slidenum">
              <a:rPr lang="en-US" altLang="es-MX" sz="1400"/>
              <a:pPr algn="r"/>
              <a:t>41</a:t>
            </a:fld>
            <a:r>
              <a:rPr lang="en-US" altLang="es-MX" sz="1400"/>
              <a:t>-S290-EP</a:t>
            </a:r>
          </a:p>
        </p:txBody>
      </p:sp>
      <p:pic>
        <p:nvPicPr>
          <p:cNvPr id="73731" name="Picture 4" descr="bluegreen swirly"/>
          <p:cNvPicPr>
            <a:picLocks noChangeAspect="1" noChangeArrowheads="1"/>
          </p:cNvPicPr>
          <p:nvPr/>
        </p:nvPicPr>
        <p:blipFill>
          <a:blip r:embed="rId3" cstate="print"/>
          <a:srcRect/>
          <a:stretch>
            <a:fillRect/>
          </a:stretch>
        </p:blipFill>
        <p:spPr bwMode="auto">
          <a:xfrm>
            <a:off x="-42863" y="4763"/>
            <a:ext cx="9186863" cy="6853237"/>
          </a:xfrm>
          <a:prstGeom prst="rect">
            <a:avLst/>
          </a:prstGeom>
          <a:noFill/>
          <a:ln w="9525">
            <a:noFill/>
            <a:miter lim="800000"/>
            <a:headEnd/>
            <a:tailEnd/>
          </a:ln>
        </p:spPr>
      </p:pic>
      <p:sp>
        <p:nvSpPr>
          <p:cNvPr id="73732" name="Rectangle 2"/>
          <p:cNvSpPr>
            <a:spLocks noGrp="1" noChangeArrowheads="1"/>
          </p:cNvSpPr>
          <p:nvPr>
            <p:ph type="ctrTitle"/>
          </p:nvPr>
        </p:nvSpPr>
        <p:spPr>
          <a:xfrm>
            <a:off x="685800" y="76200"/>
            <a:ext cx="7772400" cy="1143000"/>
          </a:xfrm>
        </p:spPr>
        <p:txBody>
          <a:bodyPr/>
          <a:lstStyle/>
          <a:p>
            <a:pPr eaLnBrk="1" hangingPunct="1"/>
            <a:r>
              <a:rPr lang="es-MX" altLang="es-MX" noProof="0" dirty="0">
                <a:solidFill>
                  <a:schemeClr val="tx1"/>
                </a:solidFill>
              </a:rPr>
              <a:t>Cambio repentino del viento</a:t>
            </a:r>
          </a:p>
        </p:txBody>
      </p:sp>
      <p:sp>
        <p:nvSpPr>
          <p:cNvPr id="41987" name="Rectangle 3"/>
          <p:cNvSpPr>
            <a:spLocks noGrp="1" noChangeArrowheads="1"/>
          </p:cNvSpPr>
          <p:nvPr>
            <p:ph type="subTitle" idx="1"/>
          </p:nvPr>
        </p:nvSpPr>
        <p:spPr>
          <a:xfrm>
            <a:off x="304800" y="1295400"/>
            <a:ext cx="3962400" cy="1524000"/>
          </a:xfrm>
        </p:spPr>
        <p:txBody>
          <a:bodyPr/>
          <a:lstStyle/>
          <a:p>
            <a:pPr eaLnBrk="1" hangingPunct="1">
              <a:buFontTx/>
              <a:buChar char="•"/>
            </a:pPr>
            <a:r>
              <a:rPr lang="es-MX" altLang="es-MX" noProof="0" dirty="0"/>
              <a:t>  Condiciones actuales</a:t>
            </a:r>
          </a:p>
          <a:p>
            <a:pPr algn="l" eaLnBrk="1" hangingPunct="1"/>
            <a:r>
              <a:rPr lang="es-MX" altLang="es-MX" noProof="0" dirty="0"/>
              <a:t>    - Vientos ligeros</a:t>
            </a:r>
          </a:p>
        </p:txBody>
      </p:sp>
      <p:pic>
        <p:nvPicPr>
          <p:cNvPr id="41990" name="Picture 6" descr="small fire1"/>
          <p:cNvPicPr>
            <a:picLocks noChangeAspect="1" noChangeArrowheads="1"/>
          </p:cNvPicPr>
          <p:nvPr/>
        </p:nvPicPr>
        <p:blipFill>
          <a:blip r:embed="rId4" cstate="print"/>
          <a:srcRect/>
          <a:stretch>
            <a:fillRect/>
          </a:stretch>
        </p:blipFill>
        <p:spPr bwMode="auto">
          <a:xfrm>
            <a:off x="304800" y="3430588"/>
            <a:ext cx="4113213" cy="2741612"/>
          </a:xfrm>
          <a:prstGeom prst="rect">
            <a:avLst/>
          </a:prstGeom>
          <a:noFill/>
          <a:ln w="9525">
            <a:noFill/>
            <a:miter lim="800000"/>
            <a:headEnd/>
            <a:tailEnd/>
          </a:ln>
        </p:spPr>
      </p:pic>
      <p:pic>
        <p:nvPicPr>
          <p:cNvPr id="41991" name="Picture 7" descr="large wind1"/>
          <p:cNvPicPr>
            <a:picLocks noChangeAspect="1" noChangeArrowheads="1"/>
          </p:cNvPicPr>
          <p:nvPr/>
        </p:nvPicPr>
        <p:blipFill>
          <a:blip r:embed="rId5" cstate="print"/>
          <a:srcRect/>
          <a:stretch>
            <a:fillRect/>
          </a:stretch>
        </p:blipFill>
        <p:spPr bwMode="auto">
          <a:xfrm>
            <a:off x="4649788" y="3430588"/>
            <a:ext cx="4113212" cy="2741612"/>
          </a:xfrm>
          <a:prstGeom prst="rect">
            <a:avLst/>
          </a:prstGeom>
          <a:noFill/>
          <a:ln w="9525">
            <a:noFill/>
            <a:miter lim="800000"/>
            <a:headEnd/>
            <a:tailEnd/>
          </a:ln>
        </p:spPr>
      </p:pic>
      <p:pic>
        <p:nvPicPr>
          <p:cNvPr id="41992" name="Picture 8" descr="small fire2"/>
          <p:cNvPicPr>
            <a:picLocks noChangeAspect="1" noChangeArrowheads="1"/>
          </p:cNvPicPr>
          <p:nvPr/>
        </p:nvPicPr>
        <p:blipFill>
          <a:blip r:embed="rId6" cstate="print"/>
          <a:srcRect/>
          <a:stretch>
            <a:fillRect/>
          </a:stretch>
        </p:blipFill>
        <p:spPr bwMode="auto">
          <a:xfrm>
            <a:off x="304800" y="3430588"/>
            <a:ext cx="4113213" cy="2741612"/>
          </a:xfrm>
          <a:prstGeom prst="rect">
            <a:avLst/>
          </a:prstGeom>
          <a:noFill/>
          <a:ln w="9525">
            <a:noFill/>
            <a:miter lim="800000"/>
            <a:headEnd/>
            <a:tailEnd/>
          </a:ln>
        </p:spPr>
      </p:pic>
      <p:pic>
        <p:nvPicPr>
          <p:cNvPr id="41993" name="Picture 9" descr="large wind2"/>
          <p:cNvPicPr>
            <a:picLocks noChangeAspect="1" noChangeArrowheads="1"/>
          </p:cNvPicPr>
          <p:nvPr/>
        </p:nvPicPr>
        <p:blipFill>
          <a:blip r:embed="rId7" cstate="print"/>
          <a:srcRect/>
          <a:stretch>
            <a:fillRect/>
          </a:stretch>
        </p:blipFill>
        <p:spPr bwMode="auto">
          <a:xfrm>
            <a:off x="4649788" y="3430588"/>
            <a:ext cx="4113212" cy="2741612"/>
          </a:xfrm>
          <a:prstGeom prst="rect">
            <a:avLst/>
          </a:prstGeom>
          <a:noFill/>
          <a:ln w="9525">
            <a:noFill/>
            <a:miter lim="800000"/>
            <a:headEnd/>
            <a:tailEnd/>
          </a:ln>
        </p:spPr>
      </p:pic>
      <p:sp>
        <p:nvSpPr>
          <p:cNvPr id="41994" name="Rectangle 10"/>
          <p:cNvSpPr>
            <a:spLocks noChangeArrowheads="1"/>
          </p:cNvSpPr>
          <p:nvPr/>
        </p:nvSpPr>
        <p:spPr bwMode="auto">
          <a:xfrm>
            <a:off x="4495800" y="1219200"/>
            <a:ext cx="4267200" cy="1752600"/>
          </a:xfrm>
          <a:prstGeom prst="rect">
            <a:avLst/>
          </a:prstGeom>
          <a:noFill/>
          <a:ln w="9525">
            <a:noFill/>
            <a:miter lim="800000"/>
            <a:headEnd/>
            <a:tailEnd/>
          </a:ln>
        </p:spPr>
        <p:txBody>
          <a:bodyPr/>
          <a:lstStyle/>
          <a:p>
            <a:pPr algn="ctr">
              <a:lnSpc>
                <a:spcPct val="110000"/>
              </a:lnSpc>
              <a:buFontTx/>
              <a:buChar char="•"/>
            </a:pPr>
            <a:r>
              <a:rPr lang="en-US" altLang="es-MX" sz="2800"/>
              <a:t>  </a:t>
            </a:r>
            <a:r>
              <a:rPr lang="en-US" altLang="es-MX" sz="3200"/>
              <a:t>Condiciones esperadas</a:t>
            </a:r>
          </a:p>
          <a:p>
            <a:r>
              <a:rPr lang="en-US" altLang="es-MX" sz="3200"/>
              <a:t>   -  Fuertes vientos,  </a:t>
            </a:r>
          </a:p>
          <a:p>
            <a:r>
              <a:rPr lang="en-US" altLang="es-MX" sz="3200"/>
              <a:t>      cambio de direción</a:t>
            </a:r>
          </a:p>
        </p:txBody>
      </p:sp>
      <p:sp>
        <p:nvSpPr>
          <p:cNvPr id="41995" name="Text Box 11"/>
          <p:cNvSpPr txBox="1">
            <a:spLocks noChangeArrowheads="1"/>
          </p:cNvSpPr>
          <p:nvPr/>
        </p:nvSpPr>
        <p:spPr bwMode="auto">
          <a:xfrm>
            <a:off x="778893" y="6237547"/>
            <a:ext cx="7412607" cy="461665"/>
          </a:xfrm>
          <a:prstGeom prst="rect">
            <a:avLst/>
          </a:prstGeom>
          <a:noFill/>
          <a:ln w="9525">
            <a:noFill/>
            <a:miter lim="800000"/>
            <a:headEnd/>
            <a:tailEnd/>
          </a:ln>
        </p:spPr>
        <p:txBody>
          <a:bodyPr wrap="none">
            <a:spAutoFit/>
          </a:bodyPr>
          <a:lstStyle/>
          <a:p>
            <a:r>
              <a:rPr lang="es-MX" altLang="es-MX" dirty="0">
                <a:solidFill>
                  <a:srgbClr val="0033CC"/>
                </a:solidFill>
              </a:rPr>
              <a:t>¿Cuáles son algunos ejemplos de cambio de viento?</a:t>
            </a:r>
            <a:endParaRPr lang="en-US" altLang="es-MX" dirty="0">
              <a:solidFill>
                <a:srgbClr val="0033CC"/>
              </a:solidFill>
            </a:endParaRPr>
          </a:p>
        </p:txBody>
      </p:sp>
      <p:sp>
        <p:nvSpPr>
          <p:cNvPr id="7374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t>12-</a:t>
            </a:r>
            <a:fld id="{E2FA74D7-E566-4CCC-B5E6-B851B9E2F8D6}" type="slidenum">
              <a:rPr lang="en-US" altLang="es-MX" sz="1000" smtClean="0"/>
              <a:pPr algn="r" eaLnBrk="1" hangingPunct="1"/>
              <a:t>41</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1987">
                                            <p:txEl>
                                              <p:pRg st="1" end="1"/>
                                            </p:txEl>
                                          </p:spTgt>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childTnLst>
                                    <p:set>
                                      <p:cBhvr>
                                        <p:cTn id="12" dur="1" fill="hold">
                                          <p:stCondLst>
                                            <p:cond delay="0"/>
                                          </p:stCondLst>
                                        </p:cTn>
                                        <p:tgtEl>
                                          <p:spTgt spid="41990"/>
                                        </p:tgtEl>
                                        <p:attrNameLst>
                                          <p:attrName>style.visibility</p:attrName>
                                        </p:attrNameLst>
                                      </p:cBhvr>
                                      <p:to>
                                        <p:strVal val="visible"/>
                                      </p:to>
                                    </p:set>
                                  </p:childTnLst>
                                </p:cTn>
                              </p:par>
                            </p:childTnLst>
                          </p:cTn>
                        </p:par>
                        <p:par>
                          <p:cTn id="13" fill="hold" nodeType="afterGroup">
                            <p:stCondLst>
                              <p:cond delay="0"/>
                            </p:stCondLst>
                            <p:childTnLst>
                              <p:par>
                                <p:cTn id="14" presetID="22" presetClass="entr" presetSubtype="8" fill="hold" nodeType="afterEffect">
                                  <p:stCondLst>
                                    <p:cond delay="0"/>
                                  </p:stCondLst>
                                  <p:childTnLst>
                                    <p:set>
                                      <p:cBhvr>
                                        <p:cTn id="15" dur="1" fill="hold">
                                          <p:stCondLst>
                                            <p:cond delay="0"/>
                                          </p:stCondLst>
                                        </p:cTn>
                                        <p:tgtEl>
                                          <p:spTgt spid="41992"/>
                                        </p:tgtEl>
                                        <p:attrNameLst>
                                          <p:attrName>style.visibility</p:attrName>
                                        </p:attrNameLst>
                                      </p:cBhvr>
                                      <p:to>
                                        <p:strVal val="visible"/>
                                      </p:to>
                                    </p:set>
                                    <p:animEffect transition="in" filter="wipe(left)">
                                      <p:cBhvr>
                                        <p:cTn id="16" dur="3000"/>
                                        <p:tgtEl>
                                          <p:spTgt spid="4199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994"/>
                                        </p:tgtEl>
                                        <p:attrNameLst>
                                          <p:attrName>style.visibility</p:attrName>
                                        </p:attrNameLst>
                                      </p:cBhvr>
                                      <p:to>
                                        <p:strVal val="visible"/>
                                      </p:to>
                                    </p:set>
                                  </p:childTnLst>
                                </p:cTn>
                              </p:par>
                            </p:childTnLst>
                          </p:cTn>
                        </p:par>
                        <p:par>
                          <p:cTn id="21" fill="hold" nodeType="afterGroup">
                            <p:stCondLst>
                              <p:cond delay="0"/>
                            </p:stCondLst>
                            <p:childTnLst>
                              <p:par>
                                <p:cTn id="22" presetID="1" presetClass="entr" presetSubtype="0" fill="hold" nodeType="afterEffect">
                                  <p:stCondLst>
                                    <p:cond delay="0"/>
                                  </p:stCondLst>
                                  <p:childTnLst>
                                    <p:set>
                                      <p:cBhvr>
                                        <p:cTn id="23" dur="1" fill="hold">
                                          <p:stCondLst>
                                            <p:cond delay="0"/>
                                          </p:stCondLst>
                                        </p:cTn>
                                        <p:tgtEl>
                                          <p:spTgt spid="41991"/>
                                        </p:tgtEl>
                                        <p:attrNameLst>
                                          <p:attrName>style.visibility</p:attrName>
                                        </p:attrNameLst>
                                      </p:cBhvr>
                                      <p:to>
                                        <p:strVal val="visible"/>
                                      </p:to>
                                    </p:set>
                                  </p:childTnLst>
                                </p:cTn>
                              </p:par>
                            </p:childTnLst>
                          </p:cTn>
                        </p:par>
                        <p:par>
                          <p:cTn id="24" fill="hold" nodeType="afterGroup">
                            <p:stCondLst>
                              <p:cond delay="0"/>
                            </p:stCondLst>
                            <p:childTnLst>
                              <p:par>
                                <p:cTn id="25" presetID="22" presetClass="entr" presetSubtype="2" fill="hold" nodeType="afterEffect">
                                  <p:stCondLst>
                                    <p:cond delay="0"/>
                                  </p:stCondLst>
                                  <p:childTnLst>
                                    <p:set>
                                      <p:cBhvr>
                                        <p:cTn id="26" dur="1" fill="hold">
                                          <p:stCondLst>
                                            <p:cond delay="0"/>
                                          </p:stCondLst>
                                        </p:cTn>
                                        <p:tgtEl>
                                          <p:spTgt spid="41993"/>
                                        </p:tgtEl>
                                        <p:attrNameLst>
                                          <p:attrName>style.visibility</p:attrName>
                                        </p:attrNameLst>
                                      </p:cBhvr>
                                      <p:to>
                                        <p:strVal val="visible"/>
                                      </p:to>
                                    </p:set>
                                    <p:animEffect transition="in" filter="wipe(right)">
                                      <p:cBhvr>
                                        <p:cTn id="27" dur="500"/>
                                        <p:tgtEl>
                                          <p:spTgt spid="4199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19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41994" grpId="0"/>
      <p:bldP spid="4199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bluegreen swirly"/>
          <p:cNvPicPr>
            <a:picLocks noChangeAspect="1" noChangeArrowheads="1"/>
          </p:cNvPicPr>
          <p:nvPr/>
        </p:nvPicPr>
        <p:blipFill>
          <a:blip r:embed="rId3" cstate="print"/>
          <a:srcRect/>
          <a:stretch>
            <a:fillRect/>
          </a:stretch>
        </p:blipFill>
        <p:spPr bwMode="auto">
          <a:xfrm>
            <a:off x="-42863" y="0"/>
            <a:ext cx="9186863" cy="6853238"/>
          </a:xfrm>
          <a:prstGeom prst="rect">
            <a:avLst/>
          </a:prstGeom>
          <a:noFill/>
          <a:ln w="9525">
            <a:noFill/>
            <a:miter lim="800000"/>
            <a:headEnd/>
            <a:tailEnd/>
          </a:ln>
        </p:spPr>
      </p:pic>
      <p:pic>
        <p:nvPicPr>
          <p:cNvPr id="48141" name="Picture 13" descr="crown fire"/>
          <p:cNvPicPr>
            <a:picLocks noChangeAspect="1" noChangeArrowheads="1"/>
          </p:cNvPicPr>
          <p:nvPr/>
        </p:nvPicPr>
        <p:blipFill>
          <a:blip r:embed="rId4" cstate="print"/>
          <a:srcRect/>
          <a:stretch>
            <a:fillRect/>
          </a:stretch>
        </p:blipFill>
        <p:spPr bwMode="auto">
          <a:xfrm>
            <a:off x="4649788" y="3429000"/>
            <a:ext cx="4113212" cy="2741613"/>
          </a:xfrm>
          <a:prstGeom prst="rect">
            <a:avLst/>
          </a:prstGeom>
          <a:noFill/>
          <a:ln w="9525">
            <a:noFill/>
            <a:miter lim="800000"/>
            <a:headEnd/>
            <a:tailEnd/>
          </a:ln>
        </p:spPr>
      </p:pic>
      <p:pic>
        <p:nvPicPr>
          <p:cNvPr id="75780" name="Picture 12" descr="litter fire"/>
          <p:cNvPicPr>
            <a:picLocks noChangeAspect="1" noChangeArrowheads="1"/>
          </p:cNvPicPr>
          <p:nvPr/>
        </p:nvPicPr>
        <p:blipFill>
          <a:blip r:embed="rId5" cstate="print"/>
          <a:srcRect/>
          <a:stretch>
            <a:fillRect/>
          </a:stretch>
        </p:blipFill>
        <p:spPr bwMode="auto">
          <a:xfrm>
            <a:off x="304800" y="3430588"/>
            <a:ext cx="4113213" cy="2741612"/>
          </a:xfrm>
          <a:prstGeom prst="rect">
            <a:avLst/>
          </a:prstGeom>
          <a:noFill/>
          <a:ln w="9525">
            <a:noFill/>
            <a:miter lim="800000"/>
            <a:headEnd/>
            <a:tailEnd/>
          </a:ln>
        </p:spPr>
      </p:pic>
      <p:sp>
        <p:nvSpPr>
          <p:cNvPr id="75781" name="Rectangle 3"/>
          <p:cNvSpPr>
            <a:spLocks noGrp="1" noChangeArrowheads="1"/>
          </p:cNvSpPr>
          <p:nvPr>
            <p:ph type="ctrTitle"/>
          </p:nvPr>
        </p:nvSpPr>
        <p:spPr>
          <a:xfrm>
            <a:off x="381000" y="228600"/>
            <a:ext cx="8610600" cy="1143000"/>
          </a:xfrm>
        </p:spPr>
        <p:txBody>
          <a:bodyPr/>
          <a:lstStyle/>
          <a:p>
            <a:pPr eaLnBrk="1" hangingPunct="1"/>
            <a:r>
              <a:rPr lang="es-MX" altLang="es-MX" noProof="0" dirty="0">
                <a:solidFill>
                  <a:schemeClr val="tx1"/>
                </a:solidFill>
              </a:rPr>
              <a:t>Cambio en el tipo de combustible</a:t>
            </a:r>
          </a:p>
        </p:txBody>
      </p:sp>
      <p:sp>
        <p:nvSpPr>
          <p:cNvPr id="75782" name="Rectangle 4"/>
          <p:cNvSpPr>
            <a:spLocks noGrp="1" noChangeArrowheads="1"/>
          </p:cNvSpPr>
          <p:nvPr>
            <p:ph type="subTitle" idx="1"/>
          </p:nvPr>
        </p:nvSpPr>
        <p:spPr>
          <a:xfrm>
            <a:off x="381000" y="1752600"/>
            <a:ext cx="3962400" cy="1520825"/>
          </a:xfrm>
        </p:spPr>
        <p:txBody>
          <a:bodyPr/>
          <a:lstStyle/>
          <a:p>
            <a:pPr eaLnBrk="1" hangingPunct="1">
              <a:lnSpc>
                <a:spcPct val="90000"/>
              </a:lnSpc>
              <a:buFontTx/>
              <a:buChar char="•"/>
            </a:pPr>
            <a:r>
              <a:rPr lang="es-MX" altLang="es-MX" sz="2800" noProof="0" dirty="0"/>
              <a:t> Condiciones actuales</a:t>
            </a:r>
          </a:p>
          <a:p>
            <a:pPr algn="l" eaLnBrk="1" hangingPunct="1">
              <a:lnSpc>
                <a:spcPct val="90000"/>
              </a:lnSpc>
            </a:pPr>
            <a:r>
              <a:rPr lang="es-MX" altLang="es-MX" sz="2800" noProof="0" dirty="0"/>
              <a:t>   -  Incendio de residuos de bosque</a:t>
            </a:r>
          </a:p>
        </p:txBody>
      </p:sp>
      <p:sp>
        <p:nvSpPr>
          <p:cNvPr id="48138" name="Rectangle 10"/>
          <p:cNvSpPr>
            <a:spLocks noChangeArrowheads="1"/>
          </p:cNvSpPr>
          <p:nvPr/>
        </p:nvSpPr>
        <p:spPr bwMode="auto">
          <a:xfrm>
            <a:off x="4648200" y="1676400"/>
            <a:ext cx="4343400" cy="990600"/>
          </a:xfrm>
          <a:prstGeom prst="rect">
            <a:avLst/>
          </a:prstGeom>
          <a:noFill/>
          <a:ln w="9525">
            <a:noFill/>
            <a:miter lim="800000"/>
            <a:headEnd/>
            <a:tailEnd/>
          </a:ln>
        </p:spPr>
        <p:txBody>
          <a:bodyPr/>
          <a:lstStyle/>
          <a:p>
            <a:pPr>
              <a:buFontTx/>
              <a:buChar char="•"/>
            </a:pPr>
            <a:r>
              <a:rPr lang="en-US" altLang="es-MX" sz="2800" b="1"/>
              <a:t> </a:t>
            </a:r>
            <a:r>
              <a:rPr lang="en-US" altLang="es-MX" sz="2800"/>
              <a:t>Condiciones esperadas</a:t>
            </a:r>
            <a:br>
              <a:rPr lang="en-US" altLang="es-MX" sz="2800"/>
            </a:br>
            <a:r>
              <a:rPr lang="en-US" altLang="es-MX" sz="2800"/>
              <a:t>    -  Incendio de copa</a:t>
            </a:r>
          </a:p>
        </p:txBody>
      </p:sp>
      <p:sp>
        <p:nvSpPr>
          <p:cNvPr id="7578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t>12-</a:t>
            </a:r>
            <a:fld id="{903EA261-CE52-4884-8AC2-26E3782D49FF}" type="slidenum">
              <a:rPr lang="en-US" altLang="es-MX" sz="1000" smtClean="0"/>
              <a:pPr algn="r" eaLnBrk="1" hangingPunct="1"/>
              <a:t>42</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0"/>
                                  </p:stCondLst>
                                  <p:childTnLst>
                                    <p:set>
                                      <p:cBhvr>
                                        <p:cTn id="6" dur="1" fill="hold">
                                          <p:stCondLst>
                                            <p:cond delay="0"/>
                                          </p:stCondLst>
                                        </p:cTn>
                                        <p:tgtEl>
                                          <p:spTgt spid="48138"/>
                                        </p:tgtEl>
                                        <p:attrNameLst>
                                          <p:attrName>style.visibility</p:attrName>
                                        </p:attrNameLst>
                                      </p:cBhvr>
                                      <p:to>
                                        <p:strVal val="visible"/>
                                      </p:to>
                                    </p:set>
                                  </p:childTnLst>
                                </p:cTn>
                              </p:par>
                              <p:par>
                                <p:cTn id="7" presetID="1" presetClass="entr" presetSubtype="0" fill="hold" nodeType="withEffect">
                                  <p:stCondLst>
                                    <p:cond delay="1000"/>
                                  </p:stCondLst>
                                  <p:childTnLst>
                                    <p:set>
                                      <p:cBhvr>
                                        <p:cTn id="8" dur="1" fill="hold">
                                          <p:stCondLst>
                                            <p:cond delay="0"/>
                                          </p:stCondLst>
                                        </p:cTn>
                                        <p:tgtEl>
                                          <p:spTgt spid="48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bluegreen swirly"/>
          <p:cNvPicPr>
            <a:picLocks noChangeAspect="1" noChangeArrowheads="1"/>
          </p:cNvPicPr>
          <p:nvPr/>
        </p:nvPicPr>
        <p:blipFill>
          <a:blip r:embed="rId3" cstate="print"/>
          <a:srcRect/>
          <a:stretch>
            <a:fillRect/>
          </a:stretch>
        </p:blipFill>
        <p:spPr bwMode="auto">
          <a:xfrm>
            <a:off x="-42863" y="0"/>
            <a:ext cx="9186863" cy="6853238"/>
          </a:xfrm>
          <a:prstGeom prst="rect">
            <a:avLst/>
          </a:prstGeom>
          <a:noFill/>
          <a:ln w="9525">
            <a:noFill/>
            <a:miter lim="800000"/>
            <a:headEnd/>
            <a:tailEnd/>
          </a:ln>
        </p:spPr>
      </p:pic>
      <p:pic>
        <p:nvPicPr>
          <p:cNvPr id="77827" name="Picture 9" descr="upslope crown"/>
          <p:cNvPicPr>
            <a:picLocks noChangeAspect="1" noChangeArrowheads="1"/>
          </p:cNvPicPr>
          <p:nvPr/>
        </p:nvPicPr>
        <p:blipFill>
          <a:blip r:embed="rId4" cstate="print"/>
          <a:srcRect/>
          <a:stretch>
            <a:fillRect/>
          </a:stretch>
        </p:blipFill>
        <p:spPr bwMode="auto">
          <a:xfrm>
            <a:off x="304800" y="3659188"/>
            <a:ext cx="4113213" cy="2741612"/>
          </a:xfrm>
          <a:prstGeom prst="rect">
            <a:avLst/>
          </a:prstGeom>
          <a:noFill/>
          <a:ln w="9525">
            <a:noFill/>
            <a:miter lim="800000"/>
            <a:headEnd/>
            <a:tailEnd/>
          </a:ln>
        </p:spPr>
      </p:pic>
      <p:sp>
        <p:nvSpPr>
          <p:cNvPr id="77828" name="Rectangle 5"/>
          <p:cNvSpPr>
            <a:spLocks noGrp="1" noChangeArrowheads="1"/>
          </p:cNvSpPr>
          <p:nvPr>
            <p:ph type="ctrTitle"/>
          </p:nvPr>
        </p:nvSpPr>
        <p:spPr>
          <a:xfrm>
            <a:off x="0" y="304800"/>
            <a:ext cx="9144000" cy="990600"/>
          </a:xfrm>
        </p:spPr>
        <p:txBody>
          <a:bodyPr/>
          <a:lstStyle/>
          <a:p>
            <a:pPr eaLnBrk="1" hangingPunct="1">
              <a:lnSpc>
                <a:spcPct val="90000"/>
              </a:lnSpc>
            </a:pPr>
            <a:r>
              <a:rPr lang="es-MX" altLang="es-MX" noProof="0" dirty="0">
                <a:solidFill>
                  <a:schemeClr val="tx1"/>
                </a:solidFill>
              </a:rPr>
              <a:t>Pendiente inversa</a:t>
            </a:r>
            <a:br>
              <a:rPr lang="es-MX" altLang="es-MX" b="0" noProof="0" dirty="0">
                <a:solidFill>
                  <a:schemeClr val="tx1"/>
                </a:solidFill>
              </a:rPr>
            </a:br>
            <a:r>
              <a:rPr lang="es-MX" altLang="es-MX" sz="2800" b="0" noProof="0" dirty="0">
                <a:solidFill>
                  <a:schemeClr val="tx1"/>
                </a:solidFill>
              </a:rPr>
              <a:t>Un cambio importante, a menudo tanto en combustible y viento</a:t>
            </a:r>
          </a:p>
        </p:txBody>
      </p:sp>
      <p:sp>
        <p:nvSpPr>
          <p:cNvPr id="77829" name="Rectangle 6"/>
          <p:cNvSpPr>
            <a:spLocks noGrp="1" noChangeArrowheads="1"/>
          </p:cNvSpPr>
          <p:nvPr>
            <p:ph type="subTitle" idx="1"/>
          </p:nvPr>
        </p:nvSpPr>
        <p:spPr>
          <a:xfrm>
            <a:off x="152400" y="1524000"/>
            <a:ext cx="4191000" cy="1828800"/>
          </a:xfrm>
        </p:spPr>
        <p:txBody>
          <a:bodyPr/>
          <a:lstStyle/>
          <a:p>
            <a:pPr algn="l" eaLnBrk="1" hangingPunct="1">
              <a:buFontTx/>
              <a:buChar char="•"/>
            </a:pPr>
            <a:r>
              <a:rPr lang="es-MX" altLang="es-MX" sz="2200" noProof="0" dirty="0"/>
              <a:t>  Condiciones actuales</a:t>
            </a:r>
          </a:p>
          <a:p>
            <a:pPr marL="360363" indent="-360363" algn="l" eaLnBrk="1" hangingPunct="1">
              <a:lnSpc>
                <a:spcPct val="80000"/>
              </a:lnSpc>
            </a:pPr>
            <a:r>
              <a:rPr lang="es-MX" altLang="es-MX" sz="2200" noProof="0" dirty="0"/>
              <a:t> -  Incendio de copa, ladera arriba</a:t>
            </a:r>
          </a:p>
          <a:p>
            <a:pPr algn="l" eaLnBrk="1" hangingPunct="1">
              <a:lnSpc>
                <a:spcPct val="80000"/>
              </a:lnSpc>
            </a:pPr>
            <a:r>
              <a:rPr lang="es-MX" altLang="es-MX" sz="2200" noProof="0" dirty="0"/>
              <a:t>   -  Expuesto al viento</a:t>
            </a:r>
          </a:p>
        </p:txBody>
      </p:sp>
      <p:sp>
        <p:nvSpPr>
          <p:cNvPr id="77830" name="Line 13"/>
          <p:cNvSpPr>
            <a:spLocks noChangeShapeType="1"/>
          </p:cNvSpPr>
          <p:nvPr/>
        </p:nvSpPr>
        <p:spPr bwMode="auto">
          <a:xfrm>
            <a:off x="533400" y="4343400"/>
            <a:ext cx="1676400" cy="0"/>
          </a:xfrm>
          <a:prstGeom prst="line">
            <a:avLst/>
          </a:prstGeom>
          <a:noFill/>
          <a:ln w="304800">
            <a:solidFill>
              <a:srgbClr val="0000FF">
                <a:alpha val="58823"/>
              </a:srgbClr>
            </a:solidFill>
            <a:round/>
            <a:headEnd/>
            <a:tailEnd type="triangle" w="med" len="med"/>
          </a:ln>
        </p:spPr>
        <p:txBody>
          <a:bodyPr wrap="none" anchor="ctr"/>
          <a:lstStyle/>
          <a:p>
            <a:endParaRPr lang="es-MX"/>
          </a:p>
        </p:txBody>
      </p:sp>
      <p:grpSp>
        <p:nvGrpSpPr>
          <p:cNvPr id="2" name="Group 18"/>
          <p:cNvGrpSpPr>
            <a:grpSpLocks/>
          </p:cNvGrpSpPr>
          <p:nvPr/>
        </p:nvGrpSpPr>
        <p:grpSpPr bwMode="auto">
          <a:xfrm>
            <a:off x="4343400" y="1600200"/>
            <a:ext cx="4572000" cy="4800600"/>
            <a:chOff x="2736" y="864"/>
            <a:chExt cx="2880" cy="3024"/>
          </a:xfrm>
        </p:grpSpPr>
        <p:pic>
          <p:nvPicPr>
            <p:cNvPr id="77835" name="Picture 10" descr="downslope litter"/>
            <p:cNvPicPr>
              <a:picLocks noChangeAspect="1" noChangeArrowheads="1"/>
            </p:cNvPicPr>
            <p:nvPr/>
          </p:nvPicPr>
          <p:blipFill>
            <a:blip r:embed="rId5" cstate="print"/>
            <a:srcRect/>
            <a:stretch>
              <a:fillRect/>
            </a:stretch>
          </p:blipFill>
          <p:spPr bwMode="auto">
            <a:xfrm>
              <a:off x="2929" y="2161"/>
              <a:ext cx="2591" cy="1727"/>
            </a:xfrm>
            <a:prstGeom prst="rect">
              <a:avLst/>
            </a:prstGeom>
            <a:noFill/>
            <a:ln w="9525">
              <a:noFill/>
              <a:miter lim="800000"/>
              <a:headEnd/>
              <a:tailEnd/>
            </a:ln>
          </p:spPr>
        </p:pic>
        <p:sp>
          <p:nvSpPr>
            <p:cNvPr id="77836" name="Rectangle 8"/>
            <p:cNvSpPr>
              <a:spLocks noChangeArrowheads="1"/>
            </p:cNvSpPr>
            <p:nvPr/>
          </p:nvSpPr>
          <p:spPr bwMode="auto">
            <a:xfrm>
              <a:off x="2736" y="864"/>
              <a:ext cx="2880"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88900" indent="-88900" algn="just">
                <a:spcBef>
                  <a:spcPct val="0"/>
                </a:spcBef>
                <a:defRPr/>
              </a:pPr>
              <a:r>
                <a:rPr lang="es-MX" altLang="es-MX" sz="2200" dirty="0"/>
                <a:t>  Condiciones esperadas</a:t>
              </a:r>
              <a:br>
                <a:rPr lang="es-MX" altLang="es-MX" sz="2200" dirty="0"/>
              </a:br>
              <a:r>
                <a:rPr lang="es-MX" altLang="es-MX" sz="2200" dirty="0"/>
                <a:t>    -  Incendio de residuos del bosque, ladera abajo</a:t>
              </a:r>
            </a:p>
            <a:p>
              <a:pPr algn="just">
                <a:spcBef>
                  <a:spcPct val="0"/>
                </a:spcBef>
                <a:buFontTx/>
                <a:buNone/>
                <a:defRPr/>
              </a:pPr>
              <a:r>
                <a:rPr lang="es-MX" altLang="es-MX" sz="2200" dirty="0"/>
                <a:t>    -  Protegido del viento</a:t>
              </a:r>
            </a:p>
          </p:txBody>
        </p:sp>
        <p:sp>
          <p:nvSpPr>
            <p:cNvPr id="77837" name="Line 14"/>
            <p:cNvSpPr>
              <a:spLocks noChangeShapeType="1"/>
            </p:cNvSpPr>
            <p:nvPr/>
          </p:nvSpPr>
          <p:spPr bwMode="auto">
            <a:xfrm>
              <a:off x="4032" y="2688"/>
              <a:ext cx="576" cy="0"/>
            </a:xfrm>
            <a:prstGeom prst="line">
              <a:avLst/>
            </a:prstGeom>
            <a:noFill/>
            <a:ln w="152400">
              <a:solidFill>
                <a:srgbClr val="0000FF">
                  <a:alpha val="58823"/>
                </a:srgbClr>
              </a:solidFill>
              <a:round/>
              <a:headEnd/>
              <a:tailEnd type="triangle" w="med" len="med"/>
            </a:ln>
          </p:spPr>
          <p:txBody>
            <a:bodyPr wrap="none" anchor="ctr"/>
            <a:lstStyle/>
            <a:p>
              <a:endParaRPr lang="es-MX" sz="2200"/>
            </a:p>
          </p:txBody>
        </p:sp>
      </p:grpSp>
      <p:sp>
        <p:nvSpPr>
          <p:cNvPr id="77832" name="Line 16"/>
          <p:cNvSpPr>
            <a:spLocks noChangeShapeType="1"/>
          </p:cNvSpPr>
          <p:nvPr/>
        </p:nvSpPr>
        <p:spPr bwMode="auto">
          <a:xfrm>
            <a:off x="457200" y="5334000"/>
            <a:ext cx="914400" cy="0"/>
          </a:xfrm>
          <a:prstGeom prst="line">
            <a:avLst/>
          </a:prstGeom>
          <a:noFill/>
          <a:ln w="152400">
            <a:solidFill>
              <a:schemeClr val="bg1"/>
            </a:solidFill>
            <a:round/>
            <a:headEnd/>
            <a:tailEnd type="triangle" w="med" len="med"/>
          </a:ln>
        </p:spPr>
        <p:txBody>
          <a:bodyPr wrap="none" anchor="ctr"/>
          <a:lstStyle/>
          <a:p>
            <a:endParaRPr lang="es-MX"/>
          </a:p>
        </p:txBody>
      </p:sp>
      <p:sp>
        <p:nvSpPr>
          <p:cNvPr id="50193" name="Text Box 17"/>
          <p:cNvSpPr txBox="1">
            <a:spLocks noChangeArrowheads="1"/>
          </p:cNvSpPr>
          <p:nvPr/>
        </p:nvSpPr>
        <p:spPr bwMode="auto">
          <a:xfrm>
            <a:off x="2963863" y="3133725"/>
            <a:ext cx="3201987" cy="523875"/>
          </a:xfrm>
          <a:prstGeom prst="rect">
            <a:avLst/>
          </a:prstGeom>
          <a:noFill/>
          <a:ln w="9525">
            <a:noFill/>
            <a:miter lim="800000"/>
            <a:headEnd/>
            <a:tailEnd/>
          </a:ln>
        </p:spPr>
        <p:txBody>
          <a:bodyPr wrap="none">
            <a:spAutoFit/>
          </a:bodyPr>
          <a:lstStyle/>
          <a:p>
            <a:r>
              <a:rPr lang="en-US" altLang="es-MX" sz="2800" b="1" u="sng">
                <a:solidFill>
                  <a:schemeClr val="tx2"/>
                </a:solidFill>
              </a:rPr>
              <a:t>Cambio favorable</a:t>
            </a:r>
          </a:p>
        </p:txBody>
      </p:sp>
      <p:sp>
        <p:nvSpPr>
          <p:cNvPr id="77834" name="Slide Number Placeholder 5"/>
          <p:cNvSpPr txBox="1">
            <a:spLocks noGrp="1"/>
          </p:cNvSpPr>
          <p:nvPr/>
        </p:nvSpPr>
        <p:spPr bwMode="auto">
          <a:xfrm>
            <a:off x="7010400" y="6553200"/>
            <a:ext cx="2133600" cy="476250"/>
          </a:xfrm>
          <a:prstGeom prst="rect">
            <a:avLst/>
          </a:prstGeom>
          <a:noFill/>
          <a:ln w="9525">
            <a:noFill/>
            <a:miter lim="800000"/>
            <a:headEnd/>
            <a:tailEnd/>
          </a:ln>
        </p:spPr>
        <p:txBody>
          <a:bodyPr/>
          <a:lstStyle/>
          <a:p>
            <a:pPr algn="r"/>
            <a:r>
              <a:rPr lang="en-US" altLang="es-MX" sz="1000" dirty="0"/>
              <a:t>12-</a:t>
            </a:r>
            <a:fld id="{FE3398A1-C73B-4472-92AA-1BCBD9FB40AE}" type="slidenum">
              <a:rPr lang="en-US" altLang="es-MX" sz="1000" smtClean="0"/>
              <a:pPr algn="r"/>
              <a:t>43</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9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5"/>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3FD96B56-C181-468C-BFB1-56F8F0872763}" type="slidenum">
              <a:rPr lang="en-US" altLang="es-MX" sz="1400"/>
              <a:pPr algn="r"/>
              <a:t>44</a:t>
            </a:fld>
            <a:r>
              <a:rPr lang="en-US" altLang="es-MX" sz="1400"/>
              <a:t>-S290-EP</a:t>
            </a:r>
          </a:p>
        </p:txBody>
      </p:sp>
      <p:pic>
        <p:nvPicPr>
          <p:cNvPr id="79875" name="Picture 2" descr="bluegreen swirly"/>
          <p:cNvPicPr>
            <a:picLocks noChangeAspect="1" noChangeArrowheads="1"/>
          </p:cNvPicPr>
          <p:nvPr/>
        </p:nvPicPr>
        <p:blipFill>
          <a:blip r:embed="rId3" cstate="print"/>
          <a:srcRect/>
          <a:stretch>
            <a:fillRect/>
          </a:stretch>
        </p:blipFill>
        <p:spPr bwMode="auto">
          <a:xfrm>
            <a:off x="-42863" y="0"/>
            <a:ext cx="9186863" cy="6853238"/>
          </a:xfrm>
          <a:prstGeom prst="rect">
            <a:avLst/>
          </a:prstGeom>
          <a:noFill/>
          <a:ln w="9525">
            <a:noFill/>
            <a:miter lim="800000"/>
            <a:headEnd/>
            <a:tailEnd/>
          </a:ln>
        </p:spPr>
      </p:pic>
      <p:sp>
        <p:nvSpPr>
          <p:cNvPr id="79876" name="Rectangle 6"/>
          <p:cNvSpPr>
            <a:spLocks noGrp="1" noChangeArrowheads="1"/>
          </p:cNvSpPr>
          <p:nvPr>
            <p:ph type="subTitle" idx="1"/>
          </p:nvPr>
        </p:nvSpPr>
        <p:spPr>
          <a:xfrm>
            <a:off x="304800" y="1219200"/>
            <a:ext cx="4344988" cy="1524000"/>
          </a:xfrm>
        </p:spPr>
        <p:txBody>
          <a:bodyPr/>
          <a:lstStyle/>
          <a:p>
            <a:pPr algn="l" eaLnBrk="1" hangingPunct="1">
              <a:buFontTx/>
              <a:buChar char="•"/>
              <a:defRPr/>
            </a:pPr>
            <a:r>
              <a:rPr lang="es-MX" altLang="es-MX" sz="2600" noProof="0" dirty="0"/>
              <a:t>  Condiciones actuales</a:t>
            </a:r>
          </a:p>
          <a:p>
            <a:pPr marL="88900" indent="-88900" algn="l">
              <a:spcBef>
                <a:spcPct val="0"/>
              </a:spcBef>
              <a:defRPr/>
            </a:pPr>
            <a:r>
              <a:rPr lang="es-MX" altLang="es-MX" sz="2600" noProof="0" dirty="0"/>
              <a:t>   -  Incendio de residuos de bosque, en contra de la pendiente</a:t>
            </a:r>
          </a:p>
          <a:p>
            <a:pPr algn="l">
              <a:spcBef>
                <a:spcPct val="0"/>
              </a:spcBef>
              <a:defRPr/>
            </a:pPr>
            <a:r>
              <a:rPr lang="es-MX" altLang="es-MX" sz="2600" noProof="0" dirty="0"/>
              <a:t>    -  Protegido del viento</a:t>
            </a:r>
          </a:p>
        </p:txBody>
      </p:sp>
      <p:pic>
        <p:nvPicPr>
          <p:cNvPr id="79877" name="Picture 3" descr="downslope litter"/>
          <p:cNvPicPr>
            <a:picLocks noChangeAspect="1" noChangeArrowheads="1"/>
          </p:cNvPicPr>
          <p:nvPr/>
        </p:nvPicPr>
        <p:blipFill>
          <a:blip r:embed="rId4" cstate="print"/>
          <a:srcRect/>
          <a:stretch>
            <a:fillRect/>
          </a:stretch>
        </p:blipFill>
        <p:spPr bwMode="auto">
          <a:xfrm>
            <a:off x="304800" y="3659188"/>
            <a:ext cx="4113213" cy="2741612"/>
          </a:xfrm>
          <a:prstGeom prst="rect">
            <a:avLst/>
          </a:prstGeom>
          <a:noFill/>
          <a:ln w="9525">
            <a:noFill/>
            <a:miter lim="800000"/>
            <a:headEnd/>
            <a:tailEnd/>
          </a:ln>
        </p:spPr>
      </p:pic>
      <p:pic>
        <p:nvPicPr>
          <p:cNvPr id="79878" name="Picture 4" descr="upslope crown"/>
          <p:cNvPicPr>
            <a:picLocks noChangeAspect="1" noChangeArrowheads="1"/>
          </p:cNvPicPr>
          <p:nvPr/>
        </p:nvPicPr>
        <p:blipFill>
          <a:blip r:embed="rId5" cstate="print"/>
          <a:srcRect/>
          <a:stretch>
            <a:fillRect/>
          </a:stretch>
        </p:blipFill>
        <p:spPr bwMode="auto">
          <a:xfrm>
            <a:off x="4649788" y="3659188"/>
            <a:ext cx="4113212" cy="2741612"/>
          </a:xfrm>
          <a:prstGeom prst="rect">
            <a:avLst/>
          </a:prstGeom>
          <a:noFill/>
          <a:ln w="9525">
            <a:noFill/>
            <a:miter lim="800000"/>
            <a:headEnd/>
            <a:tailEnd/>
          </a:ln>
        </p:spPr>
      </p:pic>
      <p:sp>
        <p:nvSpPr>
          <p:cNvPr id="79879" name="Line 9"/>
          <p:cNvSpPr>
            <a:spLocks noChangeShapeType="1"/>
          </p:cNvSpPr>
          <p:nvPr/>
        </p:nvSpPr>
        <p:spPr bwMode="auto">
          <a:xfrm>
            <a:off x="4878388" y="4114800"/>
            <a:ext cx="1676400" cy="0"/>
          </a:xfrm>
          <a:prstGeom prst="line">
            <a:avLst/>
          </a:prstGeom>
          <a:noFill/>
          <a:ln w="304800">
            <a:solidFill>
              <a:srgbClr val="0000FF">
                <a:alpha val="58823"/>
              </a:srgbClr>
            </a:solidFill>
            <a:round/>
            <a:headEnd/>
            <a:tailEnd type="triangle" w="med" len="med"/>
          </a:ln>
        </p:spPr>
        <p:txBody>
          <a:bodyPr wrap="none" anchor="ctr"/>
          <a:lstStyle/>
          <a:p>
            <a:endParaRPr lang="es-MX"/>
          </a:p>
        </p:txBody>
      </p:sp>
      <p:sp>
        <p:nvSpPr>
          <p:cNvPr id="79880" name="Line 11"/>
          <p:cNvSpPr>
            <a:spLocks noChangeShapeType="1"/>
          </p:cNvSpPr>
          <p:nvPr/>
        </p:nvSpPr>
        <p:spPr bwMode="auto">
          <a:xfrm>
            <a:off x="4802188" y="5105400"/>
            <a:ext cx="914400" cy="0"/>
          </a:xfrm>
          <a:prstGeom prst="line">
            <a:avLst/>
          </a:prstGeom>
          <a:noFill/>
          <a:ln w="152400">
            <a:solidFill>
              <a:srgbClr val="0000FF">
                <a:alpha val="58823"/>
              </a:srgbClr>
            </a:solidFill>
            <a:round/>
            <a:headEnd/>
            <a:tailEnd type="triangle" w="med" len="med"/>
          </a:ln>
        </p:spPr>
        <p:txBody>
          <a:bodyPr wrap="none" anchor="ctr"/>
          <a:lstStyle/>
          <a:p>
            <a:endParaRPr lang="es-MX"/>
          </a:p>
        </p:txBody>
      </p:sp>
      <p:sp>
        <p:nvSpPr>
          <p:cNvPr id="79881" name="Rectangle 8"/>
          <p:cNvSpPr>
            <a:spLocks noChangeArrowheads="1"/>
          </p:cNvSpPr>
          <p:nvPr/>
        </p:nvSpPr>
        <p:spPr bwMode="auto">
          <a:xfrm>
            <a:off x="4572000" y="1371600"/>
            <a:ext cx="4521200" cy="1371600"/>
          </a:xfrm>
          <a:prstGeom prst="rect">
            <a:avLst/>
          </a:prstGeom>
          <a:noFill/>
          <a:ln w="9525">
            <a:noFill/>
            <a:miter lim="800000"/>
            <a:headEnd/>
            <a:tailEnd/>
          </a:ln>
        </p:spPr>
        <p:txBody>
          <a:bodyPr/>
          <a:lstStyle/>
          <a:p>
            <a:pPr algn="just" eaLnBrk="1" hangingPunct="1">
              <a:lnSpc>
                <a:spcPct val="80000"/>
              </a:lnSpc>
              <a:spcBef>
                <a:spcPct val="20000"/>
              </a:spcBef>
              <a:buFontTx/>
              <a:buChar char="•"/>
            </a:pPr>
            <a:r>
              <a:rPr lang="es-MX" altLang="es-MX" dirty="0"/>
              <a:t>  </a:t>
            </a:r>
            <a:r>
              <a:rPr lang="es-MX" altLang="es-MX" sz="2800" dirty="0"/>
              <a:t>Condiciones esperadas</a:t>
            </a:r>
            <a:br>
              <a:rPr lang="es-MX" altLang="es-MX" sz="2800" dirty="0"/>
            </a:br>
            <a:r>
              <a:rPr lang="es-MX" altLang="es-MX" sz="2800" dirty="0"/>
              <a:t>    -  Incendio de copa, a favor de la pendiente</a:t>
            </a:r>
          </a:p>
          <a:p>
            <a:pPr algn="just" eaLnBrk="1" hangingPunct="1">
              <a:lnSpc>
                <a:spcPct val="80000"/>
              </a:lnSpc>
              <a:spcBef>
                <a:spcPct val="20000"/>
              </a:spcBef>
            </a:pPr>
            <a:r>
              <a:rPr lang="es-MX" altLang="es-MX" sz="2800" dirty="0"/>
              <a:t> -  Expuesto al viento</a:t>
            </a:r>
          </a:p>
          <a:p>
            <a:pPr algn="just" eaLnBrk="1" hangingPunct="1">
              <a:lnSpc>
                <a:spcPct val="80000"/>
              </a:lnSpc>
              <a:spcBef>
                <a:spcPct val="20000"/>
              </a:spcBef>
            </a:pPr>
            <a:endParaRPr lang="es-MX" altLang="es-MX" sz="2600" dirty="0"/>
          </a:p>
        </p:txBody>
      </p:sp>
      <p:sp>
        <p:nvSpPr>
          <p:cNvPr id="79882" name="Line 10"/>
          <p:cNvSpPr>
            <a:spLocks noChangeShapeType="1"/>
          </p:cNvSpPr>
          <p:nvPr/>
        </p:nvSpPr>
        <p:spPr bwMode="auto">
          <a:xfrm>
            <a:off x="2055813" y="4267200"/>
            <a:ext cx="914400" cy="0"/>
          </a:xfrm>
          <a:prstGeom prst="line">
            <a:avLst/>
          </a:prstGeom>
          <a:noFill/>
          <a:ln w="152400">
            <a:solidFill>
              <a:srgbClr val="0000FF">
                <a:alpha val="58823"/>
              </a:srgbClr>
            </a:solidFill>
            <a:round/>
            <a:headEnd/>
            <a:tailEnd type="triangle" w="med" len="med"/>
          </a:ln>
        </p:spPr>
        <p:txBody>
          <a:bodyPr wrap="none" anchor="ctr"/>
          <a:lstStyle/>
          <a:p>
            <a:endParaRPr lang="es-MX"/>
          </a:p>
        </p:txBody>
      </p:sp>
      <p:sp>
        <p:nvSpPr>
          <p:cNvPr id="52236" name="Text Box 12"/>
          <p:cNvSpPr txBox="1">
            <a:spLocks noChangeArrowheads="1"/>
          </p:cNvSpPr>
          <p:nvPr/>
        </p:nvSpPr>
        <p:spPr bwMode="auto">
          <a:xfrm>
            <a:off x="2876550" y="3133725"/>
            <a:ext cx="3219450" cy="523875"/>
          </a:xfrm>
          <a:prstGeom prst="rect">
            <a:avLst/>
          </a:prstGeom>
          <a:noFill/>
          <a:ln w="9525">
            <a:noFill/>
            <a:miter lim="800000"/>
            <a:headEnd/>
            <a:tailEnd/>
          </a:ln>
        </p:spPr>
        <p:txBody>
          <a:bodyPr wrap="none">
            <a:spAutoFit/>
          </a:bodyPr>
          <a:lstStyle/>
          <a:p>
            <a:r>
              <a:rPr lang="en-US" altLang="es-MX" sz="2800" b="1" u="sng">
                <a:solidFill>
                  <a:schemeClr val="tx2"/>
                </a:solidFill>
              </a:rPr>
              <a:t>Cambio peligroso</a:t>
            </a:r>
          </a:p>
        </p:txBody>
      </p:sp>
      <p:sp>
        <p:nvSpPr>
          <p:cNvPr id="79884" name="Slide Number Placeholder 5"/>
          <p:cNvSpPr txBox="1">
            <a:spLocks noGrp="1"/>
          </p:cNvSpPr>
          <p:nvPr/>
        </p:nvSpPr>
        <p:spPr bwMode="auto">
          <a:xfrm>
            <a:off x="7010400" y="6553200"/>
            <a:ext cx="2133600" cy="476250"/>
          </a:xfrm>
          <a:prstGeom prst="rect">
            <a:avLst/>
          </a:prstGeom>
          <a:noFill/>
          <a:ln w="9525">
            <a:noFill/>
            <a:miter lim="800000"/>
            <a:headEnd/>
            <a:tailEnd/>
          </a:ln>
        </p:spPr>
        <p:txBody>
          <a:bodyPr/>
          <a:lstStyle/>
          <a:p>
            <a:pPr algn="r"/>
            <a:r>
              <a:rPr lang="en-US" altLang="es-MX" sz="1000" dirty="0"/>
              <a:t>12-</a:t>
            </a:r>
            <a:fld id="{A24AC7C3-BC58-43EA-BEA5-AAF0495B599B}" type="slidenum">
              <a:rPr lang="en-US" altLang="es-MX" sz="1000" smtClean="0"/>
              <a:pPr algn="r"/>
              <a:t>44</a:t>
            </a:fld>
            <a:r>
              <a:rPr lang="en-US" altLang="es-MX" sz="1000" dirty="0"/>
              <a:t>-S290-PE</a:t>
            </a:r>
          </a:p>
        </p:txBody>
      </p:sp>
      <p:sp>
        <p:nvSpPr>
          <p:cNvPr id="79885" name="Rectangle 5"/>
          <p:cNvSpPr>
            <a:spLocks noChangeArrowheads="1"/>
          </p:cNvSpPr>
          <p:nvPr/>
        </p:nvSpPr>
        <p:spPr bwMode="auto">
          <a:xfrm>
            <a:off x="152400" y="228600"/>
            <a:ext cx="8686800" cy="990600"/>
          </a:xfrm>
          <a:prstGeom prst="rect">
            <a:avLst/>
          </a:prstGeom>
          <a:noFill/>
          <a:ln w="9525">
            <a:noFill/>
            <a:miter lim="800000"/>
            <a:headEnd/>
            <a:tailEnd/>
          </a:ln>
        </p:spPr>
        <p:txBody>
          <a:bodyPr anchor="ctr"/>
          <a:lstStyle/>
          <a:p>
            <a:pPr algn="ctr" eaLnBrk="1" hangingPunct="1"/>
            <a:r>
              <a:rPr lang="es-MX" altLang="es-MX" sz="4000" b="1"/>
              <a:t>Pendiente inversa</a:t>
            </a:r>
            <a:endParaRPr lang="es-MX" altLang="es-MX" sz="3200" b="1"/>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1219200" y="2209800"/>
            <a:ext cx="6858000" cy="1470025"/>
          </a:xfrm>
        </p:spPr>
        <p:txBody>
          <a:bodyPr/>
          <a:lstStyle/>
          <a:p>
            <a:pPr eaLnBrk="1" hangingPunct="1"/>
            <a:r>
              <a:rPr lang="es-MX" altLang="es-MX" noProof="0" dirty="0"/>
              <a:t>Calibrando los cambios </a:t>
            </a:r>
            <a:r>
              <a:rPr lang="es-MX" altLang="es-MX" dirty="0"/>
              <a:t>del </a:t>
            </a:r>
            <a:r>
              <a:rPr lang="es-MX" altLang="es-MX" noProof="0" dirty="0"/>
              <a:t>comportamiento del fuego</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a:xfrm>
            <a:off x="609600" y="1066800"/>
            <a:ext cx="7924800" cy="1981200"/>
          </a:xfrm>
        </p:spPr>
        <p:txBody>
          <a:bodyPr/>
          <a:lstStyle/>
          <a:p>
            <a:pPr eaLnBrk="1" hangingPunct="1">
              <a:lnSpc>
                <a:spcPct val="90000"/>
              </a:lnSpc>
            </a:pPr>
            <a:r>
              <a:rPr lang="es-MX" altLang="es-MX" sz="3600" noProof="0" dirty="0">
                <a:solidFill>
                  <a:schemeClr val="tx2"/>
                </a:solidFill>
              </a:rPr>
              <a:t>¿Cuánto cambia la VP a medida que cambian factores como combustible, viento y  pendiente?</a:t>
            </a:r>
            <a:endParaRPr lang="es-MX" altLang="es-MX" sz="3600" noProof="0" dirty="0"/>
          </a:p>
        </p:txBody>
      </p:sp>
      <p:sp>
        <p:nvSpPr>
          <p:cNvPr id="476163" name="Rectangle 3"/>
          <p:cNvSpPr>
            <a:spLocks noChangeArrowheads="1"/>
          </p:cNvSpPr>
          <p:nvPr/>
        </p:nvSpPr>
        <p:spPr bwMode="auto">
          <a:xfrm>
            <a:off x="1066800" y="3124200"/>
            <a:ext cx="7162800" cy="2362200"/>
          </a:xfrm>
          <a:prstGeom prst="rect">
            <a:avLst/>
          </a:prstGeom>
          <a:noFill/>
          <a:ln w="9525">
            <a:noFill/>
            <a:miter lim="800000"/>
            <a:headEnd/>
            <a:tailEnd/>
          </a:ln>
        </p:spPr>
        <p:txBody>
          <a:bodyPr anchor="ctr"/>
          <a:lstStyle/>
          <a:p>
            <a:pPr algn="ctr" eaLnBrk="1" hangingPunct="1">
              <a:lnSpc>
                <a:spcPct val="90000"/>
              </a:lnSpc>
            </a:pPr>
            <a:r>
              <a:rPr lang="es-MX" altLang="es-MX" sz="3200" dirty="0">
                <a:solidFill>
                  <a:schemeClr val="tx2"/>
                </a:solidFill>
              </a:rPr>
              <a:t>Observaremos cada factor, para desarrollar nuestro sentido de cambio, y, eventualmente, aprender a aplicar las normas para valorar los cambios en el comportamiento del fuego.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6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ctrTitle"/>
          </p:nvPr>
        </p:nvSpPr>
        <p:spPr>
          <a:xfrm>
            <a:off x="533400" y="914400"/>
            <a:ext cx="8305800" cy="4953000"/>
          </a:xfrm>
        </p:spPr>
        <p:txBody>
          <a:bodyPr/>
          <a:lstStyle/>
          <a:p>
            <a:pPr algn="l" eaLnBrk="1" hangingPunct="1">
              <a:lnSpc>
                <a:spcPct val="70000"/>
              </a:lnSpc>
            </a:pPr>
            <a:r>
              <a:rPr lang="es-MX" altLang="es-MX" sz="3600" b="0" noProof="0" dirty="0">
                <a:solidFill>
                  <a:schemeClr val="tx2"/>
                </a:solidFill>
              </a:rPr>
              <a:t>Un diagrama a escala puede ayudar a desarrollar </a:t>
            </a:r>
            <a:r>
              <a:rPr lang="es-MX" altLang="es-MX" sz="3600" b="0" dirty="0">
                <a:solidFill>
                  <a:schemeClr val="tx2"/>
                </a:solidFill>
              </a:rPr>
              <a:t>una</a:t>
            </a:r>
            <a:r>
              <a:rPr lang="es-MX" altLang="es-MX" sz="3600" b="0" noProof="0" dirty="0">
                <a:solidFill>
                  <a:schemeClr val="tx2"/>
                </a:solidFill>
              </a:rPr>
              <a:t> idea del cambio que se puede esperar a medida que cambian las condiciones.</a:t>
            </a:r>
            <a:r>
              <a:rPr lang="es-MX" altLang="es-MX" sz="3600" b="0" noProof="0" dirty="0">
                <a:solidFill>
                  <a:schemeClr val="tx1"/>
                </a:solidFill>
              </a:rPr>
              <a:t> </a:t>
            </a:r>
            <a:br>
              <a:rPr lang="es-MX" altLang="es-MX" sz="3600" b="0" noProof="0" dirty="0">
                <a:solidFill>
                  <a:schemeClr val="tx1"/>
                </a:solidFill>
              </a:rPr>
            </a:br>
            <a:br>
              <a:rPr lang="es-MX" altLang="es-MX" sz="3600" b="0" noProof="0" dirty="0">
                <a:solidFill>
                  <a:schemeClr val="tx1"/>
                </a:solidFill>
              </a:rPr>
            </a:br>
            <a:r>
              <a:rPr lang="es-MX" altLang="es-MX" sz="3600" b="0" dirty="0">
                <a:solidFill>
                  <a:schemeClr val="tx1"/>
                </a:solidFill>
              </a:rPr>
              <a:t>Las g</a:t>
            </a:r>
            <a:r>
              <a:rPr lang="es-MX" altLang="es-MX" sz="3600" b="0" noProof="0" dirty="0" err="1">
                <a:solidFill>
                  <a:schemeClr val="tx1"/>
                </a:solidFill>
              </a:rPr>
              <a:t>uías</a:t>
            </a:r>
            <a:r>
              <a:rPr lang="es-MX" altLang="es-MX" sz="3600" b="0" noProof="0" dirty="0">
                <a:solidFill>
                  <a:schemeClr val="tx1"/>
                </a:solidFill>
              </a:rPr>
              <a:t> específicas nos permitirán considerar cualquier cambio en </a:t>
            </a:r>
            <a:r>
              <a:rPr lang="es-MX" altLang="es-MX" sz="3600" b="0" noProof="0" dirty="0">
                <a:solidFill>
                  <a:schemeClr val="tx2"/>
                </a:solidFill>
              </a:rPr>
              <a:t>:</a:t>
            </a:r>
            <a:br>
              <a:rPr lang="es-MX" altLang="es-MX" sz="3600" b="0" noProof="0" dirty="0">
                <a:solidFill>
                  <a:schemeClr val="tx2"/>
                </a:solidFill>
              </a:rPr>
            </a:br>
            <a:br>
              <a:rPr lang="es-MX" altLang="es-MX" sz="3600" b="0" noProof="0" dirty="0">
                <a:solidFill>
                  <a:schemeClr val="tx2"/>
                </a:solidFill>
              </a:rPr>
            </a:br>
            <a:r>
              <a:rPr lang="es-MX" altLang="es-MX" sz="3200" b="0" noProof="0" dirty="0">
                <a:solidFill>
                  <a:schemeClr val="tx2"/>
                </a:solidFill>
              </a:rPr>
              <a:t>	- Tipo de combustible</a:t>
            </a:r>
            <a:br>
              <a:rPr lang="es-MX" altLang="es-MX" sz="3200" b="0" noProof="0" dirty="0">
                <a:solidFill>
                  <a:schemeClr val="tx2"/>
                </a:solidFill>
              </a:rPr>
            </a:br>
            <a:r>
              <a:rPr lang="es-MX" altLang="es-MX" sz="3200" b="0" noProof="0" dirty="0">
                <a:solidFill>
                  <a:schemeClr val="tx2"/>
                </a:solidFill>
              </a:rPr>
              <a:t>	- Viento</a:t>
            </a:r>
            <a:br>
              <a:rPr lang="es-MX" altLang="es-MX" sz="3200" b="0" noProof="0" dirty="0">
                <a:solidFill>
                  <a:schemeClr val="tx2"/>
                </a:solidFill>
              </a:rPr>
            </a:br>
            <a:r>
              <a:rPr lang="es-MX" altLang="es-MX" sz="3200" b="0" noProof="0" dirty="0">
                <a:solidFill>
                  <a:schemeClr val="tx2"/>
                </a:solidFill>
              </a:rPr>
              <a:t>	- Pendiente</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33400" y="1219200"/>
            <a:ext cx="8077200" cy="4876800"/>
          </a:xfrm>
        </p:spPr>
        <p:txBody>
          <a:bodyPr/>
          <a:lstStyle/>
          <a:p>
            <a:pPr eaLnBrk="1" hangingPunct="1">
              <a:lnSpc>
                <a:spcPct val="90000"/>
              </a:lnSpc>
            </a:pPr>
            <a:r>
              <a:rPr lang="es-MX" altLang="es-MX" sz="3600" b="0" noProof="0" dirty="0">
                <a:solidFill>
                  <a:schemeClr val="tx2"/>
                </a:solidFill>
              </a:rPr>
              <a:t>Considere primero los efectos del cambio de la humedad del combustible fino muerto (</a:t>
            </a:r>
            <a:r>
              <a:rPr lang="es-MX" altLang="es-MX" sz="3600" b="0" noProof="0" dirty="0" err="1">
                <a:solidFill>
                  <a:schemeClr val="tx2"/>
                </a:solidFill>
              </a:rPr>
              <a:t>HCFM</a:t>
            </a:r>
            <a:r>
              <a:rPr lang="es-MX" altLang="es-MX" sz="3600" b="0" noProof="0" dirty="0">
                <a:solidFill>
                  <a:schemeClr val="tx2"/>
                </a:solidFill>
              </a:rPr>
              <a:t>), un cambio bastante grande, equivalente a un cambio sustancial en la humedad relativa.</a:t>
            </a:r>
            <a:br>
              <a:rPr lang="es-MX" altLang="es-MX" sz="3600" b="0" noProof="0" dirty="0">
                <a:solidFill>
                  <a:schemeClr val="tx2"/>
                </a:solidFill>
              </a:rPr>
            </a:br>
            <a:br>
              <a:rPr lang="es-MX" altLang="es-MX" sz="3600" b="0" noProof="0" dirty="0">
                <a:solidFill>
                  <a:schemeClr val="tx2"/>
                </a:solidFill>
              </a:rPr>
            </a:br>
            <a:r>
              <a:rPr lang="es-MX" altLang="es-MX" sz="3600" b="0" noProof="0" dirty="0">
                <a:solidFill>
                  <a:schemeClr val="tx2"/>
                </a:solidFill>
              </a:rPr>
              <a:t>Más adelante presentaremos una guía para medir el efecto de la </a:t>
            </a:r>
            <a:r>
              <a:rPr lang="es-MX" altLang="es-MX" sz="3600" b="0" noProof="0" dirty="0" err="1">
                <a:solidFill>
                  <a:schemeClr val="tx2"/>
                </a:solidFill>
              </a:rPr>
              <a:t>HCFM</a:t>
            </a:r>
            <a:r>
              <a:rPr lang="es-MX" altLang="es-MX" sz="3600" b="0" noProof="0" dirty="0">
                <a:solidFill>
                  <a:schemeClr val="tx2"/>
                </a:solidFill>
              </a:rPr>
              <a:t> en la VP</a:t>
            </a:r>
            <a:endParaRPr lang="es-MX" altLang="es-MX" sz="3600" noProof="0"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10-13-S290-VG"/>
          <p:cNvPicPr>
            <a:picLocks noChangeAspect="1" noChangeArrowheads="1"/>
          </p:cNvPicPr>
          <p:nvPr/>
        </p:nvPicPr>
        <p:blipFill>
          <a:blip r:embed="rId3" cstate="print"/>
          <a:srcRect/>
          <a:stretch>
            <a:fillRect/>
          </a:stretch>
        </p:blipFill>
        <p:spPr bwMode="auto">
          <a:xfrm>
            <a:off x="-57150" y="0"/>
            <a:ext cx="9258300" cy="6858000"/>
          </a:xfrm>
          <a:prstGeom prst="rect">
            <a:avLst/>
          </a:prstGeom>
          <a:noFill/>
          <a:ln w="9525">
            <a:noFill/>
            <a:miter lim="800000"/>
            <a:headEnd/>
            <a:tailEnd/>
          </a:ln>
        </p:spPr>
      </p:pic>
      <p:sp>
        <p:nvSpPr>
          <p:cNvPr id="89091" name="Rectangle 3"/>
          <p:cNvSpPr>
            <a:spLocks noGrp="1" noChangeArrowheads="1"/>
          </p:cNvSpPr>
          <p:nvPr>
            <p:ph type="title"/>
          </p:nvPr>
        </p:nvSpPr>
        <p:spPr>
          <a:xfrm>
            <a:off x="457200" y="381000"/>
            <a:ext cx="8229600" cy="685800"/>
          </a:xfrm>
        </p:spPr>
        <p:txBody>
          <a:bodyPr/>
          <a:lstStyle/>
          <a:p>
            <a:pPr eaLnBrk="1" hangingPunct="1"/>
            <a:r>
              <a:rPr lang="es-MX" altLang="es-MX" noProof="0" dirty="0" err="1">
                <a:solidFill>
                  <a:schemeClr val="bg1"/>
                </a:solidFill>
              </a:rPr>
              <a:t>HCFM</a:t>
            </a:r>
            <a:r>
              <a:rPr lang="es-MX" altLang="es-MX" noProof="0" dirty="0">
                <a:solidFill>
                  <a:schemeClr val="bg1"/>
                </a:solidFill>
              </a:rPr>
              <a:t>: Residuos de bosque</a:t>
            </a:r>
          </a:p>
        </p:txBody>
      </p:sp>
      <p:sp>
        <p:nvSpPr>
          <p:cNvPr id="89092" name="Rectangle 5"/>
          <p:cNvSpPr>
            <a:spLocks noGrp="1" noChangeArrowheads="1"/>
          </p:cNvSpPr>
          <p:nvPr>
            <p:ph type="body" idx="1"/>
          </p:nvPr>
        </p:nvSpPr>
        <p:spPr>
          <a:xfrm>
            <a:off x="762000" y="3200400"/>
            <a:ext cx="7620000" cy="585788"/>
          </a:xfrm>
        </p:spPr>
        <p:txBody>
          <a:bodyPr/>
          <a:lstStyle/>
          <a:p>
            <a:pPr algn="ctr" eaLnBrk="1" hangingPunct="1">
              <a:buFontTx/>
              <a:buNone/>
            </a:pPr>
            <a:r>
              <a:rPr lang="en-US" altLang="es-MX" sz="1800" b="1" dirty="0" err="1"/>
              <a:t>Humedad</a:t>
            </a:r>
            <a:r>
              <a:rPr lang="en-US" altLang="es-MX" sz="1800" b="1" dirty="0"/>
              <a:t> del combustible </a:t>
            </a:r>
            <a:r>
              <a:rPr lang="en-US" altLang="es-MX" sz="1800" b="1" dirty="0" err="1"/>
              <a:t>fino</a:t>
            </a:r>
            <a:r>
              <a:rPr lang="en-US" altLang="es-MX" sz="1800" b="1" dirty="0"/>
              <a:t> </a:t>
            </a:r>
            <a:r>
              <a:rPr lang="en-US" altLang="es-MX" sz="1800" b="1" dirty="0" err="1"/>
              <a:t>muerto</a:t>
            </a:r>
            <a:r>
              <a:rPr lang="en-US" altLang="es-MX" sz="1800" b="1" dirty="0"/>
              <a:t> de 1 hora = 2%</a:t>
            </a:r>
          </a:p>
        </p:txBody>
      </p:sp>
      <p:sp>
        <p:nvSpPr>
          <p:cNvPr id="89093" name="Text Box 6"/>
          <p:cNvSpPr txBox="1">
            <a:spLocks noChangeArrowheads="1"/>
          </p:cNvSpPr>
          <p:nvPr/>
        </p:nvSpPr>
        <p:spPr bwMode="auto">
          <a:xfrm>
            <a:off x="1981200" y="1371600"/>
            <a:ext cx="2085058" cy="830997"/>
          </a:xfrm>
          <a:prstGeom prst="rect">
            <a:avLst/>
          </a:prstGeom>
          <a:noFill/>
          <a:ln w="9525">
            <a:noFill/>
            <a:miter lim="800000"/>
            <a:headEnd/>
            <a:tailEnd/>
          </a:ln>
        </p:spPr>
        <p:txBody>
          <a:bodyPr wrap="none">
            <a:spAutoFit/>
          </a:bodyPr>
          <a:lstStyle/>
          <a:p>
            <a:pPr eaLnBrk="1" hangingPunct="1"/>
            <a:r>
              <a:rPr lang="en-US" altLang="es-MX" b="1" dirty="0"/>
              <a:t>VP = 120 m/h</a:t>
            </a:r>
          </a:p>
          <a:p>
            <a:pPr eaLnBrk="1" hangingPunct="1"/>
            <a:r>
              <a:rPr lang="en-US" altLang="es-MX" b="1" dirty="0" err="1"/>
              <a:t>LLl</a:t>
            </a:r>
            <a:r>
              <a:rPr lang="en-US" altLang="es-MX" b="1" dirty="0"/>
              <a:t> = 0.9 m.</a:t>
            </a:r>
          </a:p>
        </p:txBody>
      </p:sp>
      <p:sp>
        <p:nvSpPr>
          <p:cNvPr id="89094" name="Rectangle 7"/>
          <p:cNvSpPr>
            <a:spLocks noChangeArrowheads="1"/>
          </p:cNvSpPr>
          <p:nvPr/>
        </p:nvSpPr>
        <p:spPr bwMode="auto">
          <a:xfrm>
            <a:off x="762000" y="5867400"/>
            <a:ext cx="76200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1800" b="1" dirty="0" err="1"/>
              <a:t>Humedad</a:t>
            </a:r>
            <a:r>
              <a:rPr lang="en-US" altLang="es-MX" sz="1800" b="1" dirty="0"/>
              <a:t> del combustible </a:t>
            </a:r>
            <a:r>
              <a:rPr lang="en-US" altLang="es-MX" sz="1800" b="1" dirty="0" err="1"/>
              <a:t>fino</a:t>
            </a:r>
            <a:r>
              <a:rPr lang="en-US" altLang="es-MX" sz="1800" b="1" dirty="0"/>
              <a:t> </a:t>
            </a:r>
            <a:r>
              <a:rPr lang="en-US" altLang="es-MX" sz="1800" b="1" dirty="0" err="1"/>
              <a:t>muerto</a:t>
            </a:r>
            <a:r>
              <a:rPr lang="en-US" altLang="es-MX" sz="1800" b="1" dirty="0"/>
              <a:t> de 1 hora= 10%</a:t>
            </a:r>
          </a:p>
        </p:txBody>
      </p:sp>
      <p:sp>
        <p:nvSpPr>
          <p:cNvPr id="89095" name="Text Box 8"/>
          <p:cNvSpPr txBox="1">
            <a:spLocks noChangeArrowheads="1"/>
          </p:cNvSpPr>
          <p:nvPr/>
        </p:nvSpPr>
        <p:spPr bwMode="auto">
          <a:xfrm>
            <a:off x="1981200" y="3962400"/>
            <a:ext cx="1913537" cy="830997"/>
          </a:xfrm>
          <a:prstGeom prst="rect">
            <a:avLst/>
          </a:prstGeom>
          <a:noFill/>
          <a:ln w="9525">
            <a:noFill/>
            <a:miter lim="800000"/>
            <a:headEnd/>
            <a:tailEnd/>
          </a:ln>
        </p:spPr>
        <p:txBody>
          <a:bodyPr wrap="none">
            <a:spAutoFit/>
          </a:bodyPr>
          <a:lstStyle/>
          <a:p>
            <a:pPr eaLnBrk="1" hangingPunct="1"/>
            <a:r>
              <a:rPr lang="en-US" altLang="es-MX" b="1" dirty="0"/>
              <a:t>VP = 60 m/h</a:t>
            </a:r>
          </a:p>
          <a:p>
            <a:pPr eaLnBrk="1" hangingPunct="1"/>
            <a:r>
              <a:rPr lang="en-US" altLang="es-MX" b="1" dirty="0" err="1"/>
              <a:t>LLl</a:t>
            </a:r>
            <a:r>
              <a:rPr lang="en-US" altLang="es-MX" b="1" dirty="0"/>
              <a:t> = 0.6 m</a:t>
            </a:r>
          </a:p>
        </p:txBody>
      </p:sp>
      <p:sp>
        <p:nvSpPr>
          <p:cNvPr id="8909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D8EE2D25-1BE2-4888-96DF-30D15B90E1D4}" type="slidenum">
              <a:rPr lang="en-US" altLang="es-MX" sz="1000" smtClean="0">
                <a:solidFill>
                  <a:srgbClr val="DDDDDD"/>
                </a:solidFill>
              </a:rPr>
              <a:pPr algn="r" eaLnBrk="1" hangingPunct="1"/>
              <a:t>49</a:t>
            </a:fld>
            <a:r>
              <a:rPr lang="en-US" altLang="es-MX" sz="1000" dirty="0">
                <a:solidFill>
                  <a:srgbClr val="DDDDDD"/>
                </a:solidFill>
              </a:rPr>
              <a:t>-S290-PE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MX" altLang="es-MX" noProof="0" dirty="0"/>
              <a:t>Mediciones básicas de comportamiento del fuego</a:t>
            </a:r>
          </a:p>
        </p:txBody>
      </p:sp>
      <p:sp>
        <p:nvSpPr>
          <p:cNvPr id="12291" name="Rectangle 4"/>
          <p:cNvSpPr>
            <a:spLocks noGrp="1" noChangeArrowheads="1"/>
          </p:cNvSpPr>
          <p:nvPr>
            <p:ph type="body" idx="1"/>
          </p:nvPr>
        </p:nvSpPr>
        <p:spPr>
          <a:xfrm>
            <a:off x="457200" y="1951038"/>
            <a:ext cx="8001000" cy="4525962"/>
          </a:xfrm>
        </p:spPr>
        <p:txBody>
          <a:bodyPr/>
          <a:lstStyle/>
          <a:p>
            <a:pPr algn="just" eaLnBrk="1" hangingPunct="1"/>
            <a:r>
              <a:rPr lang="es-MX" altLang="es-MX" noProof="0" dirty="0"/>
              <a:t>Longitud de llama (</a:t>
            </a:r>
            <a:r>
              <a:rPr lang="es-MX" altLang="es-MX" noProof="0" dirty="0" err="1"/>
              <a:t>LLl</a:t>
            </a:r>
            <a:r>
              <a:rPr lang="es-MX" altLang="es-MX" noProof="0" dirty="0"/>
              <a:t>): una medida de lo rápido que se libera la energía en el frente de llamas.</a:t>
            </a:r>
          </a:p>
          <a:p>
            <a:pPr algn="just" eaLnBrk="1" hangingPunct="1"/>
            <a:endParaRPr lang="es-MX" altLang="es-MX" noProof="0" dirty="0"/>
          </a:p>
          <a:p>
            <a:pPr algn="just" eaLnBrk="1" hangingPunct="1"/>
            <a:r>
              <a:rPr lang="es-MX" altLang="es-MX" noProof="0" dirty="0"/>
              <a:t>Velocidad de propagación (VP): una medida de lo rápido que se mueve el frente del fuego.</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10-14-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91139" name="Rectangle 3"/>
          <p:cNvSpPr>
            <a:spLocks noGrp="1" noChangeArrowheads="1"/>
          </p:cNvSpPr>
          <p:nvPr>
            <p:ph type="title"/>
          </p:nvPr>
        </p:nvSpPr>
        <p:spPr>
          <a:xfrm>
            <a:off x="457200" y="381000"/>
            <a:ext cx="8229600" cy="609600"/>
          </a:xfrm>
        </p:spPr>
        <p:txBody>
          <a:bodyPr/>
          <a:lstStyle/>
          <a:p>
            <a:pPr eaLnBrk="1" hangingPunct="1"/>
            <a:r>
              <a:rPr lang="es-MX" altLang="es-MX" sz="3200" noProof="0" dirty="0" err="1">
                <a:solidFill>
                  <a:schemeClr val="bg1"/>
                </a:solidFill>
              </a:rPr>
              <a:t>HCFM</a:t>
            </a:r>
            <a:r>
              <a:rPr lang="es-MX" altLang="es-MX" sz="3200" noProof="0" dirty="0">
                <a:solidFill>
                  <a:schemeClr val="bg1"/>
                </a:solidFill>
              </a:rPr>
              <a:t>: Desechos de aprovechamiento</a:t>
            </a:r>
          </a:p>
        </p:txBody>
      </p:sp>
      <p:sp>
        <p:nvSpPr>
          <p:cNvPr id="91140" name="Rectangle 5"/>
          <p:cNvSpPr>
            <a:spLocks noGrp="1" noChangeArrowheads="1"/>
          </p:cNvSpPr>
          <p:nvPr>
            <p:ph type="body" idx="1"/>
          </p:nvPr>
        </p:nvSpPr>
        <p:spPr>
          <a:xfrm>
            <a:off x="685800" y="3200400"/>
            <a:ext cx="7585075" cy="585788"/>
          </a:xfrm>
        </p:spPr>
        <p:txBody>
          <a:bodyPr/>
          <a:lstStyle/>
          <a:p>
            <a:pPr algn="ctr" eaLnBrk="1" hangingPunct="1">
              <a:buFontTx/>
              <a:buNone/>
            </a:pPr>
            <a:r>
              <a:rPr lang="en-US" altLang="es-MX" sz="1800" b="1" dirty="0" err="1"/>
              <a:t>Humedad</a:t>
            </a:r>
            <a:r>
              <a:rPr lang="en-US" altLang="es-MX" sz="1800" b="1" dirty="0"/>
              <a:t> de combustible </a:t>
            </a:r>
            <a:r>
              <a:rPr lang="en-US" altLang="es-MX" sz="1800" b="1" dirty="0" err="1"/>
              <a:t>fino</a:t>
            </a:r>
            <a:r>
              <a:rPr lang="en-US" altLang="es-MX" sz="1800" b="1" dirty="0"/>
              <a:t> </a:t>
            </a:r>
            <a:r>
              <a:rPr lang="en-US" altLang="es-MX" sz="1800" b="1" dirty="0" err="1"/>
              <a:t>muerto</a:t>
            </a:r>
            <a:r>
              <a:rPr lang="en-US" altLang="es-MX" sz="1800" b="1" dirty="0"/>
              <a:t> de 1 hora = 2%</a:t>
            </a:r>
          </a:p>
        </p:txBody>
      </p:sp>
      <p:sp>
        <p:nvSpPr>
          <p:cNvPr id="91141" name="Text Box 6"/>
          <p:cNvSpPr txBox="1">
            <a:spLocks noChangeArrowheads="1"/>
          </p:cNvSpPr>
          <p:nvPr/>
        </p:nvSpPr>
        <p:spPr bwMode="auto">
          <a:xfrm>
            <a:off x="4084638" y="1371600"/>
            <a:ext cx="2085058" cy="830997"/>
          </a:xfrm>
          <a:prstGeom prst="rect">
            <a:avLst/>
          </a:prstGeom>
          <a:noFill/>
          <a:ln w="9525">
            <a:noFill/>
            <a:miter lim="800000"/>
            <a:headEnd/>
            <a:tailEnd/>
          </a:ln>
        </p:spPr>
        <p:txBody>
          <a:bodyPr wrap="none">
            <a:spAutoFit/>
          </a:bodyPr>
          <a:lstStyle/>
          <a:p>
            <a:pPr eaLnBrk="1" hangingPunct="1"/>
            <a:r>
              <a:rPr lang="en-US" altLang="es-MX" b="1" dirty="0"/>
              <a:t>VP = 260 m/h</a:t>
            </a:r>
          </a:p>
          <a:p>
            <a:pPr eaLnBrk="1" hangingPunct="1"/>
            <a:r>
              <a:rPr lang="en-US" altLang="es-MX" b="1" dirty="0" err="1"/>
              <a:t>LLl</a:t>
            </a:r>
            <a:r>
              <a:rPr lang="en-US" altLang="es-MX" b="1" dirty="0"/>
              <a:t> = 2.7 m.</a:t>
            </a:r>
          </a:p>
        </p:txBody>
      </p:sp>
      <p:sp>
        <p:nvSpPr>
          <p:cNvPr id="91142" name="Rectangle 7"/>
          <p:cNvSpPr>
            <a:spLocks noChangeArrowheads="1"/>
          </p:cNvSpPr>
          <p:nvPr/>
        </p:nvSpPr>
        <p:spPr bwMode="auto">
          <a:xfrm>
            <a:off x="914400" y="5943600"/>
            <a:ext cx="73914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1800" b="1" dirty="0" err="1"/>
              <a:t>Humedad</a:t>
            </a:r>
            <a:r>
              <a:rPr lang="en-US" altLang="es-MX" sz="1800" b="1" dirty="0"/>
              <a:t> de combustible </a:t>
            </a:r>
            <a:r>
              <a:rPr lang="en-US" altLang="es-MX" sz="1800" b="1" dirty="0" err="1"/>
              <a:t>fino</a:t>
            </a:r>
            <a:r>
              <a:rPr lang="en-US" altLang="es-MX" sz="1800" b="1" dirty="0"/>
              <a:t> </a:t>
            </a:r>
            <a:r>
              <a:rPr lang="en-US" altLang="es-MX" sz="1800" b="1" dirty="0" err="1"/>
              <a:t>muerto</a:t>
            </a:r>
            <a:r>
              <a:rPr lang="en-US" altLang="es-MX" sz="1800" b="1" dirty="0"/>
              <a:t> de 1 hora = 10%</a:t>
            </a:r>
          </a:p>
        </p:txBody>
      </p:sp>
      <p:sp>
        <p:nvSpPr>
          <p:cNvPr id="91143" name="Text Box 8"/>
          <p:cNvSpPr txBox="1">
            <a:spLocks noChangeArrowheads="1"/>
          </p:cNvSpPr>
          <p:nvPr/>
        </p:nvSpPr>
        <p:spPr bwMode="auto">
          <a:xfrm>
            <a:off x="4084638" y="4054475"/>
            <a:ext cx="2085058" cy="830997"/>
          </a:xfrm>
          <a:prstGeom prst="rect">
            <a:avLst/>
          </a:prstGeom>
          <a:noFill/>
          <a:ln w="9525">
            <a:noFill/>
            <a:miter lim="800000"/>
            <a:headEnd/>
            <a:tailEnd/>
          </a:ln>
        </p:spPr>
        <p:txBody>
          <a:bodyPr wrap="none">
            <a:spAutoFit/>
          </a:bodyPr>
          <a:lstStyle/>
          <a:p>
            <a:pPr eaLnBrk="1" hangingPunct="1"/>
            <a:r>
              <a:rPr lang="en-US" altLang="es-MX" b="1" dirty="0"/>
              <a:t>VP = 140 m/h</a:t>
            </a:r>
          </a:p>
          <a:p>
            <a:pPr eaLnBrk="1" hangingPunct="1"/>
            <a:r>
              <a:rPr lang="en-US" altLang="es-MX" b="1" dirty="0" err="1"/>
              <a:t>LLl</a:t>
            </a:r>
            <a:r>
              <a:rPr lang="en-US" altLang="es-MX" b="1" dirty="0"/>
              <a:t> = 1.8 m.</a:t>
            </a:r>
          </a:p>
        </p:txBody>
      </p:sp>
      <p:sp>
        <p:nvSpPr>
          <p:cNvPr id="9114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D031803B-EBBC-4B13-8B93-9F27A2A37EBF}" type="slidenum">
              <a:rPr lang="en-US" altLang="es-MX" sz="1000" smtClean="0">
                <a:solidFill>
                  <a:srgbClr val="DDDDDD"/>
                </a:solidFill>
              </a:rPr>
              <a:pPr algn="r" eaLnBrk="1" hangingPunct="1"/>
              <a:t>50</a:t>
            </a:fld>
            <a:r>
              <a:rPr lang="en-US" altLang="es-MX" sz="1000" dirty="0">
                <a:solidFill>
                  <a:srgbClr val="DDDDDD"/>
                </a:solidFill>
              </a:rPr>
              <a:t>-S290-PE</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10-10-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92163" name="Rectangle 3"/>
          <p:cNvSpPr>
            <a:spLocks noGrp="1" noChangeArrowheads="1"/>
          </p:cNvSpPr>
          <p:nvPr>
            <p:ph type="title"/>
          </p:nvPr>
        </p:nvSpPr>
        <p:spPr>
          <a:xfrm>
            <a:off x="457200" y="381000"/>
            <a:ext cx="8229600" cy="609600"/>
          </a:xfrm>
        </p:spPr>
        <p:txBody>
          <a:bodyPr/>
          <a:lstStyle/>
          <a:p>
            <a:pPr eaLnBrk="1" hangingPunct="1"/>
            <a:r>
              <a:rPr lang="es-MX" altLang="es-MX" noProof="0" dirty="0" err="1">
                <a:solidFill>
                  <a:schemeClr val="bg1"/>
                </a:solidFill>
              </a:rPr>
              <a:t>HCFM</a:t>
            </a:r>
            <a:r>
              <a:rPr lang="es-MX" altLang="es-MX" noProof="0" dirty="0">
                <a:solidFill>
                  <a:schemeClr val="bg1"/>
                </a:solidFill>
              </a:rPr>
              <a:t>: Pasto bajo</a:t>
            </a:r>
          </a:p>
        </p:txBody>
      </p:sp>
      <p:sp>
        <p:nvSpPr>
          <p:cNvPr id="92164" name="Rectangle 5"/>
          <p:cNvSpPr>
            <a:spLocks noGrp="1" noChangeArrowheads="1"/>
          </p:cNvSpPr>
          <p:nvPr>
            <p:ph type="body" idx="1"/>
          </p:nvPr>
        </p:nvSpPr>
        <p:spPr>
          <a:xfrm>
            <a:off x="762000" y="3170238"/>
            <a:ext cx="7585075" cy="587375"/>
          </a:xfrm>
        </p:spPr>
        <p:txBody>
          <a:bodyPr/>
          <a:lstStyle/>
          <a:p>
            <a:pPr algn="ctr" eaLnBrk="1" hangingPunct="1">
              <a:buFontTx/>
              <a:buNone/>
            </a:pPr>
            <a:r>
              <a:rPr lang="es-MX" altLang="es-MX" sz="1800" b="1"/>
              <a:t>Humedad del combustible fino muerto de 1 hora = 2%</a:t>
            </a:r>
          </a:p>
        </p:txBody>
      </p:sp>
      <p:sp>
        <p:nvSpPr>
          <p:cNvPr id="92165" name="Text Box 6"/>
          <p:cNvSpPr txBox="1">
            <a:spLocks noChangeArrowheads="1"/>
          </p:cNvSpPr>
          <p:nvPr/>
        </p:nvSpPr>
        <p:spPr bwMode="auto">
          <a:xfrm>
            <a:off x="1981200" y="1371600"/>
            <a:ext cx="2341538" cy="830997"/>
          </a:xfrm>
          <a:prstGeom prst="rect">
            <a:avLst/>
          </a:prstGeom>
          <a:noFill/>
          <a:ln w="9525">
            <a:noFill/>
            <a:miter lim="800000"/>
            <a:headEnd/>
            <a:tailEnd/>
          </a:ln>
        </p:spPr>
        <p:txBody>
          <a:bodyPr wrap="none">
            <a:spAutoFit/>
          </a:bodyPr>
          <a:lstStyle/>
          <a:p>
            <a:pPr eaLnBrk="1" hangingPunct="1"/>
            <a:r>
              <a:rPr lang="en-US" altLang="es-MX" b="1" dirty="0"/>
              <a:t>VP = 1,060 m/h</a:t>
            </a:r>
          </a:p>
          <a:p>
            <a:pPr eaLnBrk="1" hangingPunct="1"/>
            <a:r>
              <a:rPr lang="en-US" altLang="es-MX" b="1" dirty="0" err="1"/>
              <a:t>LLl</a:t>
            </a:r>
            <a:r>
              <a:rPr lang="en-US" altLang="es-MX" b="1" dirty="0"/>
              <a:t> = 1.2 m.</a:t>
            </a:r>
          </a:p>
        </p:txBody>
      </p:sp>
      <p:sp>
        <p:nvSpPr>
          <p:cNvPr id="92166" name="Rectangle 7"/>
          <p:cNvSpPr>
            <a:spLocks noChangeArrowheads="1"/>
          </p:cNvSpPr>
          <p:nvPr/>
        </p:nvSpPr>
        <p:spPr bwMode="auto">
          <a:xfrm>
            <a:off x="762000" y="5715000"/>
            <a:ext cx="7543800" cy="533400"/>
          </a:xfrm>
          <a:prstGeom prst="rect">
            <a:avLst/>
          </a:prstGeom>
          <a:noFill/>
          <a:ln w="9525">
            <a:noFill/>
            <a:miter lim="800000"/>
            <a:headEnd/>
            <a:tailEnd/>
          </a:ln>
        </p:spPr>
        <p:txBody>
          <a:bodyPr/>
          <a:lstStyle/>
          <a:p>
            <a:pPr marL="342900" indent="-342900" algn="ctr" eaLnBrk="1" hangingPunct="1">
              <a:spcBef>
                <a:spcPct val="20000"/>
              </a:spcBef>
            </a:pPr>
            <a:r>
              <a:rPr lang="en-US" altLang="es-MX" sz="1800" b="1" dirty="0" err="1"/>
              <a:t>Humedad</a:t>
            </a:r>
            <a:r>
              <a:rPr lang="en-US" altLang="es-MX" sz="1800" b="1" dirty="0"/>
              <a:t> del combustible </a:t>
            </a:r>
            <a:r>
              <a:rPr lang="en-US" altLang="es-MX" sz="1800" b="1" dirty="0" err="1"/>
              <a:t>fino</a:t>
            </a:r>
            <a:r>
              <a:rPr lang="en-US" altLang="es-MX" sz="1800" b="1" dirty="0"/>
              <a:t> </a:t>
            </a:r>
            <a:r>
              <a:rPr lang="en-US" altLang="es-MX" sz="1800" b="1" dirty="0" err="1"/>
              <a:t>muerto</a:t>
            </a:r>
            <a:r>
              <a:rPr lang="en-US" altLang="es-MX" sz="1800" b="1" dirty="0"/>
              <a:t> de 1 hora = 10%</a:t>
            </a:r>
          </a:p>
        </p:txBody>
      </p:sp>
      <p:sp>
        <p:nvSpPr>
          <p:cNvPr id="92167" name="Text Box 8"/>
          <p:cNvSpPr txBox="1">
            <a:spLocks noChangeArrowheads="1"/>
          </p:cNvSpPr>
          <p:nvPr/>
        </p:nvSpPr>
        <p:spPr bwMode="auto">
          <a:xfrm>
            <a:off x="1981200" y="4038600"/>
            <a:ext cx="2085058" cy="830997"/>
          </a:xfrm>
          <a:prstGeom prst="rect">
            <a:avLst/>
          </a:prstGeom>
          <a:noFill/>
          <a:ln w="9525">
            <a:noFill/>
            <a:miter lim="800000"/>
            <a:headEnd/>
            <a:tailEnd/>
          </a:ln>
        </p:spPr>
        <p:txBody>
          <a:bodyPr wrap="none">
            <a:spAutoFit/>
          </a:bodyPr>
          <a:lstStyle/>
          <a:p>
            <a:pPr eaLnBrk="1" hangingPunct="1"/>
            <a:r>
              <a:rPr lang="en-US" altLang="es-MX" b="1" dirty="0"/>
              <a:t>VP = 400 m/h</a:t>
            </a:r>
          </a:p>
          <a:p>
            <a:pPr eaLnBrk="1" hangingPunct="1"/>
            <a:r>
              <a:rPr lang="en-US" altLang="es-MX" b="1" dirty="0" err="1"/>
              <a:t>LLl</a:t>
            </a:r>
            <a:r>
              <a:rPr lang="en-US" altLang="es-MX" b="1" dirty="0"/>
              <a:t>= 0.6 m.</a:t>
            </a:r>
          </a:p>
        </p:txBody>
      </p:sp>
      <p:sp>
        <p:nvSpPr>
          <p:cNvPr id="9216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C5EC1697-696B-4FF4-B01B-4F811EBE8C01}" type="slidenum">
              <a:rPr lang="en-US" altLang="es-MX" sz="1000" smtClean="0">
                <a:solidFill>
                  <a:srgbClr val="DDDDDD"/>
                </a:solidFill>
              </a:rPr>
              <a:pPr algn="r" eaLnBrk="1" hangingPunct="1"/>
              <a:t>51</a:t>
            </a:fld>
            <a:r>
              <a:rPr lang="en-US" altLang="es-MX" sz="1000" dirty="0">
                <a:solidFill>
                  <a:srgbClr val="DDDDDD"/>
                </a:solidFill>
              </a:rPr>
              <a:t>-S290-PE</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10-11-S290-VG"/>
          <p:cNvPicPr>
            <a:picLocks noChangeAspect="1" noChangeArrowheads="1"/>
          </p:cNvPicPr>
          <p:nvPr/>
        </p:nvPicPr>
        <p:blipFill>
          <a:blip r:embed="rId2" cstate="print"/>
          <a:srcRect/>
          <a:stretch>
            <a:fillRect/>
          </a:stretch>
        </p:blipFill>
        <p:spPr bwMode="auto">
          <a:xfrm>
            <a:off x="0" y="0"/>
            <a:ext cx="9258300" cy="6858000"/>
          </a:xfrm>
          <a:prstGeom prst="rect">
            <a:avLst/>
          </a:prstGeom>
          <a:noFill/>
          <a:ln w="9525">
            <a:noFill/>
            <a:miter lim="800000"/>
            <a:headEnd/>
            <a:tailEnd/>
          </a:ln>
        </p:spPr>
      </p:pic>
      <p:sp>
        <p:nvSpPr>
          <p:cNvPr id="93187" name="Rectangle 3"/>
          <p:cNvSpPr>
            <a:spLocks noGrp="1" noChangeArrowheads="1"/>
          </p:cNvSpPr>
          <p:nvPr>
            <p:ph type="title"/>
          </p:nvPr>
        </p:nvSpPr>
        <p:spPr>
          <a:xfrm>
            <a:off x="457200" y="381000"/>
            <a:ext cx="8229600" cy="609600"/>
          </a:xfrm>
        </p:spPr>
        <p:txBody>
          <a:bodyPr/>
          <a:lstStyle/>
          <a:p>
            <a:pPr eaLnBrk="1" hangingPunct="1"/>
            <a:r>
              <a:rPr lang="es-MX" altLang="es-MX" noProof="0" dirty="0" err="1">
                <a:solidFill>
                  <a:schemeClr val="bg1"/>
                </a:solidFill>
              </a:rPr>
              <a:t>HCFM</a:t>
            </a:r>
            <a:r>
              <a:rPr lang="es-MX" altLang="es-MX" noProof="0" dirty="0">
                <a:solidFill>
                  <a:schemeClr val="bg1"/>
                </a:solidFill>
              </a:rPr>
              <a:t>: Pasto alto</a:t>
            </a:r>
          </a:p>
        </p:txBody>
      </p:sp>
      <p:sp>
        <p:nvSpPr>
          <p:cNvPr id="93188" name="Rectangle 5"/>
          <p:cNvSpPr>
            <a:spLocks noGrp="1" noChangeArrowheads="1"/>
          </p:cNvSpPr>
          <p:nvPr>
            <p:ph type="body" idx="1"/>
          </p:nvPr>
        </p:nvSpPr>
        <p:spPr>
          <a:xfrm>
            <a:off x="914400" y="3224213"/>
            <a:ext cx="7585075" cy="585787"/>
          </a:xfrm>
        </p:spPr>
        <p:txBody>
          <a:bodyPr/>
          <a:lstStyle/>
          <a:p>
            <a:pPr algn="ctr" eaLnBrk="1" hangingPunct="1">
              <a:buFontTx/>
              <a:buNone/>
            </a:pPr>
            <a:r>
              <a:rPr lang="en-US" altLang="es-MX" sz="1800" b="1" dirty="0" err="1"/>
              <a:t>Humedad</a:t>
            </a:r>
            <a:r>
              <a:rPr lang="en-US" altLang="es-MX" sz="1800" b="1" dirty="0"/>
              <a:t> del combustible </a:t>
            </a:r>
            <a:r>
              <a:rPr lang="en-US" altLang="es-MX" sz="1800" b="1" dirty="0" err="1"/>
              <a:t>fino</a:t>
            </a:r>
            <a:r>
              <a:rPr lang="en-US" altLang="es-MX" sz="1800" b="1" dirty="0"/>
              <a:t> </a:t>
            </a:r>
            <a:r>
              <a:rPr lang="en-US" altLang="es-MX" sz="1800" b="1" dirty="0" err="1"/>
              <a:t>muerto</a:t>
            </a:r>
            <a:r>
              <a:rPr lang="en-US" altLang="es-MX" sz="1800" b="1" dirty="0"/>
              <a:t> de 1 hora = 6%</a:t>
            </a:r>
          </a:p>
        </p:txBody>
      </p:sp>
      <p:sp>
        <p:nvSpPr>
          <p:cNvPr id="93189" name="Text Box 6"/>
          <p:cNvSpPr txBox="1">
            <a:spLocks noChangeArrowheads="1"/>
          </p:cNvSpPr>
          <p:nvPr/>
        </p:nvSpPr>
        <p:spPr bwMode="auto">
          <a:xfrm>
            <a:off x="1981200" y="1371600"/>
            <a:ext cx="2426498" cy="830997"/>
          </a:xfrm>
          <a:prstGeom prst="rect">
            <a:avLst/>
          </a:prstGeom>
          <a:noFill/>
          <a:ln w="9525">
            <a:noFill/>
            <a:miter lim="800000"/>
            <a:headEnd/>
            <a:tailEnd/>
          </a:ln>
        </p:spPr>
        <p:txBody>
          <a:bodyPr wrap="none">
            <a:spAutoFit/>
          </a:bodyPr>
          <a:lstStyle/>
          <a:p>
            <a:pPr eaLnBrk="1" hangingPunct="1"/>
            <a:r>
              <a:rPr lang="en-US" altLang="es-MX" b="1" dirty="0"/>
              <a:t>VP = 1,920 m/h</a:t>
            </a:r>
          </a:p>
          <a:p>
            <a:pPr eaLnBrk="1" hangingPunct="1"/>
            <a:r>
              <a:rPr lang="en-US" altLang="es-MX" b="1" dirty="0" err="1"/>
              <a:t>LLl</a:t>
            </a:r>
            <a:r>
              <a:rPr lang="en-US" altLang="es-MX" b="1" dirty="0"/>
              <a:t> = 4.2 m.</a:t>
            </a:r>
          </a:p>
        </p:txBody>
      </p:sp>
      <p:sp>
        <p:nvSpPr>
          <p:cNvPr id="93190" name="Rectangle 7"/>
          <p:cNvSpPr>
            <a:spLocks noChangeArrowheads="1"/>
          </p:cNvSpPr>
          <p:nvPr/>
        </p:nvSpPr>
        <p:spPr bwMode="auto">
          <a:xfrm>
            <a:off x="914400" y="5943600"/>
            <a:ext cx="75438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1800" b="1" dirty="0" err="1"/>
              <a:t>Humedad</a:t>
            </a:r>
            <a:r>
              <a:rPr lang="en-US" altLang="es-MX" sz="1800" b="1" dirty="0"/>
              <a:t> del combustible </a:t>
            </a:r>
            <a:r>
              <a:rPr lang="en-US" altLang="es-MX" sz="1800" b="1" dirty="0" err="1"/>
              <a:t>fino</a:t>
            </a:r>
            <a:r>
              <a:rPr lang="en-US" altLang="es-MX" sz="1800" b="1" dirty="0"/>
              <a:t> </a:t>
            </a:r>
            <a:r>
              <a:rPr lang="en-US" altLang="es-MX" sz="1800" b="1" dirty="0" err="1"/>
              <a:t>muerto</a:t>
            </a:r>
            <a:r>
              <a:rPr lang="en-US" altLang="es-MX" sz="1800" b="1" dirty="0"/>
              <a:t> de 1 hora = 10%</a:t>
            </a:r>
          </a:p>
        </p:txBody>
      </p:sp>
      <p:sp>
        <p:nvSpPr>
          <p:cNvPr id="93191" name="Text Box 8"/>
          <p:cNvSpPr txBox="1">
            <a:spLocks noChangeArrowheads="1"/>
          </p:cNvSpPr>
          <p:nvPr/>
        </p:nvSpPr>
        <p:spPr bwMode="auto">
          <a:xfrm>
            <a:off x="3248942" y="3962400"/>
            <a:ext cx="2085058" cy="830997"/>
          </a:xfrm>
          <a:prstGeom prst="rect">
            <a:avLst/>
          </a:prstGeom>
          <a:noFill/>
          <a:ln w="9525">
            <a:noFill/>
            <a:miter lim="800000"/>
            <a:headEnd/>
            <a:tailEnd/>
          </a:ln>
        </p:spPr>
        <p:txBody>
          <a:bodyPr wrap="none">
            <a:spAutoFit/>
          </a:bodyPr>
          <a:lstStyle/>
          <a:p>
            <a:pPr eaLnBrk="1" hangingPunct="1"/>
            <a:r>
              <a:rPr lang="en-US" altLang="es-MX" b="1" dirty="0"/>
              <a:t>VP = 980 m/h</a:t>
            </a:r>
          </a:p>
          <a:p>
            <a:pPr eaLnBrk="1" hangingPunct="1"/>
            <a:r>
              <a:rPr lang="en-US" altLang="es-MX" b="1" dirty="0" err="1"/>
              <a:t>LLl</a:t>
            </a:r>
            <a:r>
              <a:rPr lang="en-US" altLang="es-MX" b="1" dirty="0"/>
              <a:t> = 2.7 m.</a:t>
            </a:r>
          </a:p>
        </p:txBody>
      </p:sp>
      <p:sp>
        <p:nvSpPr>
          <p:cNvPr id="9319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E4EDDEBA-3CDB-4270-9DF2-7B84522D1031}" type="slidenum">
              <a:rPr lang="en-US" altLang="es-MX" sz="1000" smtClean="0">
                <a:solidFill>
                  <a:srgbClr val="DDDDDD"/>
                </a:solidFill>
              </a:rPr>
              <a:pPr algn="r" eaLnBrk="1" hangingPunct="1"/>
              <a:t>52</a:t>
            </a:fld>
            <a:r>
              <a:rPr lang="en-US" altLang="es-MX" sz="1000" dirty="0">
                <a:solidFill>
                  <a:srgbClr val="DDDDDD"/>
                </a:solidFill>
              </a:rPr>
              <a:t>-S290-PE</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10-12-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94211" name="Rectangle 3"/>
          <p:cNvSpPr>
            <a:spLocks noGrp="1" noChangeArrowheads="1"/>
          </p:cNvSpPr>
          <p:nvPr>
            <p:ph type="title"/>
          </p:nvPr>
        </p:nvSpPr>
        <p:spPr>
          <a:xfrm>
            <a:off x="457200" y="381000"/>
            <a:ext cx="8229600" cy="685800"/>
          </a:xfrm>
        </p:spPr>
        <p:txBody>
          <a:bodyPr/>
          <a:lstStyle/>
          <a:p>
            <a:pPr eaLnBrk="1" hangingPunct="1"/>
            <a:r>
              <a:rPr lang="es-MX" altLang="es-MX" noProof="0" dirty="0" err="1">
                <a:solidFill>
                  <a:schemeClr val="bg1"/>
                </a:solidFill>
              </a:rPr>
              <a:t>HCFM</a:t>
            </a:r>
            <a:r>
              <a:rPr lang="es-MX" altLang="es-MX" noProof="0" dirty="0">
                <a:solidFill>
                  <a:schemeClr val="bg1"/>
                </a:solidFill>
              </a:rPr>
              <a:t>: Arbustos</a:t>
            </a:r>
          </a:p>
        </p:txBody>
      </p:sp>
      <p:sp>
        <p:nvSpPr>
          <p:cNvPr id="94212" name="Rectangle 5"/>
          <p:cNvSpPr>
            <a:spLocks noGrp="1" noChangeArrowheads="1"/>
          </p:cNvSpPr>
          <p:nvPr>
            <p:ph type="body" idx="1"/>
          </p:nvPr>
        </p:nvSpPr>
        <p:spPr>
          <a:xfrm>
            <a:off x="914400" y="3276600"/>
            <a:ext cx="7585075" cy="585788"/>
          </a:xfrm>
        </p:spPr>
        <p:txBody>
          <a:bodyPr/>
          <a:lstStyle/>
          <a:p>
            <a:pPr algn="ctr" eaLnBrk="1" hangingPunct="1">
              <a:buFontTx/>
              <a:buNone/>
            </a:pPr>
            <a:r>
              <a:rPr lang="en-US" altLang="es-MX" sz="1800" b="1" dirty="0" err="1"/>
              <a:t>Humedad</a:t>
            </a:r>
            <a:r>
              <a:rPr lang="en-US" altLang="es-MX" sz="1800" b="1" dirty="0"/>
              <a:t> de combustible </a:t>
            </a:r>
            <a:r>
              <a:rPr lang="en-US" altLang="es-MX" sz="1800" b="1" dirty="0" err="1"/>
              <a:t>fino</a:t>
            </a:r>
            <a:r>
              <a:rPr lang="en-US" altLang="es-MX" sz="1800" b="1" dirty="0"/>
              <a:t> </a:t>
            </a:r>
            <a:r>
              <a:rPr lang="en-US" altLang="es-MX" sz="1800" b="1" dirty="0" err="1"/>
              <a:t>muerto</a:t>
            </a:r>
            <a:r>
              <a:rPr lang="en-US" altLang="es-MX" sz="1800" b="1" dirty="0"/>
              <a:t> de 1 hora = 2%</a:t>
            </a:r>
          </a:p>
        </p:txBody>
      </p:sp>
      <p:sp>
        <p:nvSpPr>
          <p:cNvPr id="94213" name="Text Box 6"/>
          <p:cNvSpPr txBox="1">
            <a:spLocks noChangeArrowheads="1"/>
          </p:cNvSpPr>
          <p:nvPr/>
        </p:nvSpPr>
        <p:spPr bwMode="auto">
          <a:xfrm>
            <a:off x="1981200" y="1371600"/>
            <a:ext cx="2341538" cy="830997"/>
          </a:xfrm>
          <a:prstGeom prst="rect">
            <a:avLst/>
          </a:prstGeom>
          <a:noFill/>
          <a:ln w="9525">
            <a:noFill/>
            <a:miter lim="800000"/>
            <a:headEnd/>
            <a:tailEnd/>
          </a:ln>
        </p:spPr>
        <p:txBody>
          <a:bodyPr wrap="none">
            <a:spAutoFit/>
          </a:bodyPr>
          <a:lstStyle/>
          <a:p>
            <a:pPr eaLnBrk="1" hangingPunct="1"/>
            <a:r>
              <a:rPr lang="en-US" altLang="es-MX" b="1" dirty="0"/>
              <a:t>VP = 1,260 m/h</a:t>
            </a:r>
          </a:p>
          <a:p>
            <a:pPr eaLnBrk="1" hangingPunct="1"/>
            <a:r>
              <a:rPr lang="en-US" altLang="es-MX" b="1" dirty="0" err="1"/>
              <a:t>LLl</a:t>
            </a:r>
            <a:r>
              <a:rPr lang="en-US" altLang="es-MX" b="1" dirty="0"/>
              <a:t> = 6 m.</a:t>
            </a:r>
          </a:p>
        </p:txBody>
      </p:sp>
      <p:sp>
        <p:nvSpPr>
          <p:cNvPr id="94214" name="Rectangle 7"/>
          <p:cNvSpPr>
            <a:spLocks noChangeArrowheads="1"/>
          </p:cNvSpPr>
          <p:nvPr/>
        </p:nvSpPr>
        <p:spPr bwMode="auto">
          <a:xfrm>
            <a:off x="914400" y="5867400"/>
            <a:ext cx="75438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1800" b="1" dirty="0" err="1"/>
              <a:t>Humedad</a:t>
            </a:r>
            <a:r>
              <a:rPr lang="en-US" altLang="es-MX" sz="1800" b="1" dirty="0"/>
              <a:t> de combustible </a:t>
            </a:r>
            <a:r>
              <a:rPr lang="en-US" altLang="es-MX" sz="1800" b="1" dirty="0" err="1"/>
              <a:t>fino</a:t>
            </a:r>
            <a:r>
              <a:rPr lang="en-US" altLang="es-MX" sz="1800" b="1" dirty="0"/>
              <a:t> </a:t>
            </a:r>
            <a:r>
              <a:rPr lang="en-US" altLang="es-MX" sz="1800" b="1" dirty="0" err="1"/>
              <a:t>muerto</a:t>
            </a:r>
            <a:r>
              <a:rPr lang="en-US" altLang="es-MX" sz="1800" b="1" dirty="0"/>
              <a:t> de 1 hora = 10%</a:t>
            </a:r>
          </a:p>
        </p:txBody>
      </p:sp>
      <p:sp>
        <p:nvSpPr>
          <p:cNvPr id="94215" name="Text Box 8"/>
          <p:cNvSpPr txBox="1">
            <a:spLocks noChangeArrowheads="1"/>
          </p:cNvSpPr>
          <p:nvPr/>
        </p:nvSpPr>
        <p:spPr bwMode="auto">
          <a:xfrm>
            <a:off x="1981200" y="3962400"/>
            <a:ext cx="2085058" cy="830997"/>
          </a:xfrm>
          <a:prstGeom prst="rect">
            <a:avLst/>
          </a:prstGeom>
          <a:noFill/>
          <a:ln w="9525">
            <a:noFill/>
            <a:miter lim="800000"/>
            <a:headEnd/>
            <a:tailEnd/>
          </a:ln>
        </p:spPr>
        <p:txBody>
          <a:bodyPr wrap="none">
            <a:spAutoFit/>
          </a:bodyPr>
          <a:lstStyle/>
          <a:p>
            <a:pPr eaLnBrk="1" hangingPunct="1"/>
            <a:r>
              <a:rPr lang="en-US" altLang="es-MX" b="1" dirty="0"/>
              <a:t>VP = 880 m/h</a:t>
            </a:r>
          </a:p>
          <a:p>
            <a:pPr eaLnBrk="1" hangingPunct="1"/>
            <a:r>
              <a:rPr lang="en-US" altLang="es-MX" b="1" dirty="0" err="1"/>
              <a:t>LLl</a:t>
            </a:r>
            <a:r>
              <a:rPr lang="en-US" altLang="es-MX" b="1" dirty="0"/>
              <a:t> = 4.5 m.</a:t>
            </a:r>
          </a:p>
        </p:txBody>
      </p:sp>
      <p:sp>
        <p:nvSpPr>
          <p:cNvPr id="9421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8109C693-E6C5-49F9-BCBF-9BC410E45AC5}" type="slidenum">
              <a:rPr lang="en-US" altLang="es-MX" sz="1000" smtClean="0">
                <a:solidFill>
                  <a:srgbClr val="DDDDDD"/>
                </a:solidFill>
              </a:rPr>
              <a:pPr algn="r" eaLnBrk="1" hangingPunct="1"/>
              <a:t>53</a:t>
            </a:fld>
            <a:r>
              <a:rPr lang="en-US" altLang="es-MX" sz="1000" dirty="0">
                <a:solidFill>
                  <a:srgbClr val="DDDDDD"/>
                </a:solidFill>
              </a:rPr>
              <a:t>-S290-PE</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520148" y="1600200"/>
            <a:ext cx="8610600" cy="2438400"/>
          </a:xfrm>
        </p:spPr>
        <p:txBody>
          <a:bodyPr/>
          <a:lstStyle/>
          <a:p>
            <a:pPr eaLnBrk="1" hangingPunct="1"/>
            <a:r>
              <a:rPr lang="es-MX" altLang="es-MX" noProof="0" dirty="0">
                <a:solidFill>
                  <a:schemeClr val="tx2"/>
                </a:solidFill>
              </a:rPr>
              <a:t>Los cambios en el tipo de combustible producen cambios grandes en el comportamiento del fuego</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4"/>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201943E5-C9B4-4DE5-93C4-5CF3B7F96120}" type="slidenum">
              <a:rPr lang="en-US" altLang="es-MX" sz="1400"/>
              <a:pPr algn="r"/>
              <a:t>55</a:t>
            </a:fld>
            <a:r>
              <a:rPr lang="en-US" altLang="es-MX" sz="1400"/>
              <a:t>-S290-EP</a:t>
            </a:r>
          </a:p>
        </p:txBody>
      </p:sp>
      <p:pic>
        <p:nvPicPr>
          <p:cNvPr id="97283" name="Picture 2" descr="gold swirly"/>
          <p:cNvPicPr>
            <a:picLocks noChangeAspect="1" noChangeArrowheads="1"/>
          </p:cNvPicPr>
          <p:nvPr/>
        </p:nvPicPr>
        <p:blipFill>
          <a:blip r:embed="rId3" cstate="print"/>
          <a:srcRect/>
          <a:stretch>
            <a:fillRect/>
          </a:stretch>
        </p:blipFill>
        <p:spPr bwMode="auto">
          <a:xfrm>
            <a:off x="-152400" y="-3175"/>
            <a:ext cx="9196388" cy="6861175"/>
          </a:xfrm>
          <a:prstGeom prst="rect">
            <a:avLst/>
          </a:prstGeom>
          <a:noFill/>
          <a:ln w="9525">
            <a:noFill/>
            <a:miter lim="800000"/>
            <a:headEnd/>
            <a:tailEnd/>
          </a:ln>
        </p:spPr>
      </p:pic>
      <p:sp>
        <p:nvSpPr>
          <p:cNvPr id="97284" name="Rectangle 3"/>
          <p:cNvSpPr>
            <a:spLocks noGrp="1" noChangeArrowheads="1"/>
          </p:cNvSpPr>
          <p:nvPr>
            <p:ph type="title"/>
          </p:nvPr>
        </p:nvSpPr>
        <p:spPr>
          <a:xfrm>
            <a:off x="4876800" y="76200"/>
            <a:ext cx="4038600" cy="2590800"/>
          </a:xfrm>
        </p:spPr>
        <p:txBody>
          <a:bodyPr/>
          <a:lstStyle/>
          <a:p>
            <a:pPr algn="r" eaLnBrk="1" hangingPunct="1"/>
            <a:r>
              <a:rPr lang="es-MX" altLang="es-MX" sz="2800" b="0" dirty="0">
                <a:solidFill>
                  <a:schemeClr val="tx2"/>
                </a:solidFill>
              </a:rPr>
              <a:t>Los Combustibles están agrupados en tipos basados en sus semejanzas en VP.</a:t>
            </a:r>
          </a:p>
        </p:txBody>
      </p:sp>
      <p:grpSp>
        <p:nvGrpSpPr>
          <p:cNvPr id="2" name="Group 4"/>
          <p:cNvGrpSpPr>
            <a:grpSpLocks/>
          </p:cNvGrpSpPr>
          <p:nvPr/>
        </p:nvGrpSpPr>
        <p:grpSpPr bwMode="auto">
          <a:xfrm>
            <a:off x="-3175" y="152400"/>
            <a:ext cx="4343400" cy="2760663"/>
            <a:chOff x="73" y="240"/>
            <a:chExt cx="2736" cy="1739"/>
          </a:xfrm>
        </p:grpSpPr>
        <p:pic>
          <p:nvPicPr>
            <p:cNvPr id="97297" name="Picture 5" descr="Litter small"/>
            <p:cNvPicPr>
              <a:picLocks noChangeAspect="1" noChangeArrowheads="1"/>
            </p:cNvPicPr>
            <p:nvPr/>
          </p:nvPicPr>
          <p:blipFill>
            <a:blip r:embed="rId4" cstate="print"/>
            <a:srcRect/>
            <a:stretch>
              <a:fillRect/>
            </a:stretch>
          </p:blipFill>
          <p:spPr bwMode="auto">
            <a:xfrm>
              <a:off x="96" y="240"/>
              <a:ext cx="2591" cy="1739"/>
            </a:xfrm>
            <a:prstGeom prst="rect">
              <a:avLst/>
            </a:prstGeom>
            <a:noFill/>
            <a:ln w="9525">
              <a:noFill/>
              <a:miter lim="800000"/>
              <a:headEnd/>
              <a:tailEnd/>
            </a:ln>
          </p:spPr>
        </p:pic>
        <p:sp>
          <p:nvSpPr>
            <p:cNvPr id="97298" name="Text Box 6"/>
            <p:cNvSpPr txBox="1">
              <a:spLocks noChangeArrowheads="1"/>
            </p:cNvSpPr>
            <p:nvPr/>
          </p:nvSpPr>
          <p:spPr bwMode="auto">
            <a:xfrm>
              <a:off x="73" y="1056"/>
              <a:ext cx="2736" cy="686"/>
            </a:xfrm>
            <a:prstGeom prst="rect">
              <a:avLst/>
            </a:prstGeom>
            <a:noFill/>
            <a:ln w="28575">
              <a:noFill/>
              <a:miter lim="800000"/>
              <a:headEnd/>
              <a:tailEnd/>
            </a:ln>
          </p:spPr>
          <p:txBody>
            <a:bodyPr wrap="square">
              <a:spAutoFit/>
            </a:bodyPr>
            <a:lstStyle/>
            <a:p>
              <a:pPr>
                <a:lnSpc>
                  <a:spcPct val="90000"/>
                </a:lnSpc>
              </a:pPr>
              <a:r>
                <a:rPr lang="es-MX" altLang="es-MX" dirty="0">
                  <a:solidFill>
                    <a:schemeClr val="bg1"/>
                  </a:solidFill>
                </a:rPr>
                <a:t>Los desechos de bosque son un combustible muerto, compacto y horizontal</a:t>
              </a:r>
            </a:p>
          </p:txBody>
        </p:sp>
      </p:grpSp>
      <p:grpSp>
        <p:nvGrpSpPr>
          <p:cNvPr id="3" name="Group 7"/>
          <p:cNvGrpSpPr>
            <a:grpSpLocks/>
          </p:cNvGrpSpPr>
          <p:nvPr/>
        </p:nvGrpSpPr>
        <p:grpSpPr bwMode="auto">
          <a:xfrm>
            <a:off x="2286000" y="2514600"/>
            <a:ext cx="4113213" cy="2819401"/>
            <a:chOff x="1248" y="1536"/>
            <a:chExt cx="2591" cy="1776"/>
          </a:xfrm>
        </p:grpSpPr>
        <p:pic>
          <p:nvPicPr>
            <p:cNvPr id="97295" name="Picture 8" descr="Crown small"/>
            <p:cNvPicPr>
              <a:picLocks noChangeAspect="1" noChangeArrowheads="1"/>
            </p:cNvPicPr>
            <p:nvPr/>
          </p:nvPicPr>
          <p:blipFill>
            <a:blip r:embed="rId5" cstate="print"/>
            <a:srcRect/>
            <a:stretch>
              <a:fillRect/>
            </a:stretch>
          </p:blipFill>
          <p:spPr bwMode="auto">
            <a:xfrm>
              <a:off x="1248" y="1536"/>
              <a:ext cx="2591" cy="1721"/>
            </a:xfrm>
            <a:prstGeom prst="rect">
              <a:avLst/>
            </a:prstGeom>
            <a:noFill/>
            <a:ln w="9525">
              <a:noFill/>
              <a:miter lim="800000"/>
              <a:headEnd/>
              <a:tailEnd/>
            </a:ln>
          </p:spPr>
        </p:pic>
        <p:sp>
          <p:nvSpPr>
            <p:cNvPr id="97296" name="Text Box 9"/>
            <p:cNvSpPr txBox="1">
              <a:spLocks noChangeArrowheads="1"/>
            </p:cNvSpPr>
            <p:nvPr/>
          </p:nvSpPr>
          <p:spPr bwMode="auto">
            <a:xfrm>
              <a:off x="1296" y="1788"/>
              <a:ext cx="1521" cy="1524"/>
            </a:xfrm>
            <a:prstGeom prst="rect">
              <a:avLst/>
            </a:prstGeom>
            <a:noFill/>
            <a:ln w="28575">
              <a:noFill/>
              <a:miter lim="800000"/>
              <a:headEnd/>
              <a:tailEnd/>
            </a:ln>
          </p:spPr>
          <p:txBody>
            <a:bodyPr>
              <a:spAutoFit/>
            </a:bodyPr>
            <a:lstStyle/>
            <a:p>
              <a:pPr>
                <a:lnSpc>
                  <a:spcPct val="90000"/>
                </a:lnSpc>
              </a:pPr>
              <a:r>
                <a:rPr lang="es-MX" altLang="es-MX" dirty="0">
                  <a:solidFill>
                    <a:srgbClr val="FFFF00"/>
                  </a:solidFill>
                </a:rPr>
                <a:t>El follaje de la copa es un combustible vivo,</a:t>
              </a:r>
            </a:p>
            <a:p>
              <a:pPr>
                <a:lnSpc>
                  <a:spcPct val="90000"/>
                </a:lnSpc>
              </a:pPr>
              <a:r>
                <a:rPr lang="es-MX" altLang="es-MX" dirty="0">
                  <a:solidFill>
                    <a:srgbClr val="FFFF00"/>
                  </a:solidFill>
                </a:rPr>
                <a:t>dispuesto verticalmente y abierto</a:t>
              </a:r>
              <a:endParaRPr lang="en-US" altLang="es-MX" dirty="0">
                <a:solidFill>
                  <a:srgbClr val="FFFF00"/>
                </a:solidFill>
              </a:endParaRPr>
            </a:p>
          </p:txBody>
        </p:sp>
      </p:grpSp>
      <p:grpSp>
        <p:nvGrpSpPr>
          <p:cNvPr id="4" name="Group 10"/>
          <p:cNvGrpSpPr>
            <a:grpSpLocks/>
          </p:cNvGrpSpPr>
          <p:nvPr/>
        </p:nvGrpSpPr>
        <p:grpSpPr bwMode="auto">
          <a:xfrm>
            <a:off x="5030788" y="3733800"/>
            <a:ext cx="4113212" cy="2693988"/>
            <a:chOff x="3024" y="2256"/>
            <a:chExt cx="2591" cy="1697"/>
          </a:xfrm>
        </p:grpSpPr>
        <p:pic>
          <p:nvPicPr>
            <p:cNvPr id="97293" name="Picture 11" descr="Grass small"/>
            <p:cNvPicPr>
              <a:picLocks noChangeAspect="1" noChangeArrowheads="1"/>
            </p:cNvPicPr>
            <p:nvPr/>
          </p:nvPicPr>
          <p:blipFill>
            <a:blip r:embed="rId6" cstate="print"/>
            <a:srcRect/>
            <a:stretch>
              <a:fillRect/>
            </a:stretch>
          </p:blipFill>
          <p:spPr bwMode="auto">
            <a:xfrm>
              <a:off x="3024" y="2256"/>
              <a:ext cx="2591" cy="1697"/>
            </a:xfrm>
            <a:prstGeom prst="rect">
              <a:avLst/>
            </a:prstGeom>
            <a:noFill/>
            <a:ln w="9525">
              <a:noFill/>
              <a:miter lim="800000"/>
              <a:headEnd/>
              <a:tailEnd/>
            </a:ln>
          </p:spPr>
        </p:pic>
        <p:sp>
          <p:nvSpPr>
            <p:cNvPr id="373772" name="Text Box 12"/>
            <p:cNvSpPr txBox="1">
              <a:spLocks noChangeArrowheads="1"/>
            </p:cNvSpPr>
            <p:nvPr/>
          </p:nvSpPr>
          <p:spPr bwMode="auto">
            <a:xfrm>
              <a:off x="3072" y="3264"/>
              <a:ext cx="2496" cy="686"/>
            </a:xfrm>
            <a:prstGeom prst="rect">
              <a:avLst/>
            </a:prstGeom>
            <a:noFill/>
            <a:ln w="2857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nSpc>
                  <a:spcPct val="90000"/>
                </a:lnSpc>
                <a:defRPr/>
              </a:pPr>
              <a:r>
                <a:rPr lang="es-MX" altLang="es-MX" dirty="0">
                  <a:solidFill>
                    <a:schemeClr val="bg1"/>
                  </a:solidFill>
                </a:rPr>
                <a:t>El pasto es un combustible muerto, dispuesto </a:t>
              </a:r>
              <a:endParaRPr lang="en-US" altLang="es-MX" dirty="0">
                <a:solidFill>
                  <a:srgbClr val="FFFF00"/>
                </a:solidFill>
                <a:effectLst>
                  <a:outerShdw blurRad="38100" dist="38100" dir="2700000" algn="tl">
                    <a:srgbClr val="C0C0C0"/>
                  </a:outerShdw>
                </a:effectLst>
              </a:endParaRPr>
            </a:p>
            <a:p>
              <a:pPr>
                <a:lnSpc>
                  <a:spcPct val="90000"/>
                </a:lnSpc>
                <a:defRPr/>
              </a:pPr>
              <a:r>
                <a:rPr lang="es-MX" altLang="es-MX" dirty="0">
                  <a:solidFill>
                    <a:schemeClr val="bg1"/>
                  </a:solidFill>
                </a:rPr>
                <a:t> verticalmente y abierto</a:t>
              </a:r>
            </a:p>
          </p:txBody>
        </p:sp>
      </p:grpSp>
      <p:grpSp>
        <p:nvGrpSpPr>
          <p:cNvPr id="5" name="Group 13"/>
          <p:cNvGrpSpPr>
            <a:grpSpLocks/>
          </p:cNvGrpSpPr>
          <p:nvPr/>
        </p:nvGrpSpPr>
        <p:grpSpPr bwMode="auto">
          <a:xfrm>
            <a:off x="0" y="3657600"/>
            <a:ext cx="4419600" cy="2895600"/>
            <a:chOff x="0" y="2304"/>
            <a:chExt cx="2784" cy="1824"/>
          </a:xfrm>
        </p:grpSpPr>
        <p:sp>
          <p:nvSpPr>
            <p:cNvPr id="97290" name="Line 14"/>
            <p:cNvSpPr>
              <a:spLocks noChangeShapeType="1"/>
            </p:cNvSpPr>
            <p:nvPr/>
          </p:nvSpPr>
          <p:spPr bwMode="auto">
            <a:xfrm>
              <a:off x="192" y="2304"/>
              <a:ext cx="2592" cy="1824"/>
            </a:xfrm>
            <a:prstGeom prst="line">
              <a:avLst/>
            </a:prstGeom>
            <a:noFill/>
            <a:ln w="57150">
              <a:solidFill>
                <a:srgbClr val="FF0000"/>
              </a:solidFill>
              <a:round/>
              <a:headEnd/>
              <a:tailEnd type="triangle" w="med" len="med"/>
            </a:ln>
          </p:spPr>
          <p:txBody>
            <a:bodyPr/>
            <a:lstStyle/>
            <a:p>
              <a:endParaRPr lang="es-MX"/>
            </a:p>
          </p:txBody>
        </p:sp>
        <p:sp>
          <p:nvSpPr>
            <p:cNvPr id="97291" name="Text Box 15"/>
            <p:cNvSpPr txBox="1">
              <a:spLocks noChangeArrowheads="1"/>
            </p:cNvSpPr>
            <p:nvPr/>
          </p:nvSpPr>
          <p:spPr bwMode="auto">
            <a:xfrm>
              <a:off x="0" y="2640"/>
              <a:ext cx="787" cy="233"/>
            </a:xfrm>
            <a:prstGeom prst="rect">
              <a:avLst/>
            </a:prstGeom>
            <a:noFill/>
            <a:ln w="9525">
              <a:noFill/>
              <a:miter lim="800000"/>
              <a:headEnd/>
              <a:tailEnd/>
            </a:ln>
          </p:spPr>
          <p:txBody>
            <a:bodyPr wrap="none">
              <a:spAutoFit/>
            </a:bodyPr>
            <a:lstStyle/>
            <a:p>
              <a:pPr eaLnBrk="1" hangingPunct="1"/>
              <a:r>
                <a:rPr lang="en-US" altLang="es-MX" sz="1800" b="1"/>
                <a:t>Mas lento</a:t>
              </a:r>
            </a:p>
          </p:txBody>
        </p:sp>
        <p:sp>
          <p:nvSpPr>
            <p:cNvPr id="97292" name="Text Box 16"/>
            <p:cNvSpPr txBox="1">
              <a:spLocks noChangeArrowheads="1"/>
            </p:cNvSpPr>
            <p:nvPr/>
          </p:nvSpPr>
          <p:spPr bwMode="auto">
            <a:xfrm>
              <a:off x="1680" y="3888"/>
              <a:ext cx="884" cy="233"/>
            </a:xfrm>
            <a:prstGeom prst="rect">
              <a:avLst/>
            </a:prstGeom>
            <a:noFill/>
            <a:ln w="9525">
              <a:noFill/>
              <a:miter lim="800000"/>
              <a:headEnd/>
              <a:tailEnd/>
            </a:ln>
          </p:spPr>
          <p:txBody>
            <a:bodyPr wrap="none">
              <a:spAutoFit/>
            </a:bodyPr>
            <a:lstStyle/>
            <a:p>
              <a:pPr eaLnBrk="1" hangingPunct="1"/>
              <a:r>
                <a:rPr lang="en-US" altLang="es-MX" sz="1800" b="1"/>
                <a:t>Más rápido</a:t>
              </a:r>
            </a:p>
          </p:txBody>
        </p:sp>
      </p:grpSp>
      <p:sp>
        <p:nvSpPr>
          <p:cNvPr id="97289"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t>12-</a:t>
            </a:r>
            <a:fld id="{3CF2924B-DA9D-4964-A72B-EFC05418742D}" type="slidenum">
              <a:rPr lang="en-US" altLang="es-MX" sz="1000" smtClean="0"/>
              <a:pPr algn="r" eaLnBrk="1" hangingPunct="1"/>
              <a:t>55</a:t>
            </a:fld>
            <a:r>
              <a:rPr lang="en-US" altLang="es-MX" sz="1000" dirty="0"/>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100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100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100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2" descr="ros_bground"/>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99331" name="Rectangle 3"/>
          <p:cNvSpPr>
            <a:spLocks noGrp="1" noChangeArrowheads="1"/>
          </p:cNvSpPr>
          <p:nvPr>
            <p:ph type="title"/>
          </p:nvPr>
        </p:nvSpPr>
        <p:spPr>
          <a:xfrm>
            <a:off x="457200" y="76200"/>
            <a:ext cx="8077200" cy="1143000"/>
          </a:xfrm>
        </p:spPr>
        <p:txBody>
          <a:bodyPr/>
          <a:lstStyle/>
          <a:p>
            <a:pPr eaLnBrk="1" hangingPunct="1">
              <a:lnSpc>
                <a:spcPct val="90000"/>
              </a:lnSpc>
            </a:pPr>
            <a:r>
              <a:rPr lang="es-MX" altLang="es-MX" sz="3600" noProof="0" dirty="0"/>
              <a:t>Efecto del tipo de combustible en la velocidad de propagación relativa </a:t>
            </a:r>
          </a:p>
        </p:txBody>
      </p:sp>
      <p:sp>
        <p:nvSpPr>
          <p:cNvPr id="99332" name="Text Box 7"/>
          <p:cNvSpPr txBox="1">
            <a:spLocks noChangeArrowheads="1"/>
          </p:cNvSpPr>
          <p:nvPr/>
        </p:nvSpPr>
        <p:spPr bwMode="auto">
          <a:xfrm>
            <a:off x="-23191" y="3886200"/>
            <a:ext cx="2084225" cy="830997"/>
          </a:xfrm>
          <a:prstGeom prst="rect">
            <a:avLst/>
          </a:prstGeom>
          <a:noFill/>
          <a:ln w="9525">
            <a:noFill/>
            <a:miter lim="800000"/>
            <a:headEnd/>
            <a:tailEnd/>
          </a:ln>
        </p:spPr>
        <p:txBody>
          <a:bodyPr wrap="none">
            <a:spAutoFit/>
          </a:bodyPr>
          <a:lstStyle/>
          <a:p>
            <a:pPr algn="ctr"/>
            <a:r>
              <a:rPr lang="es-MX" altLang="es-MX" b="1">
                <a:solidFill>
                  <a:schemeClr val="bg1"/>
                </a:solidFill>
              </a:rPr>
              <a:t>Desechos de</a:t>
            </a:r>
          </a:p>
          <a:p>
            <a:pPr algn="ctr"/>
            <a:r>
              <a:rPr lang="es-MX" altLang="es-MX" b="1">
                <a:solidFill>
                  <a:schemeClr val="bg1"/>
                </a:solidFill>
              </a:rPr>
              <a:t>Bosque 1x</a:t>
            </a:r>
          </a:p>
        </p:txBody>
      </p:sp>
      <p:sp>
        <p:nvSpPr>
          <p:cNvPr id="99333" name="Text Box 17"/>
          <p:cNvSpPr txBox="1">
            <a:spLocks noChangeArrowheads="1"/>
          </p:cNvSpPr>
          <p:nvPr/>
        </p:nvSpPr>
        <p:spPr bwMode="auto">
          <a:xfrm>
            <a:off x="279401" y="4953000"/>
            <a:ext cx="4445000" cy="923330"/>
          </a:xfrm>
          <a:prstGeom prst="rect">
            <a:avLst/>
          </a:prstGeom>
          <a:noFill/>
          <a:ln w="9525">
            <a:noFill/>
            <a:miter lim="800000"/>
            <a:headEnd/>
            <a:tailEnd/>
          </a:ln>
        </p:spPr>
        <p:txBody>
          <a:bodyPr wrap="square">
            <a:spAutoFit/>
          </a:bodyPr>
          <a:lstStyle/>
          <a:p>
            <a:pPr eaLnBrk="1" hangingPunct="1"/>
            <a:r>
              <a:rPr lang="es-MX" altLang="es-MX" sz="1800" b="1" dirty="0">
                <a:solidFill>
                  <a:srgbClr val="FF9900"/>
                </a:solidFill>
              </a:rPr>
              <a:t>La VP en los combustibles de copa es</a:t>
            </a:r>
          </a:p>
          <a:p>
            <a:pPr eaLnBrk="1" hangingPunct="1"/>
            <a:r>
              <a:rPr lang="es-MX" altLang="es-MX" sz="1800" b="1" dirty="0">
                <a:solidFill>
                  <a:srgbClr val="FF9900"/>
                </a:solidFill>
              </a:rPr>
              <a:t> cerca de </a:t>
            </a:r>
            <a:r>
              <a:rPr lang="es-MX" altLang="es-MX" sz="1800" b="1" dirty="0" err="1">
                <a:solidFill>
                  <a:srgbClr val="FF9900"/>
                </a:solidFill>
              </a:rPr>
              <a:t>4x</a:t>
            </a:r>
            <a:r>
              <a:rPr lang="es-MX" altLang="es-MX" sz="1800" b="1" dirty="0">
                <a:solidFill>
                  <a:srgbClr val="FF9900"/>
                </a:solidFill>
              </a:rPr>
              <a:t> más alta que en los desechos de bosque</a:t>
            </a:r>
            <a:endParaRPr lang="en-US" altLang="es-MX" sz="1800" b="1" dirty="0">
              <a:solidFill>
                <a:srgbClr val="FF9900"/>
              </a:solidFill>
            </a:endParaRPr>
          </a:p>
        </p:txBody>
      </p:sp>
      <p:sp>
        <p:nvSpPr>
          <p:cNvPr id="99334" name="Text Box 18"/>
          <p:cNvSpPr txBox="1">
            <a:spLocks noChangeArrowheads="1"/>
          </p:cNvSpPr>
          <p:nvPr/>
        </p:nvSpPr>
        <p:spPr bwMode="auto">
          <a:xfrm>
            <a:off x="4959350" y="4953000"/>
            <a:ext cx="4032250" cy="646331"/>
          </a:xfrm>
          <a:prstGeom prst="rect">
            <a:avLst/>
          </a:prstGeom>
          <a:noFill/>
          <a:ln w="9525">
            <a:noFill/>
            <a:miter lim="800000"/>
            <a:headEnd/>
            <a:tailEnd/>
          </a:ln>
        </p:spPr>
        <p:txBody>
          <a:bodyPr>
            <a:spAutoFit/>
          </a:bodyPr>
          <a:lstStyle/>
          <a:p>
            <a:pPr eaLnBrk="1" hangingPunct="1"/>
            <a:r>
              <a:rPr lang="es-MX" altLang="es-MX" sz="1800" b="1" dirty="0">
                <a:solidFill>
                  <a:srgbClr val="FF9900"/>
                </a:solidFill>
              </a:rPr>
              <a:t>La VP en pastos es cerca de 3x </a:t>
            </a:r>
            <a:r>
              <a:rPr lang="es-MX" altLang="es-MX" sz="1800" b="1" dirty="0" err="1">
                <a:solidFill>
                  <a:srgbClr val="FF9900"/>
                </a:solidFill>
              </a:rPr>
              <a:t>ó</a:t>
            </a:r>
            <a:r>
              <a:rPr lang="es-MX" altLang="es-MX" sz="1800" b="1" dirty="0">
                <a:solidFill>
                  <a:srgbClr val="FF9900"/>
                </a:solidFill>
              </a:rPr>
              <a:t> 4x más rápido que en la copa</a:t>
            </a:r>
            <a:endParaRPr lang="en-US" altLang="es-MX" sz="1800" b="1" dirty="0">
              <a:solidFill>
                <a:srgbClr val="FF9900"/>
              </a:solidFill>
            </a:endParaRPr>
          </a:p>
        </p:txBody>
      </p:sp>
      <p:sp>
        <p:nvSpPr>
          <p:cNvPr id="99335" name="Text Box 19"/>
          <p:cNvSpPr txBox="1">
            <a:spLocks noChangeArrowheads="1"/>
          </p:cNvSpPr>
          <p:nvPr/>
        </p:nvSpPr>
        <p:spPr bwMode="auto">
          <a:xfrm>
            <a:off x="0" y="5951538"/>
            <a:ext cx="9144000" cy="830262"/>
          </a:xfrm>
          <a:prstGeom prst="rect">
            <a:avLst/>
          </a:prstGeom>
          <a:noFill/>
          <a:ln w="9525">
            <a:noFill/>
            <a:miter lim="800000"/>
            <a:headEnd/>
            <a:tailEnd/>
          </a:ln>
        </p:spPr>
        <p:txBody>
          <a:bodyPr>
            <a:spAutoFit/>
          </a:bodyPr>
          <a:lstStyle/>
          <a:p>
            <a:pPr algn="ctr" eaLnBrk="1" hangingPunct="1"/>
            <a:r>
              <a:rPr lang="es-MX" altLang="es-MX" dirty="0">
                <a:solidFill>
                  <a:schemeClr val="bg1"/>
                </a:solidFill>
              </a:rPr>
              <a:t>Otros factores son iguales</a:t>
            </a:r>
          </a:p>
          <a:p>
            <a:pPr algn="ctr" eaLnBrk="1" hangingPunct="1"/>
            <a:r>
              <a:rPr lang="es-MX" altLang="es-MX" dirty="0">
                <a:solidFill>
                  <a:schemeClr val="bg1"/>
                </a:solidFill>
              </a:rPr>
              <a:t>Esto es sólo acerca del tipo de combustible</a:t>
            </a:r>
            <a:endParaRPr lang="en-US" altLang="es-MX" dirty="0">
              <a:solidFill>
                <a:srgbClr val="FFFFCC"/>
              </a:solidFill>
            </a:endParaRPr>
          </a:p>
        </p:txBody>
      </p:sp>
      <p:pic>
        <p:nvPicPr>
          <p:cNvPr id="67608" name="Picture 24" descr="flame"/>
          <p:cNvPicPr>
            <a:picLocks noChangeAspect="1" noChangeArrowheads="1"/>
          </p:cNvPicPr>
          <p:nvPr/>
        </p:nvPicPr>
        <p:blipFill>
          <a:blip r:embed="rId4" cstate="print"/>
          <a:srcRect/>
          <a:stretch>
            <a:fillRect/>
          </a:stretch>
        </p:blipFill>
        <p:spPr bwMode="auto">
          <a:xfrm>
            <a:off x="914400" y="1295400"/>
            <a:ext cx="1609725" cy="1905000"/>
          </a:xfrm>
          <a:prstGeom prst="rect">
            <a:avLst/>
          </a:prstGeom>
          <a:noFill/>
          <a:ln w="9525">
            <a:noFill/>
            <a:miter lim="800000"/>
            <a:headEnd/>
            <a:tailEnd/>
          </a:ln>
        </p:spPr>
      </p:pic>
      <p:pic>
        <p:nvPicPr>
          <p:cNvPr id="67609" name="Picture 25" descr="flame"/>
          <p:cNvPicPr>
            <a:picLocks noChangeAspect="1" noChangeArrowheads="1"/>
          </p:cNvPicPr>
          <p:nvPr/>
        </p:nvPicPr>
        <p:blipFill>
          <a:blip r:embed="rId5" cstate="print"/>
          <a:srcRect/>
          <a:stretch>
            <a:fillRect/>
          </a:stretch>
        </p:blipFill>
        <p:spPr bwMode="auto">
          <a:xfrm>
            <a:off x="0" y="3352800"/>
            <a:ext cx="685800" cy="466725"/>
          </a:xfrm>
          <a:prstGeom prst="rect">
            <a:avLst/>
          </a:prstGeom>
          <a:noFill/>
          <a:ln w="9525">
            <a:noFill/>
            <a:miter lim="800000"/>
            <a:headEnd/>
            <a:tailEnd/>
          </a:ln>
        </p:spPr>
      </p:pic>
      <p:pic>
        <p:nvPicPr>
          <p:cNvPr id="67610" name="Picture 26" descr="flame"/>
          <p:cNvPicPr>
            <a:picLocks noChangeAspect="1" noChangeArrowheads="1"/>
          </p:cNvPicPr>
          <p:nvPr/>
        </p:nvPicPr>
        <p:blipFill>
          <a:blip r:embed="rId4" cstate="print"/>
          <a:srcRect/>
          <a:stretch>
            <a:fillRect/>
          </a:stretch>
        </p:blipFill>
        <p:spPr bwMode="auto">
          <a:xfrm>
            <a:off x="4724400" y="3124200"/>
            <a:ext cx="1609725" cy="695325"/>
          </a:xfrm>
          <a:prstGeom prst="rect">
            <a:avLst/>
          </a:prstGeom>
          <a:noFill/>
          <a:ln w="9525">
            <a:noFill/>
            <a:miter lim="800000"/>
            <a:headEnd/>
            <a:tailEnd/>
          </a:ln>
        </p:spPr>
      </p:pic>
      <p:sp>
        <p:nvSpPr>
          <p:cNvPr id="99339" name="Text Box 7"/>
          <p:cNvSpPr txBox="1">
            <a:spLocks noChangeArrowheads="1"/>
          </p:cNvSpPr>
          <p:nvPr/>
        </p:nvSpPr>
        <p:spPr bwMode="auto">
          <a:xfrm>
            <a:off x="1981200" y="4067175"/>
            <a:ext cx="2743200" cy="892552"/>
          </a:xfrm>
          <a:prstGeom prst="rect">
            <a:avLst/>
          </a:prstGeom>
          <a:noFill/>
          <a:ln w="9525">
            <a:noFill/>
            <a:miter lim="800000"/>
            <a:headEnd/>
            <a:tailEnd/>
          </a:ln>
        </p:spPr>
        <p:txBody>
          <a:bodyPr wrap="square">
            <a:noAutofit/>
          </a:bodyPr>
          <a:lstStyle/>
          <a:p>
            <a:pPr algn="ctr"/>
            <a:r>
              <a:rPr lang="en-US" altLang="es-MX" sz="2600" b="1" dirty="0" err="1">
                <a:solidFill>
                  <a:schemeClr val="bg1"/>
                </a:solidFill>
              </a:rPr>
              <a:t>Copa</a:t>
            </a:r>
            <a:r>
              <a:rPr lang="en-US" altLang="es-MX" sz="2600" b="1" dirty="0">
                <a:solidFill>
                  <a:schemeClr val="bg1"/>
                </a:solidFill>
              </a:rPr>
              <a:t> 4x</a:t>
            </a:r>
          </a:p>
        </p:txBody>
      </p:sp>
      <p:sp>
        <p:nvSpPr>
          <p:cNvPr id="99340" name="Text Box 7"/>
          <p:cNvSpPr txBox="1">
            <a:spLocks noChangeArrowheads="1"/>
          </p:cNvSpPr>
          <p:nvPr/>
        </p:nvSpPr>
        <p:spPr bwMode="auto">
          <a:xfrm>
            <a:off x="6415088" y="3962400"/>
            <a:ext cx="1093787" cy="892175"/>
          </a:xfrm>
          <a:prstGeom prst="rect">
            <a:avLst/>
          </a:prstGeom>
          <a:noFill/>
          <a:ln w="9525">
            <a:noFill/>
            <a:miter lim="800000"/>
            <a:headEnd/>
            <a:tailEnd/>
          </a:ln>
        </p:spPr>
        <p:txBody>
          <a:bodyPr wrap="none">
            <a:spAutoFit/>
          </a:bodyPr>
          <a:lstStyle/>
          <a:p>
            <a:pPr algn="ctr"/>
            <a:r>
              <a:rPr lang="en-US" altLang="es-MX" sz="2600" b="1">
                <a:solidFill>
                  <a:schemeClr val="bg1"/>
                </a:solidFill>
              </a:rPr>
              <a:t>Pasto</a:t>
            </a:r>
          </a:p>
          <a:p>
            <a:pPr algn="ctr"/>
            <a:r>
              <a:rPr lang="en-US" altLang="es-MX" sz="2600" b="1">
                <a:solidFill>
                  <a:schemeClr val="bg1"/>
                </a:solidFill>
              </a:rPr>
              <a:t>15x</a:t>
            </a:r>
          </a:p>
        </p:txBody>
      </p:sp>
      <p:sp>
        <p:nvSpPr>
          <p:cNvPr id="99341" name="Line 29"/>
          <p:cNvSpPr>
            <a:spLocks noChangeShapeType="1"/>
          </p:cNvSpPr>
          <p:nvPr/>
        </p:nvSpPr>
        <p:spPr bwMode="auto">
          <a:xfrm>
            <a:off x="76200" y="3962400"/>
            <a:ext cx="990600" cy="0"/>
          </a:xfrm>
          <a:prstGeom prst="line">
            <a:avLst/>
          </a:prstGeom>
          <a:noFill/>
          <a:ln w="38100">
            <a:solidFill>
              <a:srgbClr val="FFFF00"/>
            </a:solidFill>
            <a:round/>
            <a:headEnd/>
            <a:tailEnd type="triangle" w="med" len="med"/>
          </a:ln>
          <a:effectLst/>
        </p:spPr>
        <p:txBody>
          <a:bodyPr/>
          <a:lstStyle/>
          <a:p>
            <a:endParaRPr lang="es-MX"/>
          </a:p>
        </p:txBody>
      </p:sp>
      <p:sp>
        <p:nvSpPr>
          <p:cNvPr id="99342" name="Line 30"/>
          <p:cNvSpPr>
            <a:spLocks noChangeShapeType="1"/>
          </p:cNvSpPr>
          <p:nvPr/>
        </p:nvSpPr>
        <p:spPr bwMode="auto">
          <a:xfrm>
            <a:off x="1295400" y="3962400"/>
            <a:ext cx="3429000" cy="0"/>
          </a:xfrm>
          <a:prstGeom prst="line">
            <a:avLst/>
          </a:prstGeom>
          <a:noFill/>
          <a:ln w="38100">
            <a:solidFill>
              <a:srgbClr val="FFFF00"/>
            </a:solidFill>
            <a:round/>
            <a:headEnd/>
            <a:tailEnd type="triangle" w="med" len="med"/>
          </a:ln>
          <a:effectLst/>
        </p:spPr>
        <p:txBody>
          <a:bodyPr/>
          <a:lstStyle/>
          <a:p>
            <a:endParaRPr lang="es-MX"/>
          </a:p>
        </p:txBody>
      </p:sp>
      <p:sp>
        <p:nvSpPr>
          <p:cNvPr id="99343" name="Line 31"/>
          <p:cNvSpPr>
            <a:spLocks noChangeShapeType="1"/>
          </p:cNvSpPr>
          <p:nvPr/>
        </p:nvSpPr>
        <p:spPr bwMode="auto">
          <a:xfrm>
            <a:off x="5029200" y="3962400"/>
            <a:ext cx="3962400" cy="0"/>
          </a:xfrm>
          <a:prstGeom prst="line">
            <a:avLst/>
          </a:prstGeom>
          <a:noFill/>
          <a:ln w="38100">
            <a:solidFill>
              <a:srgbClr val="FFFF00"/>
            </a:solidFill>
            <a:round/>
            <a:headEnd/>
            <a:tailEnd type="triangle" w="med" len="med"/>
          </a:ln>
          <a:effectLst/>
        </p:spPr>
        <p:txBody>
          <a:bodyPr/>
          <a:lstStyle/>
          <a:p>
            <a:endParaRPr lang="es-MX"/>
          </a:p>
        </p:txBody>
      </p:sp>
      <p:sp>
        <p:nvSpPr>
          <p:cNvPr id="9934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05C6B124-1B1D-4B9E-B0A2-89BC9B26079B}" type="slidenum">
              <a:rPr lang="en-US" altLang="es-MX" sz="1000" smtClean="0">
                <a:solidFill>
                  <a:srgbClr val="DDDDDD"/>
                </a:solidFill>
              </a:rPr>
              <a:pPr algn="r" eaLnBrk="1" hangingPunct="1"/>
              <a:t>56</a:t>
            </a:fld>
            <a:r>
              <a:rPr lang="en-US" altLang="es-MX" sz="1000" dirty="0">
                <a:solidFill>
                  <a:srgbClr val="DDDDDD"/>
                </a:solidFill>
              </a:rPr>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accel="50000" decel="50000" fill="hold" nodeType="clickEffect">
                                  <p:stCondLst>
                                    <p:cond delay="0"/>
                                  </p:stCondLst>
                                  <p:childTnLst>
                                    <p:animMotion origin="layout" path="M 6.93889E-18 -4.68764E-6 L 0.09583 -4.68764E-6 " pathEditMode="relative" rAng="0" ptsTypes="AA">
                                      <p:cBhvr>
                                        <p:cTn id="6" dur="3000" fill="hold"/>
                                        <p:tgtEl>
                                          <p:spTgt spid="67609"/>
                                        </p:tgtEl>
                                        <p:attrNameLst>
                                          <p:attrName>ppt_x</p:attrName>
                                          <p:attrName>ppt_y</p:attrName>
                                        </p:attrNameLst>
                                      </p:cBhvr>
                                      <p:rCtr x="48" y="0"/>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63" presetClass="path" presetSubtype="0" accel="50000" decel="50000" fill="hold" nodeType="clickEffect">
                                  <p:stCondLst>
                                    <p:cond delay="0"/>
                                  </p:stCondLst>
                                  <p:childTnLst>
                                    <p:animMotion origin="layout" path="M -8.33333E-7 -1.91578E-6 L 0.29531 -1.91578E-6 " pathEditMode="relative" rAng="0" ptsTypes="AA">
                                      <p:cBhvr>
                                        <p:cTn id="10" dur="2000" fill="hold"/>
                                        <p:tgtEl>
                                          <p:spTgt spid="67608"/>
                                        </p:tgtEl>
                                        <p:attrNameLst>
                                          <p:attrName>ppt_x</p:attrName>
                                          <p:attrName>ppt_y</p:attrName>
                                        </p:attrNameLst>
                                      </p:cBhvr>
                                      <p:rCtr x="148" y="0"/>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63" presetClass="path" presetSubtype="0" accel="50000" decel="50000" fill="hold" nodeType="clickEffect">
                                  <p:stCondLst>
                                    <p:cond delay="0"/>
                                  </p:stCondLst>
                                  <p:childTnLst>
                                    <p:animMotion origin="layout" path="M 2.5E-6 4.26654E-6 L 0.39531 4.26654E-6 " pathEditMode="relative" rAng="0" ptsTypes="AA">
                                      <p:cBhvr>
                                        <p:cTn id="14" dur="1000" fill="hold"/>
                                        <p:tgtEl>
                                          <p:spTgt spid="67610"/>
                                        </p:tgtEl>
                                        <p:attrNameLst>
                                          <p:attrName>ppt_x</p:attrName>
                                          <p:attrName>ppt_y</p:attrName>
                                        </p:attrNameLst>
                                      </p:cBhvr>
                                      <p:rCtr x="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title"/>
          </p:nvPr>
        </p:nvSpPr>
        <p:spPr>
          <a:xfrm>
            <a:off x="152400" y="381000"/>
            <a:ext cx="3733800" cy="1371600"/>
          </a:xfrm>
        </p:spPr>
        <p:txBody>
          <a:bodyPr/>
          <a:lstStyle/>
          <a:p>
            <a:pPr eaLnBrk="1" hangingPunct="1">
              <a:lnSpc>
                <a:spcPct val="90000"/>
              </a:lnSpc>
            </a:pPr>
            <a:r>
              <a:rPr lang="es-MX" altLang="es-MX" sz="2400" noProof="0" dirty="0">
                <a:solidFill>
                  <a:schemeClr val="tx2"/>
                </a:solidFill>
              </a:rPr>
              <a:t>Los tipos de combustible cambian a menudo con la exposición</a:t>
            </a:r>
          </a:p>
        </p:txBody>
      </p:sp>
      <p:grpSp>
        <p:nvGrpSpPr>
          <p:cNvPr id="101379" name="Group 5"/>
          <p:cNvGrpSpPr>
            <a:grpSpLocks/>
          </p:cNvGrpSpPr>
          <p:nvPr/>
        </p:nvGrpSpPr>
        <p:grpSpPr bwMode="auto">
          <a:xfrm>
            <a:off x="627063" y="1828800"/>
            <a:ext cx="3538537" cy="4495800"/>
            <a:chOff x="96" y="768"/>
            <a:chExt cx="2229" cy="2832"/>
          </a:xfrm>
        </p:grpSpPr>
        <p:pic>
          <p:nvPicPr>
            <p:cNvPr id="101392" name="Picture 6" descr="brush(S) vs trees(N)"/>
            <p:cNvPicPr>
              <a:picLocks noChangeAspect="1" noChangeArrowheads="1"/>
            </p:cNvPicPr>
            <p:nvPr/>
          </p:nvPicPr>
          <p:blipFill>
            <a:blip r:embed="rId3" cstate="print"/>
            <a:srcRect/>
            <a:stretch>
              <a:fillRect/>
            </a:stretch>
          </p:blipFill>
          <p:spPr bwMode="auto">
            <a:xfrm>
              <a:off x="96" y="768"/>
              <a:ext cx="2229" cy="2832"/>
            </a:xfrm>
            <a:prstGeom prst="rect">
              <a:avLst/>
            </a:prstGeom>
            <a:noFill/>
            <a:ln w="9525">
              <a:noFill/>
              <a:miter lim="800000"/>
              <a:headEnd/>
              <a:tailEnd/>
            </a:ln>
          </p:spPr>
        </p:pic>
        <p:sp>
          <p:nvSpPr>
            <p:cNvPr id="101393" name="Rectangle 7"/>
            <p:cNvSpPr>
              <a:spLocks noChangeArrowheads="1"/>
            </p:cNvSpPr>
            <p:nvPr/>
          </p:nvSpPr>
          <p:spPr bwMode="auto">
            <a:xfrm>
              <a:off x="96" y="768"/>
              <a:ext cx="2208" cy="2832"/>
            </a:xfrm>
            <a:prstGeom prst="rect">
              <a:avLst/>
            </a:prstGeom>
            <a:noFill/>
            <a:ln w="38100">
              <a:solidFill>
                <a:schemeClr val="tx1"/>
              </a:solidFill>
              <a:miter lim="800000"/>
              <a:headEnd/>
              <a:tailEnd/>
            </a:ln>
          </p:spPr>
          <p:txBody>
            <a:bodyPr wrap="none" anchor="ctr"/>
            <a:lstStyle/>
            <a:p>
              <a:endParaRPr lang="es-MX" altLang="es-MX"/>
            </a:p>
          </p:txBody>
        </p:sp>
      </p:grpSp>
      <p:sp>
        <p:nvSpPr>
          <p:cNvPr id="101380" name="Text Box 8"/>
          <p:cNvSpPr txBox="1">
            <a:spLocks noChangeArrowheads="1"/>
          </p:cNvSpPr>
          <p:nvPr/>
        </p:nvSpPr>
        <p:spPr bwMode="auto">
          <a:xfrm>
            <a:off x="2760663" y="3581400"/>
            <a:ext cx="455612" cy="579438"/>
          </a:xfrm>
          <a:prstGeom prst="rect">
            <a:avLst/>
          </a:prstGeom>
          <a:noFill/>
          <a:ln w="9525">
            <a:noFill/>
            <a:miter lim="800000"/>
            <a:headEnd/>
            <a:tailEnd/>
          </a:ln>
        </p:spPr>
        <p:txBody>
          <a:bodyPr wrap="none">
            <a:spAutoFit/>
          </a:bodyPr>
          <a:lstStyle/>
          <a:p>
            <a:r>
              <a:rPr lang="en-US" altLang="es-MX" sz="3200" b="1">
                <a:solidFill>
                  <a:schemeClr val="bg1"/>
                </a:solidFill>
              </a:rPr>
              <a:t>S</a:t>
            </a:r>
          </a:p>
        </p:txBody>
      </p:sp>
      <p:sp>
        <p:nvSpPr>
          <p:cNvPr id="101381" name="Text Box 9"/>
          <p:cNvSpPr txBox="1">
            <a:spLocks noChangeArrowheads="1"/>
          </p:cNvSpPr>
          <p:nvPr/>
        </p:nvSpPr>
        <p:spPr bwMode="auto">
          <a:xfrm>
            <a:off x="855663" y="3429000"/>
            <a:ext cx="477837" cy="579438"/>
          </a:xfrm>
          <a:prstGeom prst="rect">
            <a:avLst/>
          </a:prstGeom>
          <a:noFill/>
          <a:ln w="9525">
            <a:noFill/>
            <a:miter lim="800000"/>
            <a:headEnd/>
            <a:tailEnd/>
          </a:ln>
        </p:spPr>
        <p:txBody>
          <a:bodyPr wrap="none">
            <a:spAutoFit/>
          </a:bodyPr>
          <a:lstStyle/>
          <a:p>
            <a:r>
              <a:rPr lang="en-US" altLang="es-MX" sz="3200" b="1">
                <a:solidFill>
                  <a:schemeClr val="bg1"/>
                </a:solidFill>
              </a:rPr>
              <a:t>N</a:t>
            </a:r>
          </a:p>
        </p:txBody>
      </p:sp>
      <p:grpSp>
        <p:nvGrpSpPr>
          <p:cNvPr id="101382" name="Group 11"/>
          <p:cNvGrpSpPr>
            <a:grpSpLocks/>
          </p:cNvGrpSpPr>
          <p:nvPr/>
        </p:nvGrpSpPr>
        <p:grpSpPr bwMode="auto">
          <a:xfrm>
            <a:off x="4241800" y="655638"/>
            <a:ext cx="4191000" cy="2895600"/>
            <a:chOff x="2496" y="480"/>
            <a:chExt cx="2640" cy="1824"/>
          </a:xfrm>
        </p:grpSpPr>
        <p:pic>
          <p:nvPicPr>
            <p:cNvPr id="101390" name="Picture 12" descr="grass(S) vs brush(N)"/>
            <p:cNvPicPr>
              <a:picLocks noChangeAspect="1" noChangeArrowheads="1"/>
            </p:cNvPicPr>
            <p:nvPr/>
          </p:nvPicPr>
          <p:blipFill>
            <a:blip r:embed="rId4" cstate="print"/>
            <a:srcRect/>
            <a:stretch>
              <a:fillRect/>
            </a:stretch>
          </p:blipFill>
          <p:spPr bwMode="auto">
            <a:xfrm>
              <a:off x="2496" y="480"/>
              <a:ext cx="2640" cy="1815"/>
            </a:xfrm>
            <a:prstGeom prst="rect">
              <a:avLst/>
            </a:prstGeom>
            <a:noFill/>
            <a:ln w="9525">
              <a:noFill/>
              <a:miter lim="800000"/>
              <a:headEnd/>
              <a:tailEnd/>
            </a:ln>
          </p:spPr>
        </p:pic>
        <p:sp>
          <p:nvSpPr>
            <p:cNvPr id="101391" name="Rectangle 13"/>
            <p:cNvSpPr>
              <a:spLocks noChangeArrowheads="1"/>
            </p:cNvSpPr>
            <p:nvPr/>
          </p:nvSpPr>
          <p:spPr bwMode="auto">
            <a:xfrm>
              <a:off x="2496" y="480"/>
              <a:ext cx="2640" cy="1824"/>
            </a:xfrm>
            <a:prstGeom prst="rect">
              <a:avLst/>
            </a:prstGeom>
            <a:noFill/>
            <a:ln w="38100">
              <a:solidFill>
                <a:schemeClr val="tx1"/>
              </a:solidFill>
              <a:miter lim="800000"/>
              <a:headEnd/>
              <a:tailEnd/>
            </a:ln>
          </p:spPr>
          <p:txBody>
            <a:bodyPr wrap="none" anchor="ctr"/>
            <a:lstStyle/>
            <a:p>
              <a:endParaRPr lang="es-MX" altLang="es-MX"/>
            </a:p>
          </p:txBody>
        </p:sp>
      </p:grpSp>
      <p:sp>
        <p:nvSpPr>
          <p:cNvPr id="101383" name="Text Box 14"/>
          <p:cNvSpPr txBox="1">
            <a:spLocks noChangeArrowheads="1"/>
          </p:cNvSpPr>
          <p:nvPr/>
        </p:nvSpPr>
        <p:spPr bwMode="auto">
          <a:xfrm>
            <a:off x="7213600" y="1951038"/>
            <a:ext cx="455613" cy="579437"/>
          </a:xfrm>
          <a:prstGeom prst="rect">
            <a:avLst/>
          </a:prstGeom>
          <a:noFill/>
          <a:ln w="9525">
            <a:noFill/>
            <a:miter lim="800000"/>
            <a:headEnd/>
            <a:tailEnd/>
          </a:ln>
        </p:spPr>
        <p:txBody>
          <a:bodyPr wrap="none">
            <a:spAutoFit/>
          </a:bodyPr>
          <a:lstStyle/>
          <a:p>
            <a:r>
              <a:rPr lang="en-US" altLang="es-MX" sz="3200" b="1">
                <a:solidFill>
                  <a:schemeClr val="bg1"/>
                </a:solidFill>
              </a:rPr>
              <a:t>S</a:t>
            </a:r>
          </a:p>
        </p:txBody>
      </p:sp>
      <p:sp>
        <p:nvSpPr>
          <p:cNvPr id="101384" name="Text Box 15"/>
          <p:cNvSpPr txBox="1">
            <a:spLocks noChangeArrowheads="1"/>
          </p:cNvSpPr>
          <p:nvPr/>
        </p:nvSpPr>
        <p:spPr bwMode="auto">
          <a:xfrm>
            <a:off x="4927600" y="1417638"/>
            <a:ext cx="477838" cy="579437"/>
          </a:xfrm>
          <a:prstGeom prst="rect">
            <a:avLst/>
          </a:prstGeom>
          <a:noFill/>
          <a:ln w="9525">
            <a:noFill/>
            <a:miter lim="800000"/>
            <a:headEnd/>
            <a:tailEnd/>
          </a:ln>
        </p:spPr>
        <p:txBody>
          <a:bodyPr wrap="none">
            <a:spAutoFit/>
          </a:bodyPr>
          <a:lstStyle/>
          <a:p>
            <a:r>
              <a:rPr lang="en-US" altLang="es-MX" sz="3200" b="1">
                <a:solidFill>
                  <a:schemeClr val="bg1"/>
                </a:solidFill>
              </a:rPr>
              <a:t>N</a:t>
            </a:r>
          </a:p>
        </p:txBody>
      </p:sp>
      <p:grpSp>
        <p:nvGrpSpPr>
          <p:cNvPr id="101385" name="Group 17"/>
          <p:cNvGrpSpPr>
            <a:grpSpLocks/>
          </p:cNvGrpSpPr>
          <p:nvPr/>
        </p:nvGrpSpPr>
        <p:grpSpPr bwMode="auto">
          <a:xfrm flipH="1">
            <a:off x="4241800" y="3322638"/>
            <a:ext cx="4191000" cy="3154362"/>
            <a:chOff x="2880" y="2192"/>
            <a:chExt cx="2688" cy="1988"/>
          </a:xfrm>
        </p:grpSpPr>
        <p:pic>
          <p:nvPicPr>
            <p:cNvPr id="101388" name="Picture 18" descr="grass-trees SvsN aspect"/>
            <p:cNvPicPr>
              <a:picLocks noChangeAspect="1" noChangeArrowheads="1"/>
            </p:cNvPicPr>
            <p:nvPr/>
          </p:nvPicPr>
          <p:blipFill>
            <a:blip r:embed="rId5" cstate="print"/>
            <a:srcRect t="-11606"/>
            <a:stretch>
              <a:fillRect/>
            </a:stretch>
          </p:blipFill>
          <p:spPr bwMode="auto">
            <a:xfrm>
              <a:off x="2880" y="2192"/>
              <a:ext cx="2688" cy="1988"/>
            </a:xfrm>
            <a:prstGeom prst="rect">
              <a:avLst/>
            </a:prstGeom>
            <a:noFill/>
            <a:ln w="9525">
              <a:noFill/>
              <a:miter lim="800000"/>
              <a:headEnd/>
              <a:tailEnd/>
            </a:ln>
          </p:spPr>
        </p:pic>
        <p:sp>
          <p:nvSpPr>
            <p:cNvPr id="101389" name="Rectangle 19"/>
            <p:cNvSpPr>
              <a:spLocks noChangeArrowheads="1"/>
            </p:cNvSpPr>
            <p:nvPr/>
          </p:nvSpPr>
          <p:spPr bwMode="auto">
            <a:xfrm>
              <a:off x="2880" y="2400"/>
              <a:ext cx="2688" cy="1776"/>
            </a:xfrm>
            <a:prstGeom prst="rect">
              <a:avLst/>
            </a:prstGeom>
            <a:noFill/>
            <a:ln w="38100">
              <a:solidFill>
                <a:schemeClr val="tx1"/>
              </a:solidFill>
              <a:miter lim="800000"/>
              <a:headEnd/>
              <a:tailEnd/>
            </a:ln>
          </p:spPr>
          <p:txBody>
            <a:bodyPr wrap="none" anchor="ctr"/>
            <a:lstStyle/>
            <a:p>
              <a:endParaRPr lang="es-MX" altLang="es-MX"/>
            </a:p>
          </p:txBody>
        </p:sp>
      </p:grpSp>
      <p:sp>
        <p:nvSpPr>
          <p:cNvPr id="377876" name="Text Box 20"/>
          <p:cNvSpPr txBox="1">
            <a:spLocks noChangeArrowheads="1"/>
          </p:cNvSpPr>
          <p:nvPr/>
        </p:nvSpPr>
        <p:spPr bwMode="auto">
          <a:xfrm>
            <a:off x="7061200" y="5075238"/>
            <a:ext cx="455613" cy="579437"/>
          </a:xfrm>
          <a:prstGeom prst="rect">
            <a:avLst/>
          </a:prstGeom>
          <a:noFill/>
          <a:ln w="9525">
            <a:noFill/>
            <a:miter lim="800000"/>
            <a:headEnd/>
            <a:tailEnd/>
          </a:ln>
          <a:effectLst/>
        </p:spPr>
        <p:txBody>
          <a:bodyPr wrap="none">
            <a:spAutoFit/>
          </a:bodyPr>
          <a:lstStyle/>
          <a:p>
            <a:pPr>
              <a:defRPr/>
            </a:pPr>
            <a:r>
              <a:rPr lang="en-US" sz="3200" b="1">
                <a:solidFill>
                  <a:schemeClr val="bg1"/>
                </a:solidFill>
                <a:ea typeface="ＭＳ Ｐゴシック" pitchFamily="-16" charset="-128"/>
              </a:rPr>
              <a:t>S</a:t>
            </a:r>
            <a:endParaRPr lang="en-US" sz="3200" b="1">
              <a:solidFill>
                <a:srgbClr val="FF3300"/>
              </a:solidFill>
              <a:effectLst>
                <a:outerShdw blurRad="38100" dist="38100" dir="2700000" algn="tl">
                  <a:srgbClr val="C0C0C0"/>
                </a:outerShdw>
              </a:effectLst>
              <a:ea typeface="ＭＳ Ｐゴシック" pitchFamily="-16" charset="-128"/>
            </a:endParaRPr>
          </a:p>
        </p:txBody>
      </p:sp>
      <p:sp>
        <p:nvSpPr>
          <p:cNvPr id="101387" name="Text Box 21"/>
          <p:cNvSpPr txBox="1">
            <a:spLocks noChangeArrowheads="1"/>
          </p:cNvSpPr>
          <p:nvPr/>
        </p:nvSpPr>
        <p:spPr bwMode="auto">
          <a:xfrm>
            <a:off x="5765800" y="4694238"/>
            <a:ext cx="477838" cy="579437"/>
          </a:xfrm>
          <a:prstGeom prst="rect">
            <a:avLst/>
          </a:prstGeom>
          <a:noFill/>
          <a:ln w="9525">
            <a:noFill/>
            <a:miter lim="800000"/>
            <a:headEnd/>
            <a:tailEnd/>
          </a:ln>
        </p:spPr>
        <p:txBody>
          <a:bodyPr wrap="none">
            <a:spAutoFit/>
          </a:bodyPr>
          <a:lstStyle/>
          <a:p>
            <a:r>
              <a:rPr lang="en-US" altLang="es-MX" sz="3200" b="1">
                <a:solidFill>
                  <a:schemeClr val="bg1"/>
                </a:solidFill>
              </a:rPr>
              <a:t>N</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title"/>
          </p:nvPr>
        </p:nvSpPr>
        <p:spPr>
          <a:xfrm>
            <a:off x="304800" y="381000"/>
            <a:ext cx="8458200" cy="1066800"/>
          </a:xfrm>
        </p:spPr>
        <p:txBody>
          <a:bodyPr/>
          <a:lstStyle/>
          <a:p>
            <a:pPr eaLnBrk="1" hangingPunct="1">
              <a:lnSpc>
                <a:spcPct val="90000"/>
              </a:lnSpc>
            </a:pPr>
            <a:r>
              <a:rPr lang="es-MX" altLang="es-MX" sz="2800" noProof="0" dirty="0"/>
              <a:t>Transición del comportamiento del fuego: un cambio importante en tipo de combustible</a:t>
            </a:r>
          </a:p>
        </p:txBody>
      </p:sp>
      <p:grpSp>
        <p:nvGrpSpPr>
          <p:cNvPr id="2" name="Group 4"/>
          <p:cNvGrpSpPr>
            <a:grpSpLocks/>
          </p:cNvGrpSpPr>
          <p:nvPr/>
        </p:nvGrpSpPr>
        <p:grpSpPr bwMode="auto">
          <a:xfrm>
            <a:off x="4191000" y="1676400"/>
            <a:ext cx="4649788" cy="4002088"/>
            <a:chOff x="2640" y="1248"/>
            <a:chExt cx="2929" cy="2521"/>
          </a:xfrm>
        </p:grpSpPr>
        <p:pic>
          <p:nvPicPr>
            <p:cNvPr id="103432" name="Picture 5" descr="Crown small"/>
            <p:cNvPicPr>
              <a:picLocks noChangeAspect="1" noChangeArrowheads="1"/>
            </p:cNvPicPr>
            <p:nvPr/>
          </p:nvPicPr>
          <p:blipFill>
            <a:blip r:embed="rId3" cstate="print"/>
            <a:srcRect/>
            <a:stretch>
              <a:fillRect/>
            </a:stretch>
          </p:blipFill>
          <p:spPr bwMode="auto">
            <a:xfrm>
              <a:off x="2640" y="1824"/>
              <a:ext cx="2929" cy="1945"/>
            </a:xfrm>
            <a:prstGeom prst="rect">
              <a:avLst/>
            </a:prstGeom>
            <a:noFill/>
            <a:ln w="9525">
              <a:noFill/>
              <a:miter lim="800000"/>
              <a:headEnd/>
              <a:tailEnd/>
            </a:ln>
          </p:spPr>
        </p:pic>
        <p:sp>
          <p:nvSpPr>
            <p:cNvPr id="103433" name="Text Box 6"/>
            <p:cNvSpPr txBox="1">
              <a:spLocks noChangeArrowheads="1"/>
            </p:cNvSpPr>
            <p:nvPr/>
          </p:nvSpPr>
          <p:spPr bwMode="auto">
            <a:xfrm>
              <a:off x="3264" y="1248"/>
              <a:ext cx="2256" cy="523"/>
            </a:xfrm>
            <a:prstGeom prst="rect">
              <a:avLst/>
            </a:prstGeom>
            <a:noFill/>
            <a:ln w="28575">
              <a:noFill/>
              <a:miter lim="800000"/>
              <a:headEnd/>
              <a:tailEnd/>
            </a:ln>
          </p:spPr>
          <p:txBody>
            <a:bodyPr>
              <a:spAutoFit/>
            </a:bodyPr>
            <a:lstStyle/>
            <a:p>
              <a:pPr algn="just"/>
              <a:r>
                <a:rPr lang="es-MX" altLang="es-MX" b="1" dirty="0"/>
                <a:t>Puede convertirse en incendio de copas</a:t>
              </a:r>
              <a:endParaRPr lang="en-US" altLang="es-MX" dirty="0"/>
            </a:p>
          </p:txBody>
        </p:sp>
      </p:grpSp>
      <p:sp>
        <p:nvSpPr>
          <p:cNvPr id="379911" name="Text Box 7"/>
          <p:cNvSpPr txBox="1">
            <a:spLocks noChangeArrowheads="1"/>
          </p:cNvSpPr>
          <p:nvPr/>
        </p:nvSpPr>
        <p:spPr bwMode="auto">
          <a:xfrm>
            <a:off x="152400" y="5830888"/>
            <a:ext cx="8688388" cy="646112"/>
          </a:xfrm>
          <a:prstGeom prst="rect">
            <a:avLst/>
          </a:prstGeom>
          <a:noFill/>
          <a:ln w="9525">
            <a:noFill/>
            <a:miter lim="800000"/>
            <a:headEnd/>
            <a:tailEnd/>
          </a:ln>
        </p:spPr>
        <p:txBody>
          <a:bodyPr>
            <a:spAutoFit/>
          </a:bodyPr>
          <a:lstStyle/>
          <a:p>
            <a:pPr algn="just">
              <a:lnSpc>
                <a:spcPct val="90000"/>
              </a:lnSpc>
            </a:pPr>
            <a:r>
              <a:rPr lang="es-MX" altLang="es-MX" sz="2000" b="1" dirty="0"/>
              <a:t>Estos cambios entre las camas de combustible que se apilan verticalmente puede ser muy rápidos y pueden ser difíciles de prever.</a:t>
            </a:r>
            <a:endParaRPr lang="en-US" altLang="es-MX" sz="2000" b="1" dirty="0"/>
          </a:p>
        </p:txBody>
      </p:sp>
      <p:grpSp>
        <p:nvGrpSpPr>
          <p:cNvPr id="3" name="Group 8"/>
          <p:cNvGrpSpPr>
            <a:grpSpLocks/>
          </p:cNvGrpSpPr>
          <p:nvPr/>
        </p:nvGrpSpPr>
        <p:grpSpPr bwMode="auto">
          <a:xfrm>
            <a:off x="0" y="1676400"/>
            <a:ext cx="4876801" cy="3962401"/>
            <a:chOff x="0" y="1056"/>
            <a:chExt cx="3072" cy="2496"/>
          </a:xfrm>
        </p:grpSpPr>
        <p:pic>
          <p:nvPicPr>
            <p:cNvPr id="103430" name="Picture 9" descr="Litter small"/>
            <p:cNvPicPr>
              <a:picLocks noChangeAspect="1" noChangeArrowheads="1"/>
            </p:cNvPicPr>
            <p:nvPr/>
          </p:nvPicPr>
          <p:blipFill>
            <a:blip r:embed="rId4" cstate="print"/>
            <a:srcRect/>
            <a:stretch>
              <a:fillRect/>
            </a:stretch>
          </p:blipFill>
          <p:spPr bwMode="auto">
            <a:xfrm>
              <a:off x="144" y="1056"/>
              <a:ext cx="2928" cy="1965"/>
            </a:xfrm>
            <a:prstGeom prst="rect">
              <a:avLst/>
            </a:prstGeom>
            <a:noFill/>
            <a:ln w="9525">
              <a:noFill/>
              <a:miter lim="800000"/>
              <a:headEnd/>
              <a:tailEnd/>
            </a:ln>
          </p:spPr>
        </p:pic>
        <p:sp>
          <p:nvSpPr>
            <p:cNvPr id="103431" name="Text Box 10"/>
            <p:cNvSpPr txBox="1">
              <a:spLocks noChangeArrowheads="1"/>
            </p:cNvSpPr>
            <p:nvPr/>
          </p:nvSpPr>
          <p:spPr bwMode="auto">
            <a:xfrm>
              <a:off x="0" y="3029"/>
              <a:ext cx="2809" cy="523"/>
            </a:xfrm>
            <a:prstGeom prst="rect">
              <a:avLst/>
            </a:prstGeom>
            <a:noFill/>
            <a:ln w="9525">
              <a:noFill/>
              <a:miter lim="800000"/>
              <a:headEnd/>
              <a:tailEnd/>
            </a:ln>
          </p:spPr>
          <p:txBody>
            <a:bodyPr wrap="square">
              <a:spAutoFit/>
            </a:bodyPr>
            <a:lstStyle/>
            <a:p>
              <a:pPr eaLnBrk="1" hangingPunct="1"/>
              <a:r>
                <a:rPr lang="es-MX" altLang="es-MX" b="1" spc="-100" dirty="0"/>
                <a:t>Incendio superficial (desechos de bosque o pasto</a:t>
              </a:r>
              <a:r>
                <a:rPr lang="en-US" altLang="es-MX" b="1" spc="-100" dirty="0"/>
                <a:t>)</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100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100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99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11" grpId="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533400"/>
            <a:ext cx="8229600" cy="1143000"/>
          </a:xfrm>
        </p:spPr>
        <p:txBody>
          <a:bodyPr/>
          <a:lstStyle/>
          <a:p>
            <a:pPr eaLnBrk="1" hangingPunct="1">
              <a:lnSpc>
                <a:spcPct val="90000"/>
              </a:lnSpc>
            </a:pPr>
            <a:r>
              <a:rPr lang="es-MX" altLang="es-MX" noProof="0" dirty="0"/>
              <a:t>Indicadores de potencial de incendio de copa</a:t>
            </a:r>
          </a:p>
        </p:txBody>
      </p:sp>
      <p:sp>
        <p:nvSpPr>
          <p:cNvPr id="381955" name="Rectangle 3"/>
          <p:cNvSpPr>
            <a:spLocks noGrp="1" noChangeArrowheads="1"/>
          </p:cNvSpPr>
          <p:nvPr>
            <p:ph type="body" idx="1"/>
          </p:nvPr>
        </p:nvSpPr>
        <p:spPr>
          <a:xfrm>
            <a:off x="228600" y="1676400"/>
            <a:ext cx="8915400" cy="4495800"/>
          </a:xfrm>
        </p:spPr>
        <p:txBody>
          <a:bodyPr/>
          <a:lstStyle/>
          <a:p>
            <a:pPr eaLnBrk="1" hangingPunct="1">
              <a:lnSpc>
                <a:spcPct val="90000"/>
              </a:lnSpc>
            </a:pPr>
            <a:r>
              <a:rPr lang="es-MX" altLang="es-MX" spc="-100" dirty="0">
                <a:solidFill>
                  <a:schemeClr val="tx2"/>
                </a:solidFill>
              </a:rPr>
              <a:t>Prevalece e</a:t>
            </a:r>
            <a:r>
              <a:rPr lang="es-MX" altLang="es-MX" spc="-100" noProof="0" dirty="0">
                <a:solidFill>
                  <a:schemeClr val="tx2"/>
                </a:solidFill>
              </a:rPr>
              <a:t>l período de sequía estacional</a:t>
            </a:r>
          </a:p>
          <a:p>
            <a:pPr eaLnBrk="1" hangingPunct="1">
              <a:lnSpc>
                <a:spcPct val="90000"/>
              </a:lnSpc>
            </a:pPr>
            <a:r>
              <a:rPr lang="es-MX" altLang="es-MX" spc="-100" noProof="0" dirty="0">
                <a:solidFill>
                  <a:schemeClr val="tx2"/>
                </a:solidFill>
              </a:rPr>
              <a:t>La sequía general empeora el problema</a:t>
            </a:r>
          </a:p>
          <a:p>
            <a:pPr eaLnBrk="1" hangingPunct="1">
              <a:lnSpc>
                <a:spcPct val="90000"/>
              </a:lnSpc>
            </a:pPr>
            <a:r>
              <a:rPr lang="es-MX" altLang="es-MX" spc="-100" noProof="0" dirty="0">
                <a:solidFill>
                  <a:schemeClr val="tx2"/>
                </a:solidFill>
              </a:rPr>
              <a:t>Fuegos de copa recientes</a:t>
            </a:r>
          </a:p>
          <a:p>
            <a:pPr eaLnBrk="1" hangingPunct="1">
              <a:lnSpc>
                <a:spcPct val="90000"/>
              </a:lnSpc>
            </a:pPr>
            <a:r>
              <a:rPr lang="es-MX" altLang="es-MX" spc="-100" noProof="0" dirty="0">
                <a:solidFill>
                  <a:schemeClr val="tx2"/>
                </a:solidFill>
              </a:rPr>
              <a:t>Humedad relativa entre 20%-35%, o menos</a:t>
            </a:r>
          </a:p>
          <a:p>
            <a:pPr eaLnBrk="1" hangingPunct="1">
              <a:lnSpc>
                <a:spcPct val="90000"/>
              </a:lnSpc>
            </a:pPr>
            <a:r>
              <a:rPr lang="es-MX" altLang="es-MX" spc="-100" noProof="0" dirty="0">
                <a:solidFill>
                  <a:schemeClr val="tx2"/>
                </a:solidFill>
              </a:rPr>
              <a:t>Los fuegos en retroceso  producen </a:t>
            </a:r>
            <a:r>
              <a:rPr lang="es-MX" altLang="es-MX" spc="-100" noProof="0" dirty="0" err="1"/>
              <a:t>antorchamiento</a:t>
            </a:r>
            <a:endParaRPr lang="es-MX" altLang="es-MX" spc="-100" noProof="0" dirty="0"/>
          </a:p>
          <a:p>
            <a:pPr eaLnBrk="1" hangingPunct="1">
              <a:lnSpc>
                <a:spcPct val="90000"/>
              </a:lnSpc>
            </a:pPr>
            <a:r>
              <a:rPr lang="es-MX" altLang="es-MX" spc="-100" noProof="0" dirty="0"/>
              <a:t>Fuego sube los combustibles de escalera</a:t>
            </a:r>
          </a:p>
          <a:p>
            <a:pPr eaLnBrk="1" hangingPunct="1">
              <a:lnSpc>
                <a:spcPct val="90000"/>
              </a:lnSpc>
            </a:pPr>
            <a:r>
              <a:rPr lang="es-MX" altLang="es-MX" spc="-100" noProof="0" dirty="0" err="1"/>
              <a:t>Antorchamiento</a:t>
            </a:r>
            <a:r>
              <a:rPr lang="es-MX" altLang="es-MX" spc="-100" noProof="0" dirty="0"/>
              <a:t> y propagaciones cortas sobre las copas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819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19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19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819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8195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8195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819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133600"/>
            <a:ext cx="7848600" cy="2514600"/>
          </a:xfrm>
        </p:spPr>
        <p:txBody>
          <a:bodyPr/>
          <a:lstStyle/>
          <a:p>
            <a:pPr algn="just" eaLnBrk="1" hangingPunct="1">
              <a:lnSpc>
                <a:spcPct val="90000"/>
              </a:lnSpc>
              <a:tabLst>
                <a:tab pos="287338" algn="l"/>
              </a:tabLst>
            </a:pPr>
            <a:r>
              <a:rPr lang="es-MX" altLang="es-MX" b="0" noProof="0" dirty="0">
                <a:solidFill>
                  <a:schemeClr val="tx1"/>
                </a:solidFill>
              </a:rPr>
              <a:t>La distancia desde el centro de la base de las llamas a la punta de la llama promedio.</a:t>
            </a:r>
          </a:p>
        </p:txBody>
      </p:sp>
      <p:sp>
        <p:nvSpPr>
          <p:cNvPr id="13315" name="Rectangle 3"/>
          <p:cNvSpPr>
            <a:spLocks noChangeArrowheads="1"/>
          </p:cNvSpPr>
          <p:nvPr/>
        </p:nvSpPr>
        <p:spPr bwMode="auto">
          <a:xfrm>
            <a:off x="0" y="1066800"/>
            <a:ext cx="9144000" cy="701675"/>
          </a:xfrm>
          <a:prstGeom prst="rect">
            <a:avLst/>
          </a:prstGeom>
          <a:noFill/>
          <a:ln w="9525">
            <a:noFill/>
            <a:miter lim="800000"/>
            <a:headEnd/>
            <a:tailEnd/>
          </a:ln>
        </p:spPr>
        <p:txBody>
          <a:bodyPr>
            <a:spAutoFit/>
          </a:bodyPr>
          <a:lstStyle/>
          <a:p>
            <a:pPr algn="ctr"/>
            <a:r>
              <a:rPr lang="es-MX" altLang="es-MX" sz="4000" b="1">
                <a:solidFill>
                  <a:srgbClr val="000066"/>
                </a:solidFill>
              </a:rPr>
              <a:t>Longitud de llama</a:t>
            </a:r>
            <a:endParaRPr lang="es-MX" altLang="es-MX" sz="4000" b="1">
              <a:solidFill>
                <a:srgbClr val="000066"/>
              </a:solidFill>
              <a:latin typeface="Verdana" pitchFamily="34" charset="0"/>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14400" y="762000"/>
            <a:ext cx="7315200" cy="5410200"/>
          </a:xfrm>
        </p:spPr>
        <p:txBody>
          <a:bodyPr/>
          <a:lstStyle/>
          <a:p>
            <a:pPr eaLnBrk="1" hangingPunct="1"/>
            <a:r>
              <a:rPr lang="es-MX" altLang="es-MX" noProof="0" dirty="0"/>
              <a:t>Velocidad efectiva del viento (</a:t>
            </a:r>
            <a:r>
              <a:rPr lang="es-MX" altLang="es-MX" noProof="0" dirty="0" err="1"/>
              <a:t>VEV</a:t>
            </a:r>
            <a:r>
              <a:rPr lang="es-MX" altLang="es-MX" noProof="0" dirty="0"/>
              <a:t>) </a:t>
            </a:r>
            <a:br>
              <a:rPr lang="es-MX" altLang="es-MX" noProof="0" dirty="0"/>
            </a:br>
            <a:br>
              <a:rPr lang="es-MX" altLang="es-MX" b="0" noProof="0" dirty="0"/>
            </a:br>
            <a:r>
              <a:rPr lang="es-MX" altLang="es-MX" sz="3600" b="0" noProof="0" dirty="0">
                <a:solidFill>
                  <a:schemeClr val="tx1"/>
                </a:solidFill>
              </a:rPr>
              <a:t>Combina los efectos del viento y la pendiente. </a:t>
            </a:r>
            <a:br>
              <a:rPr lang="es-MX" altLang="es-MX" sz="3200" b="0" noProof="0" dirty="0">
                <a:solidFill>
                  <a:schemeClr val="tx1"/>
                </a:solidFill>
              </a:rPr>
            </a:br>
            <a:r>
              <a:rPr lang="es-MX" altLang="es-MX" sz="3200" b="0" noProof="0" dirty="0">
                <a:solidFill>
                  <a:schemeClr val="tx1"/>
                </a:solidFill>
              </a:rPr>
              <a:t> </a:t>
            </a:r>
            <a:br>
              <a:rPr lang="es-MX" altLang="es-MX" sz="3200" b="0" noProof="0" dirty="0">
                <a:solidFill>
                  <a:schemeClr val="tx1"/>
                </a:solidFill>
              </a:rPr>
            </a:br>
            <a:r>
              <a:rPr lang="es-MX" altLang="es-MX" sz="3200" b="0" noProof="0" dirty="0">
                <a:solidFill>
                  <a:schemeClr val="tx1"/>
                </a:solidFill>
              </a:rPr>
              <a:t>Piense en la </a:t>
            </a:r>
            <a:r>
              <a:rPr lang="es-MX" altLang="es-MX" sz="3200" b="0" noProof="0" dirty="0" err="1">
                <a:solidFill>
                  <a:schemeClr val="tx1"/>
                </a:solidFill>
              </a:rPr>
              <a:t>VEV</a:t>
            </a:r>
            <a:r>
              <a:rPr lang="es-MX" altLang="es-MX" sz="3200" b="0" noProof="0" dirty="0">
                <a:solidFill>
                  <a:schemeClr val="tx1"/>
                </a:solidFill>
              </a:rPr>
              <a:t> como la velocidad del viento a </a:t>
            </a:r>
            <a:r>
              <a:rPr lang="es-MX" altLang="es-MX" sz="3200" b="0" dirty="0">
                <a:solidFill>
                  <a:schemeClr val="tx1"/>
                </a:solidFill>
              </a:rPr>
              <a:t>m</a:t>
            </a:r>
            <a:r>
              <a:rPr lang="es-MX" altLang="es-MX" sz="3200" b="0" noProof="0" dirty="0" err="1">
                <a:solidFill>
                  <a:schemeClr val="tx1"/>
                </a:solidFill>
              </a:rPr>
              <a:t>edia</a:t>
            </a:r>
            <a:r>
              <a:rPr lang="es-MX" altLang="es-MX" sz="3200" b="0" noProof="0" dirty="0">
                <a:solidFill>
                  <a:schemeClr val="tx1"/>
                </a:solidFill>
              </a:rPr>
              <a:t> </a:t>
            </a:r>
            <a:r>
              <a:rPr lang="es-MX" altLang="es-MX" sz="3200" b="0" dirty="0">
                <a:solidFill>
                  <a:schemeClr val="tx1"/>
                </a:solidFill>
              </a:rPr>
              <a:t>l</a:t>
            </a:r>
            <a:r>
              <a:rPr lang="es-MX" altLang="es-MX" sz="3200" b="0" noProof="0" dirty="0">
                <a:solidFill>
                  <a:schemeClr val="tx1"/>
                </a:solidFill>
              </a:rPr>
              <a:t>lama (</a:t>
            </a:r>
            <a:r>
              <a:rPr lang="es-MX" altLang="es-MX" sz="3200" b="0" noProof="0" dirty="0" err="1">
                <a:solidFill>
                  <a:schemeClr val="tx1"/>
                </a:solidFill>
              </a:rPr>
              <a:t>VVMLl</a:t>
            </a:r>
            <a:r>
              <a:rPr lang="es-MX" altLang="es-MX" sz="3200" b="0" noProof="0" dirty="0">
                <a:solidFill>
                  <a:schemeClr val="tx1"/>
                </a:solidFill>
              </a:rPr>
              <a:t>).</a:t>
            </a:r>
            <a:br>
              <a:rPr lang="es-MX" altLang="es-MX" sz="3200" b="0" noProof="0" dirty="0">
                <a:solidFill>
                  <a:schemeClr val="tx1"/>
                </a:solidFill>
              </a:rPr>
            </a:br>
            <a:br>
              <a:rPr lang="es-MX" altLang="es-MX" sz="3200" b="0" noProof="0" dirty="0">
                <a:solidFill>
                  <a:schemeClr val="tx1"/>
                </a:solidFill>
              </a:rPr>
            </a:br>
            <a:r>
              <a:rPr lang="es-MX" altLang="es-MX" sz="3200" b="0" noProof="0" dirty="0">
                <a:solidFill>
                  <a:schemeClr val="tx2"/>
                </a:solidFill>
              </a:rPr>
              <a:t>Es un </a:t>
            </a:r>
            <a:r>
              <a:rPr lang="es-MX" altLang="es-MX" sz="3200" b="0" u="sng" noProof="0" dirty="0">
                <a:solidFill>
                  <a:schemeClr val="tx2"/>
                </a:solidFill>
              </a:rPr>
              <a:t>gran</a:t>
            </a:r>
            <a:r>
              <a:rPr lang="es-MX" altLang="es-MX" sz="3200" b="0" noProof="0" dirty="0">
                <a:solidFill>
                  <a:schemeClr val="tx2"/>
                </a:solidFill>
              </a:rPr>
              <a:t> impulsor del cambio!</a:t>
            </a: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81000" y="533400"/>
            <a:ext cx="8458200" cy="1752600"/>
          </a:xfrm>
        </p:spPr>
        <p:txBody>
          <a:bodyPr/>
          <a:lstStyle/>
          <a:p>
            <a:pPr eaLnBrk="1" hangingPunct="1"/>
            <a:r>
              <a:rPr lang="es-MX" altLang="es-MX" noProof="0" dirty="0"/>
              <a:t>Preguntas clave</a:t>
            </a:r>
          </a:p>
        </p:txBody>
      </p:sp>
      <p:sp>
        <p:nvSpPr>
          <p:cNvPr id="445443" name="Rectangle 3"/>
          <p:cNvSpPr>
            <a:spLocks noGrp="1" noChangeArrowheads="1"/>
          </p:cNvSpPr>
          <p:nvPr>
            <p:ph type="body" idx="1"/>
          </p:nvPr>
        </p:nvSpPr>
        <p:spPr>
          <a:xfrm>
            <a:off x="609600" y="2286000"/>
            <a:ext cx="7924800" cy="3124200"/>
          </a:xfrm>
        </p:spPr>
        <p:txBody>
          <a:bodyPr/>
          <a:lstStyle/>
          <a:p>
            <a:pPr marL="609600" indent="-609600" eaLnBrk="1" hangingPunct="1">
              <a:lnSpc>
                <a:spcPct val="90000"/>
              </a:lnSpc>
              <a:spcAft>
                <a:spcPct val="25000"/>
              </a:spcAft>
              <a:buFontTx/>
              <a:buAutoNum type="arabicPeriod"/>
            </a:pPr>
            <a:r>
              <a:rPr lang="es-MX" altLang="es-MX" noProof="0" dirty="0"/>
              <a:t>¿Cómo varía el viento de un lugar a otro?</a:t>
            </a:r>
          </a:p>
          <a:p>
            <a:pPr marL="609600" indent="-609600" eaLnBrk="1" hangingPunct="1">
              <a:lnSpc>
                <a:spcPct val="90000"/>
              </a:lnSpc>
              <a:spcAft>
                <a:spcPct val="25000"/>
              </a:spcAft>
              <a:buFontTx/>
              <a:buAutoNum type="arabicPeriod"/>
            </a:pPr>
            <a:r>
              <a:rPr lang="es-MX" altLang="es-MX" noProof="0" dirty="0"/>
              <a:t>¿Cómo varía el viento en las llamas con el tipo de combustible?</a:t>
            </a:r>
          </a:p>
          <a:p>
            <a:pPr marL="609600" indent="-609600" eaLnBrk="1" hangingPunct="1">
              <a:lnSpc>
                <a:spcPct val="90000"/>
              </a:lnSpc>
              <a:spcAft>
                <a:spcPct val="25000"/>
              </a:spcAft>
              <a:buFontTx/>
              <a:buAutoNum type="arabicPeriod"/>
            </a:pPr>
            <a:r>
              <a:rPr lang="es-MX" altLang="es-MX" noProof="0" dirty="0"/>
              <a:t>¿Cómo tener en cuenta la pendiente?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5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5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54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Number Placeholder 4"/>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495FF7A5-C519-4107-BB7D-D9FE3A603A4F}" type="slidenum">
              <a:rPr lang="en-US" altLang="es-MX" sz="1400"/>
              <a:pPr algn="r"/>
              <a:t>62</a:t>
            </a:fld>
            <a:r>
              <a:rPr lang="en-US" altLang="es-MX" sz="1400"/>
              <a:t>-S290-EP</a:t>
            </a:r>
          </a:p>
        </p:txBody>
      </p:sp>
      <p:pic>
        <p:nvPicPr>
          <p:cNvPr id="110595" name="Picture 2" descr="Wind drives fire"/>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110596" name="Rectangle 3"/>
          <p:cNvSpPr>
            <a:spLocks noGrp="1" noChangeArrowheads="1"/>
          </p:cNvSpPr>
          <p:nvPr>
            <p:ph type="title"/>
          </p:nvPr>
        </p:nvSpPr>
        <p:spPr>
          <a:xfrm>
            <a:off x="533400" y="228600"/>
            <a:ext cx="8001000" cy="1524000"/>
          </a:xfrm>
        </p:spPr>
        <p:txBody>
          <a:bodyPr/>
          <a:lstStyle/>
          <a:p>
            <a:pPr eaLnBrk="1" hangingPunct="1">
              <a:lnSpc>
                <a:spcPct val="90000"/>
              </a:lnSpc>
            </a:pPr>
            <a:r>
              <a:rPr lang="es-MX" altLang="es-MX" sz="2800" noProof="0" dirty="0"/>
              <a:t>La velocidad del viento es el componente del viento que empuja el fuego hacia nuevos combustibles.</a:t>
            </a:r>
          </a:p>
        </p:txBody>
      </p:sp>
      <p:sp>
        <p:nvSpPr>
          <p:cNvPr id="392196" name="Text Box 4"/>
          <p:cNvSpPr txBox="1">
            <a:spLocks noChangeArrowheads="1"/>
          </p:cNvSpPr>
          <p:nvPr/>
        </p:nvSpPr>
        <p:spPr bwMode="auto">
          <a:xfrm>
            <a:off x="0" y="3589338"/>
            <a:ext cx="3429000" cy="923330"/>
          </a:xfrm>
          <a:prstGeom prst="rect">
            <a:avLst/>
          </a:prstGeom>
          <a:noFill/>
          <a:ln w="9525">
            <a:noFill/>
            <a:miter lim="800000"/>
            <a:headEnd/>
            <a:tailEnd/>
          </a:ln>
        </p:spPr>
        <p:txBody>
          <a:bodyPr wrap="square">
            <a:spAutoFit/>
          </a:bodyPr>
          <a:lstStyle/>
          <a:p>
            <a:r>
              <a:rPr lang="es-MX" altLang="es-MX" sz="1800" b="1" spc="-100" dirty="0"/>
              <a:t>En la cola, el viento tiene menos efecto en la propagación del fuego</a:t>
            </a:r>
            <a:endParaRPr lang="en-US" altLang="es-MX" sz="1800" b="1" spc="-100" dirty="0"/>
          </a:p>
        </p:txBody>
      </p:sp>
      <p:sp>
        <p:nvSpPr>
          <p:cNvPr id="392197" name="Text Box 5"/>
          <p:cNvSpPr txBox="1">
            <a:spLocks noChangeArrowheads="1"/>
          </p:cNvSpPr>
          <p:nvPr/>
        </p:nvSpPr>
        <p:spPr bwMode="auto">
          <a:xfrm>
            <a:off x="3962400" y="4267200"/>
            <a:ext cx="3733800" cy="923330"/>
          </a:xfrm>
          <a:prstGeom prst="rect">
            <a:avLst/>
          </a:prstGeom>
          <a:noFill/>
          <a:ln w="9525">
            <a:noFill/>
            <a:miter lim="800000"/>
            <a:headEnd/>
            <a:tailEnd/>
          </a:ln>
        </p:spPr>
        <p:txBody>
          <a:bodyPr wrap="square">
            <a:spAutoFit/>
          </a:bodyPr>
          <a:lstStyle/>
          <a:p>
            <a:pPr algn="just"/>
            <a:r>
              <a:rPr lang="es-MX" altLang="es-MX" sz="1800" b="1" dirty="0"/>
              <a:t>En el flanco, el viento es paralelo al frente de la llama;  poca influencia neta del viento</a:t>
            </a:r>
            <a:endParaRPr lang="en-US" altLang="es-MX" sz="1800" b="1" dirty="0"/>
          </a:p>
        </p:txBody>
      </p:sp>
      <p:sp>
        <p:nvSpPr>
          <p:cNvPr id="392198" name="Text Box 6"/>
          <p:cNvSpPr txBox="1">
            <a:spLocks noChangeArrowheads="1"/>
          </p:cNvSpPr>
          <p:nvPr/>
        </p:nvSpPr>
        <p:spPr bwMode="auto">
          <a:xfrm>
            <a:off x="7239000" y="2667000"/>
            <a:ext cx="1447800" cy="1477963"/>
          </a:xfrm>
          <a:prstGeom prst="rect">
            <a:avLst/>
          </a:prstGeom>
          <a:noFill/>
          <a:ln w="9525">
            <a:noFill/>
            <a:miter lim="800000"/>
            <a:headEnd/>
            <a:tailEnd/>
          </a:ln>
        </p:spPr>
        <p:txBody>
          <a:bodyPr>
            <a:spAutoFit/>
          </a:bodyPr>
          <a:lstStyle/>
          <a:p>
            <a:pPr eaLnBrk="1" hangingPunct="1"/>
            <a:r>
              <a:rPr lang="es-MX" altLang="es-MX" sz="1800" b="1"/>
              <a:t>En la cabeza, el efecto del viento es total</a:t>
            </a:r>
            <a:endParaRPr lang="en-US" altLang="es-MX" sz="1800" b="1"/>
          </a:p>
        </p:txBody>
      </p:sp>
      <p:sp>
        <p:nvSpPr>
          <p:cNvPr id="110600" name="Line 8"/>
          <p:cNvSpPr>
            <a:spLocks noChangeShapeType="1"/>
          </p:cNvSpPr>
          <p:nvPr/>
        </p:nvSpPr>
        <p:spPr bwMode="auto">
          <a:xfrm>
            <a:off x="1371600" y="3240088"/>
            <a:ext cx="4267200" cy="0"/>
          </a:xfrm>
          <a:prstGeom prst="line">
            <a:avLst/>
          </a:prstGeom>
          <a:noFill/>
          <a:ln w="647700">
            <a:solidFill>
              <a:srgbClr val="000066"/>
            </a:solidFill>
            <a:round/>
            <a:headEnd/>
            <a:tailEnd type="triangle" w="sm" len="sm"/>
          </a:ln>
        </p:spPr>
        <p:txBody>
          <a:bodyPr wrap="none" anchor="ctr"/>
          <a:lstStyle/>
          <a:p>
            <a:endParaRPr lang="es-MX"/>
          </a:p>
        </p:txBody>
      </p:sp>
      <p:sp>
        <p:nvSpPr>
          <p:cNvPr id="110601" name="Text Box 9"/>
          <p:cNvSpPr txBox="1">
            <a:spLocks noChangeArrowheads="1"/>
          </p:cNvSpPr>
          <p:nvPr/>
        </p:nvSpPr>
        <p:spPr bwMode="auto">
          <a:xfrm>
            <a:off x="1354138" y="3048000"/>
            <a:ext cx="3979862" cy="369888"/>
          </a:xfrm>
          <a:prstGeom prst="rect">
            <a:avLst/>
          </a:prstGeom>
          <a:noFill/>
          <a:ln w="9525">
            <a:noFill/>
            <a:miter lim="800000"/>
            <a:headEnd/>
            <a:tailEnd/>
          </a:ln>
        </p:spPr>
        <p:txBody>
          <a:bodyPr wrap="none">
            <a:spAutoFit/>
          </a:bodyPr>
          <a:lstStyle/>
          <a:p>
            <a:pPr eaLnBrk="1" hangingPunct="1"/>
            <a:r>
              <a:rPr lang="en-US" altLang="es-MX" sz="1800" b="1">
                <a:solidFill>
                  <a:schemeClr val="bg1"/>
                </a:solidFill>
              </a:rPr>
              <a:t>Velocidad del viento a media llama</a:t>
            </a:r>
            <a:endParaRPr lang="en-US" altLang="es-MX" sz="1800">
              <a:solidFill>
                <a:schemeClr val="bg1"/>
              </a:solidFill>
            </a:endParaRPr>
          </a:p>
        </p:txBody>
      </p:sp>
      <p:sp>
        <p:nvSpPr>
          <p:cNvPr id="392202" name="Text Box 10"/>
          <p:cNvSpPr txBox="1">
            <a:spLocks noChangeArrowheads="1"/>
          </p:cNvSpPr>
          <p:nvPr/>
        </p:nvSpPr>
        <p:spPr bwMode="auto">
          <a:xfrm>
            <a:off x="1203325" y="5334000"/>
            <a:ext cx="6721475" cy="1255713"/>
          </a:xfrm>
          <a:prstGeom prst="rect">
            <a:avLst/>
          </a:prstGeom>
          <a:noFill/>
          <a:ln w="9525">
            <a:noFill/>
            <a:miter lim="800000"/>
            <a:headEnd/>
            <a:tailEnd/>
          </a:ln>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s-MX" altLang="es-MX" sz="2800" dirty="0">
                <a:solidFill>
                  <a:schemeClr val="bg1"/>
                </a:solidFill>
              </a:rPr>
              <a:t>La mayoría de las veces vamos a considerar ya sea la cabeza del fuego o el fuego en retroceso o por los flancos.</a:t>
            </a:r>
            <a:endParaRPr lang="en-US" altLang="es-MX" dirty="0">
              <a:solidFill>
                <a:srgbClr val="990099"/>
              </a:solidFill>
              <a:effectLst>
                <a:outerShdw blurRad="38100" dist="38100" dir="2700000" algn="tl">
                  <a:srgbClr val="C0C0C0"/>
                </a:outerShdw>
              </a:effectLst>
            </a:endParaRPr>
          </a:p>
        </p:txBody>
      </p:sp>
      <p:sp>
        <p:nvSpPr>
          <p:cNvPr id="110603"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E82BF81F-2572-47D2-9928-E33C6C3E3FE5}" type="slidenum">
              <a:rPr lang="en-US" altLang="es-MX" sz="1000" smtClean="0">
                <a:solidFill>
                  <a:srgbClr val="DDDDDD"/>
                </a:solidFill>
              </a:rPr>
              <a:pPr algn="r" eaLnBrk="1" hangingPunct="1"/>
              <a:t>62</a:t>
            </a:fld>
            <a:r>
              <a:rPr lang="en-US" altLang="es-MX" sz="1000" dirty="0">
                <a:solidFill>
                  <a:srgbClr val="DDDDDD"/>
                </a:solidFill>
              </a:rPr>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219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219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219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2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6" grpId="0"/>
      <p:bldP spid="392197" grpId="0"/>
      <p:bldP spid="392198" grpId="0"/>
      <p:bldP spid="39220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Number Placeholder 5"/>
          <p:cNvSpPr>
            <a:spLocks noGrp="1"/>
          </p:cNvSpPr>
          <p:nvPr>
            <p:ph type="sldNum" sz="quarter" idx="4294967295"/>
          </p:nvPr>
        </p:nvSpPr>
        <p:spPr bwMode="auto">
          <a:xfrm>
            <a:off x="6959600" y="6537325"/>
            <a:ext cx="2133600" cy="476250"/>
          </a:xfrm>
          <a:prstGeom prst="rect">
            <a:avLst/>
          </a:prstGeom>
          <a:noFill/>
          <a:ln>
            <a:miter lim="800000"/>
            <a:headEnd/>
            <a:tailEnd/>
          </a:ln>
        </p:spPr>
        <p:txBody>
          <a:bodyPr/>
          <a:lstStyle/>
          <a:p>
            <a:pPr algn="r"/>
            <a:r>
              <a:rPr lang="en-US" altLang="es-MX" sz="1400"/>
              <a:t>12-</a:t>
            </a:r>
            <a:fld id="{DFE72A25-B165-493D-842B-076174B4840B}" type="slidenum">
              <a:rPr lang="en-US" altLang="es-MX" sz="1400"/>
              <a:pPr algn="r"/>
              <a:t>63</a:t>
            </a:fld>
            <a:r>
              <a:rPr lang="en-US" altLang="es-MX" sz="1400"/>
              <a:t>-S290-EP</a:t>
            </a:r>
          </a:p>
        </p:txBody>
      </p:sp>
      <p:pic>
        <p:nvPicPr>
          <p:cNvPr id="112643" name="Picture 2" descr="Wind background"/>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12644" name="Rectangle 3"/>
          <p:cNvSpPr>
            <a:spLocks noGrp="1" noChangeArrowheads="1"/>
          </p:cNvSpPr>
          <p:nvPr>
            <p:ph type="ctrTitle"/>
          </p:nvPr>
        </p:nvSpPr>
        <p:spPr>
          <a:xfrm>
            <a:off x="685800" y="228600"/>
            <a:ext cx="8077200" cy="1143000"/>
          </a:xfrm>
        </p:spPr>
        <p:txBody>
          <a:bodyPr/>
          <a:lstStyle/>
          <a:p>
            <a:pPr eaLnBrk="1" hangingPunct="1">
              <a:lnSpc>
                <a:spcPct val="90000"/>
              </a:lnSpc>
            </a:pPr>
            <a:r>
              <a:rPr lang="es-MX" altLang="es-MX" sz="3600" noProof="0" dirty="0">
                <a:solidFill>
                  <a:schemeClr val="tx1"/>
                </a:solidFill>
              </a:rPr>
              <a:t>¿Cómo expresamos los cambios en la velocidad efectiva del viento?</a:t>
            </a:r>
          </a:p>
        </p:txBody>
      </p:sp>
      <p:sp>
        <p:nvSpPr>
          <p:cNvPr id="112645" name="Text Box 5"/>
          <p:cNvSpPr txBox="1">
            <a:spLocks noChangeArrowheads="1"/>
          </p:cNvSpPr>
          <p:nvPr/>
        </p:nvSpPr>
        <p:spPr bwMode="auto">
          <a:xfrm>
            <a:off x="228600" y="1676400"/>
            <a:ext cx="8550275" cy="1384300"/>
          </a:xfrm>
          <a:prstGeom prst="rect">
            <a:avLst/>
          </a:prstGeom>
          <a:noFill/>
          <a:ln w="9525">
            <a:noFill/>
            <a:miter lim="800000"/>
            <a:headEnd/>
            <a:tailEnd/>
          </a:ln>
        </p:spPr>
        <p:txBody>
          <a:bodyPr>
            <a:spAutoFit/>
          </a:bodyPr>
          <a:lstStyle/>
          <a:p>
            <a:pPr algn="ctr" eaLnBrk="1" hangingPunct="1"/>
            <a:r>
              <a:rPr lang="es-MX" altLang="es-MX" sz="2800" i="1" dirty="0"/>
              <a:t> </a:t>
            </a:r>
            <a:r>
              <a:rPr lang="es-MX" altLang="es-MX" sz="2800" dirty="0"/>
              <a:t>Es la relación entre la velocidad del viento más grande y la más pequeña</a:t>
            </a:r>
          </a:p>
          <a:p>
            <a:pPr algn="ctr" eaLnBrk="1" hangingPunct="1"/>
            <a:r>
              <a:rPr lang="es-MX" altLang="es-MX" sz="2800" dirty="0"/>
              <a:t>(muy parecida al índice VP)</a:t>
            </a:r>
            <a:endParaRPr lang="es-MX" altLang="es-MX" dirty="0"/>
          </a:p>
        </p:txBody>
      </p:sp>
      <p:sp>
        <p:nvSpPr>
          <p:cNvPr id="112646" name="AutoShape 7"/>
          <p:cNvSpPr>
            <a:spLocks noChangeArrowheads="1"/>
          </p:cNvSpPr>
          <p:nvPr/>
        </p:nvSpPr>
        <p:spPr bwMode="auto">
          <a:xfrm>
            <a:off x="457200" y="3570288"/>
            <a:ext cx="4038600" cy="762000"/>
          </a:xfrm>
          <a:prstGeom prst="rightArrow">
            <a:avLst>
              <a:gd name="adj1" fmla="val 50000"/>
              <a:gd name="adj2" fmla="val 132500"/>
            </a:avLst>
          </a:prstGeom>
          <a:solidFill>
            <a:srgbClr val="98CEE7"/>
          </a:solidFill>
          <a:ln w="9525">
            <a:solidFill>
              <a:schemeClr val="tx1"/>
            </a:solidFill>
            <a:miter lim="800000"/>
            <a:headEnd/>
            <a:tailEnd/>
          </a:ln>
        </p:spPr>
        <p:txBody>
          <a:bodyPr wrap="none" anchor="ctr"/>
          <a:lstStyle/>
          <a:p>
            <a:endParaRPr lang="es-MX" altLang="es-MX"/>
          </a:p>
        </p:txBody>
      </p:sp>
      <p:sp>
        <p:nvSpPr>
          <p:cNvPr id="112647" name="Text Box 8"/>
          <p:cNvSpPr txBox="1">
            <a:spLocks noChangeArrowheads="1"/>
          </p:cNvSpPr>
          <p:nvPr/>
        </p:nvSpPr>
        <p:spPr bwMode="auto">
          <a:xfrm>
            <a:off x="838200" y="3810000"/>
            <a:ext cx="2388795" cy="338554"/>
          </a:xfrm>
          <a:prstGeom prst="rect">
            <a:avLst/>
          </a:prstGeom>
          <a:noFill/>
          <a:ln w="9525">
            <a:noFill/>
            <a:miter lim="800000"/>
            <a:headEnd/>
            <a:tailEnd/>
          </a:ln>
        </p:spPr>
        <p:txBody>
          <a:bodyPr wrap="none">
            <a:spAutoFit/>
          </a:bodyPr>
          <a:lstStyle/>
          <a:p>
            <a:pPr eaLnBrk="1" hangingPunct="1"/>
            <a:r>
              <a:rPr lang="es-MX" altLang="es-MX" sz="1600" b="1" dirty="0"/>
              <a:t>Por ejemplo: 9.6 km/</a:t>
            </a:r>
            <a:r>
              <a:rPr lang="es-MX" altLang="es-MX" sz="1600" b="1" dirty="0" err="1"/>
              <a:t>hr</a:t>
            </a:r>
            <a:endParaRPr lang="es-MX" altLang="es-MX" sz="1600" b="1" dirty="0"/>
          </a:p>
        </p:txBody>
      </p:sp>
      <p:sp>
        <p:nvSpPr>
          <p:cNvPr id="112648" name="Text Box 9"/>
          <p:cNvSpPr txBox="1">
            <a:spLocks noChangeArrowheads="1"/>
          </p:cNvSpPr>
          <p:nvPr/>
        </p:nvSpPr>
        <p:spPr bwMode="auto">
          <a:xfrm>
            <a:off x="304800" y="3095625"/>
            <a:ext cx="3608388" cy="369888"/>
          </a:xfrm>
          <a:prstGeom prst="rect">
            <a:avLst/>
          </a:prstGeom>
          <a:noFill/>
          <a:ln w="9525">
            <a:noFill/>
            <a:miter lim="800000"/>
            <a:headEnd/>
            <a:tailEnd/>
          </a:ln>
        </p:spPr>
        <p:txBody>
          <a:bodyPr wrap="none">
            <a:spAutoFit/>
          </a:bodyPr>
          <a:lstStyle/>
          <a:p>
            <a:pPr eaLnBrk="1" hangingPunct="1"/>
            <a:r>
              <a:rPr lang="es-MX" altLang="es-MX" sz="1800" b="1" dirty="0"/>
              <a:t>La velocidad del viento mayor</a:t>
            </a:r>
          </a:p>
        </p:txBody>
      </p:sp>
      <p:sp>
        <p:nvSpPr>
          <p:cNvPr id="112649" name="AutoShape 11"/>
          <p:cNvSpPr>
            <a:spLocks noChangeArrowheads="1"/>
          </p:cNvSpPr>
          <p:nvPr/>
        </p:nvSpPr>
        <p:spPr bwMode="auto">
          <a:xfrm>
            <a:off x="1577975" y="4697413"/>
            <a:ext cx="1295400" cy="609600"/>
          </a:xfrm>
          <a:prstGeom prst="rightArrow">
            <a:avLst>
              <a:gd name="adj1" fmla="val 50000"/>
              <a:gd name="adj2" fmla="val 53125"/>
            </a:avLst>
          </a:prstGeom>
          <a:solidFill>
            <a:srgbClr val="98CEE7"/>
          </a:solidFill>
          <a:ln w="9525">
            <a:solidFill>
              <a:schemeClr val="tx1"/>
            </a:solidFill>
            <a:miter lim="800000"/>
            <a:headEnd/>
            <a:tailEnd/>
          </a:ln>
        </p:spPr>
        <p:txBody>
          <a:bodyPr wrap="none" anchor="ctr"/>
          <a:lstStyle/>
          <a:p>
            <a:endParaRPr lang="es-MX" altLang="es-MX"/>
          </a:p>
        </p:txBody>
      </p:sp>
      <p:sp>
        <p:nvSpPr>
          <p:cNvPr id="112650" name="Text Box 13"/>
          <p:cNvSpPr txBox="1">
            <a:spLocks noChangeArrowheads="1"/>
          </p:cNvSpPr>
          <p:nvPr/>
        </p:nvSpPr>
        <p:spPr bwMode="auto">
          <a:xfrm>
            <a:off x="1539875" y="4848225"/>
            <a:ext cx="1385316" cy="338554"/>
          </a:xfrm>
          <a:prstGeom prst="rect">
            <a:avLst/>
          </a:prstGeom>
          <a:noFill/>
          <a:ln w="9525">
            <a:noFill/>
            <a:miter lim="800000"/>
            <a:headEnd/>
            <a:tailEnd/>
          </a:ln>
        </p:spPr>
        <p:txBody>
          <a:bodyPr wrap="none">
            <a:spAutoFit/>
          </a:bodyPr>
          <a:lstStyle/>
          <a:p>
            <a:pPr eaLnBrk="1" hangingPunct="1"/>
            <a:r>
              <a:rPr lang="es-MX" altLang="es-MX" sz="1600" b="1" dirty="0" err="1"/>
              <a:t>ej</a:t>
            </a:r>
            <a:r>
              <a:rPr lang="es-MX" altLang="es-MX" sz="1600" b="1" dirty="0"/>
              <a:t>: 3.2 km/</a:t>
            </a:r>
            <a:r>
              <a:rPr lang="es-MX" altLang="es-MX" sz="1600" b="1" dirty="0" err="1"/>
              <a:t>hr</a:t>
            </a:r>
            <a:endParaRPr lang="es-MX" altLang="es-MX" sz="1600" b="1" dirty="0"/>
          </a:p>
        </p:txBody>
      </p:sp>
      <p:sp>
        <p:nvSpPr>
          <p:cNvPr id="112651" name="Text Box 14"/>
          <p:cNvSpPr txBox="1">
            <a:spLocks noChangeArrowheads="1"/>
          </p:cNvSpPr>
          <p:nvPr/>
        </p:nvSpPr>
        <p:spPr bwMode="auto">
          <a:xfrm>
            <a:off x="511175" y="5257800"/>
            <a:ext cx="3492500" cy="369888"/>
          </a:xfrm>
          <a:prstGeom prst="rect">
            <a:avLst/>
          </a:prstGeom>
          <a:noFill/>
          <a:ln w="9525">
            <a:noFill/>
            <a:miter lim="800000"/>
            <a:headEnd/>
            <a:tailEnd/>
          </a:ln>
        </p:spPr>
        <p:txBody>
          <a:bodyPr wrap="none">
            <a:spAutoFit/>
          </a:bodyPr>
          <a:lstStyle/>
          <a:p>
            <a:pPr eaLnBrk="1" hangingPunct="1"/>
            <a:r>
              <a:rPr lang="es-MX" altLang="es-MX" sz="1800" b="1"/>
              <a:t>La velocidad del viento menor</a:t>
            </a:r>
          </a:p>
        </p:txBody>
      </p:sp>
      <p:sp>
        <p:nvSpPr>
          <p:cNvPr id="419855" name="Text Box 15"/>
          <p:cNvSpPr txBox="1">
            <a:spLocks noChangeArrowheads="1"/>
          </p:cNvSpPr>
          <p:nvPr/>
        </p:nvSpPr>
        <p:spPr bwMode="auto">
          <a:xfrm>
            <a:off x="4953000" y="5000625"/>
            <a:ext cx="3657600" cy="1016000"/>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s-MX" altLang="es-MX" sz="2000" b="1" u="sng"/>
              <a:t>= 3x</a:t>
            </a:r>
            <a:r>
              <a:rPr lang="es-MX" altLang="es-MX" sz="2000" b="1"/>
              <a:t> en nuestro ejemplo; (p.ej. la velocidad del viento se triplicará)</a:t>
            </a:r>
            <a:endParaRPr lang="es-MX" altLang="es-MX" sz="2000" b="1">
              <a:solidFill>
                <a:srgbClr val="FF9900"/>
              </a:solidFill>
              <a:effectLst>
                <a:outerShdw blurRad="38100" dist="38100" dir="2700000" algn="tl">
                  <a:srgbClr val="C0C0C0"/>
                </a:outerShdw>
              </a:effectLst>
            </a:endParaRPr>
          </a:p>
        </p:txBody>
      </p:sp>
      <p:grpSp>
        <p:nvGrpSpPr>
          <p:cNvPr id="5" name="Group 16"/>
          <p:cNvGrpSpPr>
            <a:grpSpLocks/>
          </p:cNvGrpSpPr>
          <p:nvPr/>
        </p:nvGrpSpPr>
        <p:grpSpPr bwMode="auto">
          <a:xfrm>
            <a:off x="4572000" y="4132263"/>
            <a:ext cx="4206875" cy="708025"/>
            <a:chOff x="3110" y="1824"/>
            <a:chExt cx="2650" cy="446"/>
          </a:xfrm>
        </p:grpSpPr>
        <p:sp>
          <p:nvSpPr>
            <p:cNvPr id="419857" name="Text Box 17"/>
            <p:cNvSpPr txBox="1">
              <a:spLocks noChangeArrowheads="1"/>
            </p:cNvSpPr>
            <p:nvPr/>
          </p:nvSpPr>
          <p:spPr bwMode="auto">
            <a:xfrm>
              <a:off x="3408" y="1824"/>
              <a:ext cx="2352" cy="446"/>
            </a:xfrm>
            <a:prstGeom prst="rect">
              <a:avLst/>
            </a:prstGeom>
            <a:noFill/>
            <a:ln w="9525">
              <a:noFill/>
              <a:miter lim="800000"/>
              <a:headEnd/>
              <a:tailEnd/>
            </a:ln>
            <a:effec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s-MX" altLang="es-MX" sz="2000" b="1" dirty="0"/>
                <a:t>El índice de velocidades de viento, el Índice VEV</a:t>
              </a:r>
              <a:r>
                <a:rPr lang="es-MX" altLang="es-MX" sz="2000" b="1" dirty="0">
                  <a:solidFill>
                    <a:schemeClr val="tx2"/>
                  </a:solidFill>
                </a:rPr>
                <a:t>.</a:t>
              </a:r>
              <a:endParaRPr lang="es-MX" altLang="es-MX" sz="2000" b="1" dirty="0">
                <a:solidFill>
                  <a:schemeClr val="tx2"/>
                </a:solidFill>
                <a:effectLst>
                  <a:outerShdw blurRad="38100" dist="38100" dir="2700000" algn="tl">
                    <a:srgbClr val="C0C0C0"/>
                  </a:outerShdw>
                </a:effectLst>
              </a:endParaRPr>
            </a:p>
          </p:txBody>
        </p:sp>
        <p:sp>
          <p:nvSpPr>
            <p:cNvPr id="112660" name="Text Box 18"/>
            <p:cNvSpPr txBox="1">
              <a:spLocks noChangeArrowheads="1"/>
            </p:cNvSpPr>
            <p:nvPr/>
          </p:nvSpPr>
          <p:spPr bwMode="auto">
            <a:xfrm>
              <a:off x="3110" y="1882"/>
              <a:ext cx="266" cy="365"/>
            </a:xfrm>
            <a:prstGeom prst="rect">
              <a:avLst/>
            </a:prstGeom>
            <a:noFill/>
            <a:ln w="9525">
              <a:noFill/>
              <a:miter lim="800000"/>
              <a:headEnd/>
              <a:tailEnd/>
            </a:ln>
          </p:spPr>
          <p:txBody>
            <a:bodyPr wrap="none">
              <a:spAutoFit/>
            </a:bodyPr>
            <a:lstStyle/>
            <a:p>
              <a:pPr eaLnBrk="1" hangingPunct="1"/>
              <a:r>
                <a:rPr lang="es-MX" altLang="es-MX" sz="3200" b="1"/>
                <a:t>=</a:t>
              </a:r>
            </a:p>
          </p:txBody>
        </p:sp>
      </p:grpSp>
      <p:grpSp>
        <p:nvGrpSpPr>
          <p:cNvPr id="6" name="Group 19"/>
          <p:cNvGrpSpPr>
            <a:grpSpLocks/>
          </p:cNvGrpSpPr>
          <p:nvPr/>
        </p:nvGrpSpPr>
        <p:grpSpPr bwMode="auto">
          <a:xfrm>
            <a:off x="381000" y="4267200"/>
            <a:ext cx="3962400" cy="369888"/>
            <a:chOff x="672" y="1957"/>
            <a:chExt cx="2496" cy="233"/>
          </a:xfrm>
        </p:grpSpPr>
        <p:sp>
          <p:nvSpPr>
            <p:cNvPr id="112656" name="Line 20"/>
            <p:cNvSpPr>
              <a:spLocks noChangeShapeType="1"/>
            </p:cNvSpPr>
            <p:nvPr/>
          </p:nvSpPr>
          <p:spPr bwMode="auto">
            <a:xfrm flipH="1">
              <a:off x="672" y="2112"/>
              <a:ext cx="624" cy="0"/>
            </a:xfrm>
            <a:prstGeom prst="line">
              <a:avLst/>
            </a:prstGeom>
            <a:noFill/>
            <a:ln w="57150">
              <a:solidFill>
                <a:schemeClr val="tx1"/>
              </a:solidFill>
              <a:round/>
              <a:headEnd/>
              <a:tailEnd/>
            </a:ln>
          </p:spPr>
          <p:txBody>
            <a:bodyPr/>
            <a:lstStyle/>
            <a:p>
              <a:endParaRPr lang="es-MX"/>
            </a:p>
          </p:txBody>
        </p:sp>
        <p:sp>
          <p:nvSpPr>
            <p:cNvPr id="112657" name="Text Box 21"/>
            <p:cNvSpPr txBox="1">
              <a:spLocks noChangeArrowheads="1"/>
            </p:cNvSpPr>
            <p:nvPr/>
          </p:nvSpPr>
          <p:spPr bwMode="auto">
            <a:xfrm>
              <a:off x="1248" y="1957"/>
              <a:ext cx="1086" cy="233"/>
            </a:xfrm>
            <a:prstGeom prst="rect">
              <a:avLst/>
            </a:prstGeom>
            <a:noFill/>
            <a:ln w="9525">
              <a:noFill/>
              <a:miter lim="800000"/>
              <a:headEnd/>
              <a:tailEnd/>
            </a:ln>
          </p:spPr>
          <p:txBody>
            <a:bodyPr wrap="none">
              <a:spAutoFit/>
            </a:bodyPr>
            <a:lstStyle/>
            <a:p>
              <a:pPr eaLnBrk="1" hangingPunct="1"/>
              <a:r>
                <a:rPr lang="es-MX" altLang="es-MX" sz="1800" b="1"/>
                <a:t>Dividido entre</a:t>
              </a:r>
            </a:p>
          </p:txBody>
        </p:sp>
        <p:sp>
          <p:nvSpPr>
            <p:cNvPr id="112658" name="Line 22"/>
            <p:cNvSpPr>
              <a:spLocks noChangeShapeType="1"/>
            </p:cNvSpPr>
            <p:nvPr/>
          </p:nvSpPr>
          <p:spPr bwMode="auto">
            <a:xfrm flipH="1">
              <a:off x="2304" y="2112"/>
              <a:ext cx="864" cy="0"/>
            </a:xfrm>
            <a:prstGeom prst="line">
              <a:avLst/>
            </a:prstGeom>
            <a:noFill/>
            <a:ln w="57150">
              <a:solidFill>
                <a:schemeClr val="tx1"/>
              </a:solidFill>
              <a:round/>
              <a:headEnd/>
              <a:tailEnd/>
            </a:ln>
          </p:spPr>
          <p:txBody>
            <a:bodyPr/>
            <a:lstStyle/>
            <a:p>
              <a:endParaRPr lang="es-MX"/>
            </a:p>
          </p:txBody>
        </p:sp>
      </p:grpSp>
      <p:sp>
        <p:nvSpPr>
          <p:cNvPr id="112655"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6CC0C496-FE57-4DCF-A305-A2AC51800568}" type="slidenum">
              <a:rPr lang="en-US" altLang="es-MX" sz="1000" smtClean="0">
                <a:solidFill>
                  <a:srgbClr val="DDDDDD"/>
                </a:solidFill>
              </a:rPr>
              <a:pPr algn="r" eaLnBrk="1" hangingPunct="1"/>
              <a:t>63</a:t>
            </a:fld>
            <a:r>
              <a:rPr lang="en-US" altLang="es-MX" sz="1000" dirty="0">
                <a:solidFill>
                  <a:srgbClr val="DDDDDD"/>
                </a:solidFill>
              </a:rPr>
              <a:t>-S290-PE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100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5"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descr="EWS table"/>
          <p:cNvPicPr>
            <a:picLocks noChangeAspect="1" noChangeArrowheads="1"/>
          </p:cNvPicPr>
          <p:nvPr/>
        </p:nvPicPr>
        <p:blipFill>
          <a:blip r:embed="rId3" cstate="print"/>
          <a:srcRect/>
          <a:stretch>
            <a:fillRect/>
          </a:stretch>
        </p:blipFill>
        <p:spPr bwMode="auto">
          <a:xfrm>
            <a:off x="0" y="0"/>
            <a:ext cx="9196388" cy="6861175"/>
          </a:xfrm>
          <a:prstGeom prst="rect">
            <a:avLst/>
          </a:prstGeom>
          <a:solidFill>
            <a:srgbClr val="759EC1"/>
          </a:solidFill>
          <a:ln w="38100" algn="ctr">
            <a:solidFill>
              <a:schemeClr val="tx2"/>
            </a:solidFill>
            <a:miter lim="800000"/>
            <a:headEnd/>
            <a:tailEnd/>
          </a:ln>
          <a:effectLst/>
        </p:spPr>
      </p:pic>
      <p:sp>
        <p:nvSpPr>
          <p:cNvPr id="114691" name="Rectangle 3"/>
          <p:cNvSpPr>
            <a:spLocks noChangeArrowheads="1"/>
          </p:cNvSpPr>
          <p:nvPr/>
        </p:nvSpPr>
        <p:spPr bwMode="auto">
          <a:xfrm>
            <a:off x="685800" y="304800"/>
            <a:ext cx="7772400" cy="609600"/>
          </a:xfrm>
          <a:prstGeom prst="rect">
            <a:avLst/>
          </a:prstGeom>
          <a:noFill/>
          <a:ln w="9525">
            <a:noFill/>
            <a:miter lim="800000"/>
            <a:headEnd/>
            <a:tailEnd/>
          </a:ln>
        </p:spPr>
        <p:txBody>
          <a:bodyPr anchor="ctr"/>
          <a:lstStyle/>
          <a:p>
            <a:pPr algn="ctr" eaLnBrk="1" hangingPunct="1"/>
            <a:r>
              <a:rPr lang="es-MX" altLang="es-MX" sz="4000" b="1" dirty="0"/>
              <a:t>Calculando el Índice de VEV</a:t>
            </a:r>
          </a:p>
        </p:txBody>
      </p:sp>
      <p:sp>
        <p:nvSpPr>
          <p:cNvPr id="114692" name="Text Box 4"/>
          <p:cNvSpPr txBox="1">
            <a:spLocks noChangeArrowheads="1"/>
          </p:cNvSpPr>
          <p:nvPr/>
        </p:nvSpPr>
        <p:spPr bwMode="auto">
          <a:xfrm>
            <a:off x="1336675" y="1092200"/>
            <a:ext cx="1705916" cy="369332"/>
          </a:xfrm>
          <a:prstGeom prst="rect">
            <a:avLst/>
          </a:prstGeom>
          <a:noFill/>
          <a:ln w="9525">
            <a:noFill/>
            <a:miter lim="800000"/>
            <a:headEnd/>
            <a:tailEnd/>
          </a:ln>
        </p:spPr>
        <p:txBody>
          <a:bodyPr wrap="none">
            <a:spAutoFit/>
          </a:bodyPr>
          <a:lstStyle/>
          <a:p>
            <a:pPr eaLnBrk="1" hangingPunct="1"/>
            <a:r>
              <a:rPr lang="es-MX" altLang="es-MX" sz="1800" b="1" dirty="0" err="1"/>
              <a:t>VEV</a:t>
            </a:r>
            <a:r>
              <a:rPr lang="es-MX" altLang="es-MX" sz="1800" b="1" dirty="0"/>
              <a:t> menor </a:t>
            </a:r>
            <a:r>
              <a:rPr lang="es-MX" altLang="es-MX" sz="1800" b="1" dirty="0">
                <a:sym typeface="Wingdings" pitchFamily="2" charset="2"/>
              </a:rPr>
              <a:t></a:t>
            </a:r>
            <a:endParaRPr lang="es-MX" altLang="es-MX" sz="1800" b="1" dirty="0"/>
          </a:p>
        </p:txBody>
      </p:sp>
      <p:sp>
        <p:nvSpPr>
          <p:cNvPr id="114693" name="Text Box 5"/>
          <p:cNvSpPr txBox="1">
            <a:spLocks noChangeArrowheads="1"/>
          </p:cNvSpPr>
          <p:nvPr/>
        </p:nvSpPr>
        <p:spPr bwMode="auto">
          <a:xfrm rot="-5400000">
            <a:off x="-272664" y="4815165"/>
            <a:ext cx="1693092" cy="369332"/>
          </a:xfrm>
          <a:prstGeom prst="rect">
            <a:avLst/>
          </a:prstGeom>
          <a:noFill/>
          <a:ln w="9525">
            <a:noFill/>
            <a:miter lim="800000"/>
            <a:headEnd/>
            <a:tailEnd/>
          </a:ln>
        </p:spPr>
        <p:txBody>
          <a:bodyPr wrap="none">
            <a:spAutoFit/>
          </a:bodyPr>
          <a:lstStyle/>
          <a:p>
            <a:pPr eaLnBrk="1" hangingPunct="1"/>
            <a:r>
              <a:rPr lang="es-MX" altLang="es-MX" sz="1800" b="1" dirty="0" err="1"/>
              <a:t>VEV</a:t>
            </a:r>
            <a:r>
              <a:rPr lang="es-MX" altLang="es-MX" sz="1800" b="1" dirty="0"/>
              <a:t> mayor </a:t>
            </a:r>
            <a:r>
              <a:rPr lang="es-MX" altLang="es-MX" sz="1800" b="1" dirty="0">
                <a:sym typeface="Wingdings" pitchFamily="2" charset="2"/>
              </a:rPr>
              <a:t></a:t>
            </a:r>
            <a:endParaRPr lang="es-MX" altLang="es-MX" sz="1800" b="1" dirty="0"/>
          </a:p>
        </p:txBody>
      </p:sp>
      <p:sp>
        <p:nvSpPr>
          <p:cNvPr id="11469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s-MX" altLang="es-MX" sz="1000" dirty="0">
                <a:solidFill>
                  <a:srgbClr val="DDDDDD"/>
                </a:solidFill>
              </a:rPr>
              <a:t>12-</a:t>
            </a:r>
            <a:fld id="{910EA561-FA49-4B17-9271-E7E3C260E51C}" type="slidenum">
              <a:rPr lang="es-MX" altLang="es-MX" sz="1000" smtClean="0">
                <a:solidFill>
                  <a:srgbClr val="DDDDDD"/>
                </a:solidFill>
              </a:rPr>
              <a:pPr algn="r" eaLnBrk="1" hangingPunct="1"/>
              <a:t>64</a:t>
            </a:fld>
            <a:r>
              <a:rPr lang="es-MX" altLang="es-MX" sz="1000" dirty="0">
                <a:solidFill>
                  <a:srgbClr val="DDDDDD"/>
                </a:solidFill>
              </a:rPr>
              <a:t>-S290-PE</a:t>
            </a:r>
          </a:p>
        </p:txBody>
      </p:sp>
      <p:pic>
        <p:nvPicPr>
          <p:cNvPr id="5" name="Imagen 4"/>
          <p:cNvPicPr>
            <a:picLocks noChangeAspect="1"/>
          </p:cNvPicPr>
          <p:nvPr/>
        </p:nvPicPr>
        <p:blipFill>
          <a:blip r:embed="rId4"/>
          <a:stretch>
            <a:fillRect/>
          </a:stretch>
        </p:blipFill>
        <p:spPr>
          <a:xfrm>
            <a:off x="914400" y="1593910"/>
            <a:ext cx="7866238" cy="4827994"/>
          </a:xfrm>
          <a:prstGeom prst="rect">
            <a:avLst/>
          </a:prstGeom>
          <a:solidFill>
            <a:srgbClr val="6899BD"/>
          </a:solidFill>
        </p:spPr>
      </p:pic>
      <p:sp>
        <p:nvSpPr>
          <p:cNvPr id="22" name="Oval 6"/>
          <p:cNvSpPr>
            <a:spLocks noChangeArrowheads="1"/>
          </p:cNvSpPr>
          <p:nvPr/>
        </p:nvSpPr>
        <p:spPr bwMode="auto">
          <a:xfrm>
            <a:off x="914400" y="4724400"/>
            <a:ext cx="533400" cy="381000"/>
          </a:xfrm>
          <a:prstGeom prst="ellipse">
            <a:avLst/>
          </a:prstGeom>
          <a:noFill/>
          <a:ln w="38100">
            <a:solidFill>
              <a:schemeClr val="accent2"/>
            </a:solidFill>
            <a:round/>
            <a:headEnd/>
            <a:tailEnd/>
          </a:ln>
        </p:spPr>
        <p:txBody>
          <a:bodyPr wrap="none" anchor="ctr"/>
          <a:lstStyle/>
          <a:p>
            <a:endParaRPr lang="es-MX" altLang="es-MX" b="1">
              <a:solidFill>
                <a:schemeClr val="accent2"/>
              </a:solidFill>
            </a:endParaRPr>
          </a:p>
        </p:txBody>
      </p:sp>
      <p:sp>
        <p:nvSpPr>
          <p:cNvPr id="23" name="Oval 8"/>
          <p:cNvSpPr>
            <a:spLocks noChangeArrowheads="1"/>
          </p:cNvSpPr>
          <p:nvPr/>
        </p:nvSpPr>
        <p:spPr bwMode="auto">
          <a:xfrm>
            <a:off x="2667000" y="4724400"/>
            <a:ext cx="533400" cy="381000"/>
          </a:xfrm>
          <a:prstGeom prst="ellipse">
            <a:avLst/>
          </a:prstGeom>
          <a:noFill/>
          <a:ln w="38100" algn="ctr">
            <a:solidFill>
              <a:schemeClr val="accent2"/>
            </a:solidFill>
            <a:round/>
            <a:headEnd/>
            <a:tailEnd/>
          </a:ln>
          <a:effectLst/>
        </p:spPr>
        <p:txBody>
          <a:bodyPr wrap="none" anchor="ctr"/>
          <a:lstStyle/>
          <a:p>
            <a:endParaRPr lang="es-MX" altLang="es-MX" b="1">
              <a:solidFill>
                <a:schemeClr val="accent2"/>
              </a:solidFill>
            </a:endParaRPr>
          </a:p>
        </p:txBody>
      </p:sp>
      <p:sp>
        <p:nvSpPr>
          <p:cNvPr id="24" name="Text Box 9"/>
          <p:cNvSpPr txBox="1">
            <a:spLocks noChangeArrowheads="1"/>
          </p:cNvSpPr>
          <p:nvPr/>
        </p:nvSpPr>
        <p:spPr bwMode="auto">
          <a:xfrm>
            <a:off x="3429000" y="5105400"/>
            <a:ext cx="5334000" cy="1320361"/>
          </a:xfrm>
          <a:prstGeom prst="rect">
            <a:avLst/>
          </a:prstGeom>
          <a:noFill/>
          <a:ln w="9525">
            <a:noFill/>
            <a:miter lim="800000"/>
            <a:headEnd/>
            <a:tailEnd/>
          </a:ln>
        </p:spPr>
        <p:txBody>
          <a:bodyPr wrap="square">
            <a:spAutoFit/>
          </a:bodyPr>
          <a:lstStyle/>
          <a:p>
            <a:pPr algn="r" eaLnBrk="1" hangingPunct="1">
              <a:lnSpc>
                <a:spcPct val="95000"/>
              </a:lnSpc>
            </a:pPr>
            <a:r>
              <a:rPr lang="es-MX" altLang="es-MX" sz="2800" dirty="0"/>
              <a:t>En este ejemplo, el</a:t>
            </a:r>
          </a:p>
          <a:p>
            <a:pPr algn="r" eaLnBrk="1" hangingPunct="1">
              <a:lnSpc>
                <a:spcPct val="95000"/>
              </a:lnSpc>
            </a:pPr>
            <a:r>
              <a:rPr lang="es-MX" altLang="es-MX" sz="2800" dirty="0"/>
              <a:t>viento mayor es 9.6 y el menor 3.2…una triplicación de </a:t>
            </a:r>
            <a:r>
              <a:rPr lang="es-MX" altLang="es-MX" sz="2800" dirty="0" err="1"/>
              <a:t>VEV</a:t>
            </a:r>
            <a:endParaRPr lang="es-MX" altLang="es-MX" sz="2000" dirty="0">
              <a:solidFill>
                <a:schemeClr val="bg1"/>
              </a:solidFill>
            </a:endParaRPr>
          </a:p>
        </p:txBody>
      </p:sp>
      <p:sp>
        <p:nvSpPr>
          <p:cNvPr id="25" name="Oval 7"/>
          <p:cNvSpPr>
            <a:spLocks noChangeArrowheads="1"/>
          </p:cNvSpPr>
          <p:nvPr/>
        </p:nvSpPr>
        <p:spPr bwMode="auto">
          <a:xfrm>
            <a:off x="2667000" y="1600200"/>
            <a:ext cx="533400" cy="304800"/>
          </a:xfrm>
          <a:prstGeom prst="ellipse">
            <a:avLst/>
          </a:prstGeom>
          <a:noFill/>
          <a:ln w="38100">
            <a:solidFill>
              <a:schemeClr val="accent2"/>
            </a:solidFill>
            <a:round/>
            <a:headEnd/>
            <a:tailEnd/>
          </a:ln>
        </p:spPr>
        <p:txBody>
          <a:bodyPr wrap="none" anchor="ctr"/>
          <a:lstStyle/>
          <a:p>
            <a:endParaRPr lang="es-MX" altLang="es-MX" b="1"/>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533400" y="2057400"/>
            <a:ext cx="8001000" cy="2362200"/>
          </a:xfrm>
        </p:spPr>
        <p:txBody>
          <a:bodyPr/>
          <a:lstStyle/>
          <a:p>
            <a:pPr eaLnBrk="1" hangingPunct="1"/>
            <a:r>
              <a:rPr lang="es-MX" altLang="es-MX" noProof="0" dirty="0"/>
              <a:t>Efectos de la duplicación de la velocidad del viento en la VP y el </a:t>
            </a:r>
            <a:r>
              <a:rPr lang="es-MX" altLang="es-MX" noProof="0" dirty="0" err="1"/>
              <a:t>LLl</a:t>
            </a:r>
            <a:endParaRPr lang="es-MX" altLang="es-MX" noProof="0" dirty="0"/>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10-18-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18787" name="Rectangle 3"/>
          <p:cNvSpPr>
            <a:spLocks noGrp="1" noChangeArrowheads="1"/>
          </p:cNvSpPr>
          <p:nvPr>
            <p:ph type="title"/>
          </p:nvPr>
        </p:nvSpPr>
        <p:spPr>
          <a:xfrm>
            <a:off x="457200" y="304800"/>
            <a:ext cx="8229600" cy="685800"/>
          </a:xfrm>
        </p:spPr>
        <p:txBody>
          <a:bodyPr/>
          <a:lstStyle/>
          <a:p>
            <a:pPr eaLnBrk="1" hangingPunct="1"/>
            <a:r>
              <a:rPr lang="es-MX" altLang="es-MX" sz="3200" noProof="0" dirty="0">
                <a:solidFill>
                  <a:schemeClr val="bg1"/>
                </a:solidFill>
              </a:rPr>
              <a:t>Viento a media </a:t>
            </a:r>
            <a:r>
              <a:rPr lang="es-MX" altLang="es-MX" sz="3200" dirty="0">
                <a:solidFill>
                  <a:schemeClr val="bg1"/>
                </a:solidFill>
              </a:rPr>
              <a:t>l</a:t>
            </a:r>
            <a:r>
              <a:rPr lang="es-MX" altLang="es-MX" sz="3200" noProof="0" dirty="0">
                <a:solidFill>
                  <a:schemeClr val="bg1"/>
                </a:solidFill>
              </a:rPr>
              <a:t>lama: Desechos de bosque</a:t>
            </a:r>
          </a:p>
        </p:txBody>
      </p:sp>
      <p:sp>
        <p:nvSpPr>
          <p:cNvPr id="118788" name="Rectangle 5"/>
          <p:cNvSpPr>
            <a:spLocks noGrp="1" noChangeArrowheads="1"/>
          </p:cNvSpPr>
          <p:nvPr>
            <p:ph type="body" idx="1"/>
          </p:nvPr>
        </p:nvSpPr>
        <p:spPr>
          <a:xfrm>
            <a:off x="914400" y="3224213"/>
            <a:ext cx="7585075" cy="585787"/>
          </a:xfrm>
        </p:spPr>
        <p:txBody>
          <a:bodyPr/>
          <a:lstStyle/>
          <a:p>
            <a:pPr algn="ctr" eaLnBrk="1" hangingPunct="1">
              <a:buFontTx/>
              <a:buNone/>
            </a:pPr>
            <a:r>
              <a:rPr lang="en-US" altLang="es-MX" sz="2800" dirty="0" err="1"/>
              <a:t>Viento</a:t>
            </a:r>
            <a:r>
              <a:rPr lang="en-US" altLang="es-MX" sz="2800" dirty="0"/>
              <a:t> a media llama = 6.4 </a:t>
            </a:r>
            <a:r>
              <a:rPr lang="en-US" altLang="es-MX" sz="2800" dirty="0" err="1"/>
              <a:t>k.p.h.</a:t>
            </a:r>
            <a:endParaRPr lang="en-US" altLang="es-MX" sz="2800" dirty="0"/>
          </a:p>
        </p:txBody>
      </p:sp>
      <p:sp>
        <p:nvSpPr>
          <p:cNvPr id="118789" name="Text Box 6"/>
          <p:cNvSpPr txBox="1">
            <a:spLocks noChangeArrowheads="1"/>
          </p:cNvSpPr>
          <p:nvPr/>
        </p:nvSpPr>
        <p:spPr bwMode="auto">
          <a:xfrm>
            <a:off x="1676400" y="1371600"/>
            <a:ext cx="2170018" cy="830997"/>
          </a:xfrm>
          <a:prstGeom prst="rect">
            <a:avLst/>
          </a:prstGeom>
          <a:noFill/>
          <a:ln w="9525">
            <a:noFill/>
            <a:miter lim="800000"/>
            <a:headEnd/>
            <a:tailEnd/>
          </a:ln>
        </p:spPr>
        <p:txBody>
          <a:bodyPr wrap="none">
            <a:spAutoFit/>
          </a:bodyPr>
          <a:lstStyle/>
          <a:p>
            <a:pPr eaLnBrk="1" hangingPunct="1"/>
            <a:r>
              <a:rPr lang="en-US" altLang="es-MX" b="1" dirty="0"/>
              <a:t>VP = 1,20 m/h</a:t>
            </a:r>
          </a:p>
          <a:p>
            <a:pPr eaLnBrk="1" hangingPunct="1"/>
            <a:r>
              <a:rPr lang="en-US" altLang="es-MX" b="1" dirty="0" err="1"/>
              <a:t>LLl</a:t>
            </a:r>
            <a:r>
              <a:rPr lang="en-US" altLang="es-MX" b="1" dirty="0"/>
              <a:t> = 0.9 m.</a:t>
            </a:r>
          </a:p>
        </p:txBody>
      </p:sp>
      <p:sp>
        <p:nvSpPr>
          <p:cNvPr id="118790" name="Rectangle 7"/>
          <p:cNvSpPr>
            <a:spLocks noChangeArrowheads="1"/>
          </p:cNvSpPr>
          <p:nvPr/>
        </p:nvSpPr>
        <p:spPr bwMode="auto">
          <a:xfrm>
            <a:off x="914400" y="5943600"/>
            <a:ext cx="7391400" cy="304800"/>
          </a:xfrm>
          <a:prstGeom prst="rect">
            <a:avLst/>
          </a:prstGeom>
          <a:noFill/>
          <a:ln w="9525">
            <a:noFill/>
            <a:miter lim="800000"/>
            <a:headEnd/>
            <a:tailEnd/>
          </a:ln>
        </p:spPr>
        <p:txBody>
          <a:bodyPr/>
          <a:lstStyle/>
          <a:p>
            <a:pPr marL="342900" indent="-342900" algn="ctr" eaLnBrk="1" hangingPunct="1">
              <a:spcBef>
                <a:spcPct val="20000"/>
              </a:spcBef>
            </a:pPr>
            <a:r>
              <a:rPr lang="en-US" altLang="es-MX" sz="2800" dirty="0" err="1"/>
              <a:t>Viento</a:t>
            </a:r>
            <a:r>
              <a:rPr lang="en-US" altLang="es-MX" sz="2800" dirty="0"/>
              <a:t> a media llama = 3.2 </a:t>
            </a:r>
            <a:r>
              <a:rPr lang="en-US" altLang="es-MX" sz="2800" dirty="0" err="1"/>
              <a:t>k.p.h.</a:t>
            </a:r>
            <a:endParaRPr lang="en-US" altLang="es-MX" sz="2800" dirty="0"/>
          </a:p>
        </p:txBody>
      </p:sp>
      <p:sp>
        <p:nvSpPr>
          <p:cNvPr id="118791" name="Text Box 8"/>
          <p:cNvSpPr txBox="1">
            <a:spLocks noChangeArrowheads="1"/>
          </p:cNvSpPr>
          <p:nvPr/>
        </p:nvSpPr>
        <p:spPr bwMode="auto">
          <a:xfrm>
            <a:off x="1676400" y="4114800"/>
            <a:ext cx="1913537" cy="830997"/>
          </a:xfrm>
          <a:prstGeom prst="rect">
            <a:avLst/>
          </a:prstGeom>
          <a:noFill/>
          <a:ln w="9525">
            <a:noFill/>
            <a:miter lim="800000"/>
            <a:headEnd/>
            <a:tailEnd/>
          </a:ln>
        </p:spPr>
        <p:txBody>
          <a:bodyPr wrap="none">
            <a:spAutoFit/>
          </a:bodyPr>
          <a:lstStyle/>
          <a:p>
            <a:pPr eaLnBrk="1" hangingPunct="1"/>
            <a:r>
              <a:rPr lang="en-US" altLang="es-MX" b="1" dirty="0"/>
              <a:t>VP = 40 m/h</a:t>
            </a:r>
          </a:p>
          <a:p>
            <a:pPr eaLnBrk="1" hangingPunct="1"/>
            <a:r>
              <a:rPr lang="en-US" altLang="es-MX" b="1" dirty="0" err="1"/>
              <a:t>LLl</a:t>
            </a:r>
            <a:r>
              <a:rPr lang="en-US" altLang="es-MX" b="1" dirty="0"/>
              <a:t> = 0.6 m.</a:t>
            </a:r>
          </a:p>
        </p:txBody>
      </p:sp>
      <p:sp>
        <p:nvSpPr>
          <p:cNvPr id="11879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F3FF9EF4-35F1-48D0-B9FB-EB513A9747F3}" type="slidenum">
              <a:rPr lang="en-US" altLang="es-MX" sz="1000" smtClean="0">
                <a:solidFill>
                  <a:srgbClr val="DDDDDD"/>
                </a:solidFill>
              </a:rPr>
              <a:pPr algn="r" eaLnBrk="1" hangingPunct="1"/>
              <a:t>66</a:t>
            </a:fld>
            <a:r>
              <a:rPr lang="en-US" altLang="es-MX" sz="1000" dirty="0">
                <a:solidFill>
                  <a:srgbClr val="DDDDDD"/>
                </a:solidFill>
              </a:rPr>
              <a:t>-S290-PE</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descr="10-19-S290-VG"/>
          <p:cNvPicPr>
            <a:picLocks noChangeAspect="1" noChangeArrowheads="1"/>
          </p:cNvPicPr>
          <p:nvPr/>
        </p:nvPicPr>
        <p:blipFill>
          <a:blip r:embed="rId2" cstate="print"/>
          <a:srcRect/>
          <a:stretch>
            <a:fillRect/>
          </a:stretch>
        </p:blipFill>
        <p:spPr bwMode="auto">
          <a:xfrm>
            <a:off x="0" y="0"/>
            <a:ext cx="9258300" cy="6858000"/>
          </a:xfrm>
          <a:prstGeom prst="rect">
            <a:avLst/>
          </a:prstGeom>
          <a:noFill/>
          <a:ln w="9525">
            <a:noFill/>
            <a:miter lim="800000"/>
            <a:headEnd/>
            <a:tailEnd/>
          </a:ln>
        </p:spPr>
      </p:pic>
      <p:sp>
        <p:nvSpPr>
          <p:cNvPr id="119811" name="Rectangle 3"/>
          <p:cNvSpPr>
            <a:spLocks noGrp="1" noChangeArrowheads="1"/>
          </p:cNvSpPr>
          <p:nvPr>
            <p:ph type="title"/>
          </p:nvPr>
        </p:nvSpPr>
        <p:spPr>
          <a:xfrm>
            <a:off x="609600" y="228600"/>
            <a:ext cx="8001000" cy="685800"/>
          </a:xfrm>
        </p:spPr>
        <p:txBody>
          <a:bodyPr/>
          <a:lstStyle/>
          <a:p>
            <a:pPr eaLnBrk="1" hangingPunct="1"/>
            <a:r>
              <a:rPr lang="es-MX" altLang="es-MX" sz="3200" noProof="0" dirty="0">
                <a:solidFill>
                  <a:schemeClr val="bg1"/>
                </a:solidFill>
              </a:rPr>
              <a:t>Viento a media </a:t>
            </a:r>
            <a:r>
              <a:rPr lang="es-MX" altLang="es-MX" sz="3200" dirty="0">
                <a:solidFill>
                  <a:schemeClr val="bg1"/>
                </a:solidFill>
              </a:rPr>
              <a:t>l</a:t>
            </a:r>
            <a:r>
              <a:rPr lang="es-MX" altLang="es-MX" sz="3200" noProof="0" dirty="0">
                <a:solidFill>
                  <a:schemeClr val="bg1"/>
                </a:solidFill>
              </a:rPr>
              <a:t>lama: Desechos de aprovechamiento</a:t>
            </a:r>
          </a:p>
        </p:txBody>
      </p:sp>
      <p:sp>
        <p:nvSpPr>
          <p:cNvPr id="119812" name="Rectangle 5"/>
          <p:cNvSpPr>
            <a:spLocks noGrp="1" noChangeArrowheads="1"/>
          </p:cNvSpPr>
          <p:nvPr>
            <p:ph type="body" idx="1"/>
          </p:nvPr>
        </p:nvSpPr>
        <p:spPr>
          <a:xfrm>
            <a:off x="914400" y="3200400"/>
            <a:ext cx="7585075" cy="585788"/>
          </a:xfrm>
        </p:spPr>
        <p:txBody>
          <a:bodyPr/>
          <a:lstStyle/>
          <a:p>
            <a:pPr algn="ctr" eaLnBrk="1" hangingPunct="1">
              <a:buFontTx/>
              <a:buNone/>
            </a:pPr>
            <a:r>
              <a:rPr lang="es-MX" altLang="es-MX" sz="2800"/>
              <a:t>Viento a media llama= 6.4 k.p.h.</a:t>
            </a:r>
          </a:p>
        </p:txBody>
      </p:sp>
      <p:sp>
        <p:nvSpPr>
          <p:cNvPr id="119813" name="Text Box 6"/>
          <p:cNvSpPr txBox="1">
            <a:spLocks noChangeArrowheads="1"/>
          </p:cNvSpPr>
          <p:nvPr/>
        </p:nvSpPr>
        <p:spPr bwMode="auto">
          <a:xfrm>
            <a:off x="2941638" y="1371600"/>
            <a:ext cx="2085058" cy="830997"/>
          </a:xfrm>
          <a:prstGeom prst="rect">
            <a:avLst/>
          </a:prstGeom>
          <a:noFill/>
          <a:ln w="9525">
            <a:noFill/>
            <a:miter lim="800000"/>
            <a:headEnd/>
            <a:tailEnd/>
          </a:ln>
        </p:spPr>
        <p:txBody>
          <a:bodyPr wrap="none">
            <a:spAutoFit/>
          </a:bodyPr>
          <a:lstStyle/>
          <a:p>
            <a:pPr eaLnBrk="1" hangingPunct="1"/>
            <a:r>
              <a:rPr lang="en-US" altLang="es-MX" b="1" dirty="0"/>
              <a:t>VP = 220 m/h</a:t>
            </a:r>
          </a:p>
          <a:p>
            <a:pPr eaLnBrk="1" hangingPunct="1"/>
            <a:r>
              <a:rPr lang="en-US" altLang="es-MX" b="1" dirty="0" err="1"/>
              <a:t>LLl</a:t>
            </a:r>
            <a:r>
              <a:rPr lang="en-US" altLang="es-MX" b="1" dirty="0"/>
              <a:t> = 2.1 m.</a:t>
            </a:r>
          </a:p>
        </p:txBody>
      </p:sp>
      <p:sp>
        <p:nvSpPr>
          <p:cNvPr id="119814" name="Rectangle 7"/>
          <p:cNvSpPr>
            <a:spLocks noChangeArrowheads="1"/>
          </p:cNvSpPr>
          <p:nvPr/>
        </p:nvSpPr>
        <p:spPr bwMode="auto">
          <a:xfrm>
            <a:off x="914400" y="5867400"/>
            <a:ext cx="6934200" cy="381000"/>
          </a:xfrm>
          <a:prstGeom prst="rect">
            <a:avLst/>
          </a:prstGeom>
          <a:noFill/>
          <a:ln w="9525">
            <a:noFill/>
            <a:miter lim="800000"/>
            <a:headEnd/>
            <a:tailEnd/>
          </a:ln>
        </p:spPr>
        <p:txBody>
          <a:bodyPr/>
          <a:lstStyle/>
          <a:p>
            <a:pPr marL="342900" indent="-342900" algn="ctr" eaLnBrk="1" hangingPunct="1">
              <a:spcBef>
                <a:spcPct val="20000"/>
              </a:spcBef>
            </a:pPr>
            <a:r>
              <a:rPr lang="es-MX" altLang="es-MX" sz="2800"/>
              <a:t>Viento a media llama = 3.2 k.p.h.</a:t>
            </a:r>
          </a:p>
        </p:txBody>
      </p:sp>
      <p:sp>
        <p:nvSpPr>
          <p:cNvPr id="119815" name="Text Box 8"/>
          <p:cNvSpPr txBox="1">
            <a:spLocks noChangeArrowheads="1"/>
          </p:cNvSpPr>
          <p:nvPr/>
        </p:nvSpPr>
        <p:spPr bwMode="auto">
          <a:xfrm>
            <a:off x="3187700" y="4130675"/>
            <a:ext cx="2085058" cy="830997"/>
          </a:xfrm>
          <a:prstGeom prst="rect">
            <a:avLst/>
          </a:prstGeom>
          <a:noFill/>
          <a:ln w="9525">
            <a:noFill/>
            <a:miter lim="800000"/>
            <a:headEnd/>
            <a:tailEnd/>
          </a:ln>
        </p:spPr>
        <p:txBody>
          <a:bodyPr wrap="none">
            <a:spAutoFit/>
          </a:bodyPr>
          <a:lstStyle/>
          <a:p>
            <a:pPr eaLnBrk="1" hangingPunct="1"/>
            <a:r>
              <a:rPr lang="en-US" altLang="es-MX" b="1" dirty="0"/>
              <a:t>VP = 120 m/h</a:t>
            </a:r>
          </a:p>
          <a:p>
            <a:pPr eaLnBrk="1" hangingPunct="1"/>
            <a:r>
              <a:rPr lang="en-US" altLang="es-MX" b="1" dirty="0" err="1"/>
              <a:t>LLl</a:t>
            </a:r>
            <a:r>
              <a:rPr lang="en-US" altLang="es-MX" b="1" dirty="0"/>
              <a:t> = 1.5 m</a:t>
            </a:r>
          </a:p>
        </p:txBody>
      </p:sp>
      <p:sp>
        <p:nvSpPr>
          <p:cNvPr id="11981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55129993-273A-40FA-A143-9FFCBAE5FDA9}" type="slidenum">
              <a:rPr lang="en-US" altLang="es-MX" sz="1000" smtClean="0">
                <a:solidFill>
                  <a:srgbClr val="DDDDDD"/>
                </a:solidFill>
              </a:rPr>
              <a:pPr algn="r" eaLnBrk="1" hangingPunct="1"/>
              <a:t>67</a:t>
            </a:fld>
            <a:r>
              <a:rPr lang="en-US" altLang="es-MX" sz="1000" dirty="0">
                <a:solidFill>
                  <a:srgbClr val="DDDDDD"/>
                </a:solidFill>
              </a:rPr>
              <a:t>-S290-PE</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10-10-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0835" name="Rectangle 3"/>
          <p:cNvSpPr>
            <a:spLocks noGrp="1" noChangeArrowheads="1"/>
          </p:cNvSpPr>
          <p:nvPr>
            <p:ph type="title"/>
          </p:nvPr>
        </p:nvSpPr>
        <p:spPr>
          <a:xfrm>
            <a:off x="457200" y="228600"/>
            <a:ext cx="8229600" cy="762000"/>
          </a:xfrm>
        </p:spPr>
        <p:txBody>
          <a:bodyPr/>
          <a:lstStyle/>
          <a:p>
            <a:pPr eaLnBrk="1" hangingPunct="1"/>
            <a:r>
              <a:rPr lang="es-MX" altLang="es-MX" sz="3600" noProof="0" dirty="0">
                <a:solidFill>
                  <a:schemeClr val="bg1"/>
                </a:solidFill>
              </a:rPr>
              <a:t>Viento a media </a:t>
            </a:r>
            <a:r>
              <a:rPr lang="es-MX" altLang="es-MX" sz="3600" dirty="0">
                <a:solidFill>
                  <a:schemeClr val="bg1"/>
                </a:solidFill>
              </a:rPr>
              <a:t>l</a:t>
            </a:r>
            <a:r>
              <a:rPr lang="es-MX" altLang="es-MX" sz="3600" noProof="0" dirty="0">
                <a:solidFill>
                  <a:schemeClr val="bg1"/>
                </a:solidFill>
              </a:rPr>
              <a:t>lama : Pasto bajo</a:t>
            </a:r>
          </a:p>
        </p:txBody>
      </p:sp>
      <p:sp>
        <p:nvSpPr>
          <p:cNvPr id="120836" name="Rectangle 5"/>
          <p:cNvSpPr>
            <a:spLocks noGrp="1" noChangeArrowheads="1"/>
          </p:cNvSpPr>
          <p:nvPr>
            <p:ph type="body" idx="1"/>
          </p:nvPr>
        </p:nvSpPr>
        <p:spPr>
          <a:xfrm>
            <a:off x="838200" y="3094038"/>
            <a:ext cx="7585075" cy="585787"/>
          </a:xfrm>
        </p:spPr>
        <p:txBody>
          <a:bodyPr/>
          <a:lstStyle/>
          <a:p>
            <a:pPr algn="ctr" eaLnBrk="1" hangingPunct="1">
              <a:buFontTx/>
              <a:buNone/>
            </a:pPr>
            <a:r>
              <a:rPr lang="en-US" altLang="es-MX" sz="2800" dirty="0" err="1"/>
              <a:t>Viento</a:t>
            </a:r>
            <a:r>
              <a:rPr lang="en-US" altLang="es-MX" sz="2800" dirty="0"/>
              <a:t> a media llama = 6.4 </a:t>
            </a:r>
            <a:r>
              <a:rPr lang="en-US" altLang="es-MX" sz="2800" dirty="0" err="1"/>
              <a:t>k.p.h.</a:t>
            </a:r>
            <a:endParaRPr lang="en-US" altLang="es-MX" sz="2800" dirty="0"/>
          </a:p>
        </p:txBody>
      </p:sp>
      <p:sp>
        <p:nvSpPr>
          <p:cNvPr id="120837" name="Text Box 6"/>
          <p:cNvSpPr txBox="1">
            <a:spLocks noChangeArrowheads="1"/>
          </p:cNvSpPr>
          <p:nvPr/>
        </p:nvSpPr>
        <p:spPr bwMode="auto">
          <a:xfrm>
            <a:off x="1981200" y="1371600"/>
            <a:ext cx="2341538" cy="830997"/>
          </a:xfrm>
          <a:prstGeom prst="rect">
            <a:avLst/>
          </a:prstGeom>
          <a:noFill/>
          <a:ln w="9525">
            <a:noFill/>
            <a:miter lim="800000"/>
            <a:headEnd/>
            <a:tailEnd/>
          </a:ln>
        </p:spPr>
        <p:txBody>
          <a:bodyPr wrap="none">
            <a:spAutoFit/>
          </a:bodyPr>
          <a:lstStyle/>
          <a:p>
            <a:pPr eaLnBrk="1" hangingPunct="1"/>
            <a:r>
              <a:rPr lang="en-US" altLang="es-MX" b="1" dirty="0"/>
              <a:t>VP = 1,220 m/h</a:t>
            </a:r>
          </a:p>
          <a:p>
            <a:pPr eaLnBrk="1" hangingPunct="1"/>
            <a:r>
              <a:rPr lang="en-US" altLang="es-MX" b="1" dirty="0" err="1"/>
              <a:t>LLl</a:t>
            </a:r>
            <a:r>
              <a:rPr lang="en-US" altLang="es-MX" b="1" dirty="0"/>
              <a:t> = 1.2 m</a:t>
            </a:r>
          </a:p>
        </p:txBody>
      </p:sp>
      <p:sp>
        <p:nvSpPr>
          <p:cNvPr id="120838" name="Rectangle 7"/>
          <p:cNvSpPr>
            <a:spLocks noChangeArrowheads="1"/>
          </p:cNvSpPr>
          <p:nvPr/>
        </p:nvSpPr>
        <p:spPr bwMode="auto">
          <a:xfrm>
            <a:off x="914400" y="5867400"/>
            <a:ext cx="74676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2800" dirty="0" err="1"/>
              <a:t>Viento</a:t>
            </a:r>
            <a:r>
              <a:rPr lang="en-US" altLang="es-MX" sz="2800" dirty="0"/>
              <a:t> a media llama = 3.2 </a:t>
            </a:r>
            <a:r>
              <a:rPr lang="en-US" altLang="es-MX" sz="2800" dirty="0" err="1"/>
              <a:t>k.p.h.</a:t>
            </a:r>
            <a:endParaRPr lang="en-US" altLang="es-MX" sz="2800" dirty="0"/>
          </a:p>
        </p:txBody>
      </p:sp>
      <p:sp>
        <p:nvSpPr>
          <p:cNvPr id="120839" name="Text Box 8"/>
          <p:cNvSpPr txBox="1">
            <a:spLocks noChangeArrowheads="1"/>
          </p:cNvSpPr>
          <p:nvPr/>
        </p:nvSpPr>
        <p:spPr bwMode="auto">
          <a:xfrm>
            <a:off x="1981200" y="3962400"/>
            <a:ext cx="2085058" cy="830997"/>
          </a:xfrm>
          <a:prstGeom prst="rect">
            <a:avLst/>
          </a:prstGeom>
          <a:noFill/>
          <a:ln w="9525">
            <a:noFill/>
            <a:miter lim="800000"/>
            <a:headEnd/>
            <a:tailEnd/>
          </a:ln>
        </p:spPr>
        <p:txBody>
          <a:bodyPr wrap="none">
            <a:spAutoFit/>
          </a:bodyPr>
          <a:lstStyle/>
          <a:p>
            <a:pPr eaLnBrk="1" hangingPunct="1"/>
            <a:r>
              <a:rPr lang="en-US" altLang="es-MX" b="1" dirty="0"/>
              <a:t>VP = 360 m/h</a:t>
            </a:r>
          </a:p>
          <a:p>
            <a:pPr eaLnBrk="1" hangingPunct="1"/>
            <a:r>
              <a:rPr lang="en-US" altLang="es-MX" b="1" dirty="0" err="1"/>
              <a:t>LLl</a:t>
            </a:r>
            <a:r>
              <a:rPr lang="en-US" altLang="es-MX" b="1" dirty="0"/>
              <a:t> = 0.6 m</a:t>
            </a:r>
          </a:p>
        </p:txBody>
      </p:sp>
      <p:sp>
        <p:nvSpPr>
          <p:cNvPr id="120840"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233B2072-6F50-46EF-B549-BE7806F13761}" type="slidenum">
              <a:rPr lang="en-US" altLang="es-MX" sz="1000" smtClean="0">
                <a:solidFill>
                  <a:srgbClr val="DDDDDD"/>
                </a:solidFill>
              </a:rPr>
              <a:pPr algn="r" eaLnBrk="1" hangingPunct="1"/>
              <a:t>68</a:t>
            </a:fld>
            <a:r>
              <a:rPr lang="en-US" altLang="es-MX" sz="1000" dirty="0">
                <a:solidFill>
                  <a:srgbClr val="DDDDDD"/>
                </a:solidFill>
              </a:rPr>
              <a:t>-S290-PE</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10-16-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1859" name="Rectangle 3"/>
          <p:cNvSpPr>
            <a:spLocks noGrp="1" noChangeArrowheads="1"/>
          </p:cNvSpPr>
          <p:nvPr>
            <p:ph type="title"/>
          </p:nvPr>
        </p:nvSpPr>
        <p:spPr>
          <a:xfrm>
            <a:off x="457200" y="152400"/>
            <a:ext cx="8229600" cy="685800"/>
          </a:xfrm>
        </p:spPr>
        <p:txBody>
          <a:bodyPr/>
          <a:lstStyle/>
          <a:p>
            <a:pPr eaLnBrk="1" hangingPunct="1"/>
            <a:r>
              <a:rPr lang="es-MX" altLang="es-MX" noProof="0" dirty="0">
                <a:solidFill>
                  <a:schemeClr val="bg1"/>
                </a:solidFill>
              </a:rPr>
              <a:t>Viento a media </a:t>
            </a:r>
            <a:r>
              <a:rPr lang="es-MX" altLang="es-MX" dirty="0">
                <a:solidFill>
                  <a:schemeClr val="bg1"/>
                </a:solidFill>
              </a:rPr>
              <a:t>l</a:t>
            </a:r>
            <a:r>
              <a:rPr lang="es-MX" altLang="es-MX" noProof="0" dirty="0">
                <a:solidFill>
                  <a:schemeClr val="bg1"/>
                </a:solidFill>
              </a:rPr>
              <a:t>lama : Pasto alto</a:t>
            </a:r>
          </a:p>
        </p:txBody>
      </p:sp>
      <p:sp>
        <p:nvSpPr>
          <p:cNvPr id="121860" name="Rectangle 5"/>
          <p:cNvSpPr>
            <a:spLocks noGrp="1" noChangeArrowheads="1"/>
          </p:cNvSpPr>
          <p:nvPr>
            <p:ph type="body" idx="1"/>
          </p:nvPr>
        </p:nvSpPr>
        <p:spPr>
          <a:xfrm>
            <a:off x="838200" y="3200400"/>
            <a:ext cx="7467600" cy="585788"/>
          </a:xfrm>
        </p:spPr>
        <p:txBody>
          <a:bodyPr/>
          <a:lstStyle/>
          <a:p>
            <a:pPr algn="ctr" eaLnBrk="1" hangingPunct="1">
              <a:buFontTx/>
              <a:buNone/>
            </a:pPr>
            <a:r>
              <a:rPr lang="en-US" altLang="es-MX" sz="2800" dirty="0" err="1"/>
              <a:t>Viento</a:t>
            </a:r>
            <a:r>
              <a:rPr lang="en-US" altLang="es-MX" sz="2800" dirty="0"/>
              <a:t> a media llama = 6.4 </a:t>
            </a:r>
            <a:r>
              <a:rPr lang="en-US" altLang="es-MX" sz="2800" dirty="0" err="1"/>
              <a:t>k.p.h.</a:t>
            </a:r>
            <a:endParaRPr lang="en-US" altLang="es-MX" sz="2800" dirty="0"/>
          </a:p>
        </p:txBody>
      </p:sp>
      <p:sp>
        <p:nvSpPr>
          <p:cNvPr id="121861" name="Text Box 6"/>
          <p:cNvSpPr txBox="1">
            <a:spLocks noChangeArrowheads="1"/>
          </p:cNvSpPr>
          <p:nvPr/>
        </p:nvSpPr>
        <p:spPr bwMode="auto">
          <a:xfrm>
            <a:off x="2865438" y="1371600"/>
            <a:ext cx="2341538" cy="830997"/>
          </a:xfrm>
          <a:prstGeom prst="rect">
            <a:avLst/>
          </a:prstGeom>
          <a:noFill/>
          <a:ln w="9525">
            <a:noFill/>
            <a:miter lim="800000"/>
            <a:headEnd/>
            <a:tailEnd/>
          </a:ln>
        </p:spPr>
        <p:txBody>
          <a:bodyPr wrap="none">
            <a:spAutoFit/>
          </a:bodyPr>
          <a:lstStyle/>
          <a:p>
            <a:pPr eaLnBrk="1" hangingPunct="1"/>
            <a:r>
              <a:rPr lang="en-US" altLang="es-MX" b="1" dirty="0"/>
              <a:t>VP = 1,780 m/h</a:t>
            </a:r>
          </a:p>
          <a:p>
            <a:pPr eaLnBrk="1" hangingPunct="1"/>
            <a:r>
              <a:rPr lang="en-US" altLang="es-MX" b="1" dirty="0" err="1"/>
              <a:t>LLl</a:t>
            </a:r>
            <a:r>
              <a:rPr lang="en-US" altLang="es-MX" b="1" dirty="0"/>
              <a:t> = 3.6 m.</a:t>
            </a:r>
          </a:p>
        </p:txBody>
      </p:sp>
      <p:sp>
        <p:nvSpPr>
          <p:cNvPr id="121862" name="Rectangle 7"/>
          <p:cNvSpPr>
            <a:spLocks noChangeArrowheads="1"/>
          </p:cNvSpPr>
          <p:nvPr/>
        </p:nvSpPr>
        <p:spPr bwMode="auto">
          <a:xfrm>
            <a:off x="914400" y="5867400"/>
            <a:ext cx="7467600" cy="381000"/>
          </a:xfrm>
          <a:prstGeom prst="rect">
            <a:avLst/>
          </a:prstGeom>
          <a:noFill/>
          <a:ln w="9525">
            <a:noFill/>
            <a:miter lim="800000"/>
            <a:headEnd/>
            <a:tailEnd/>
          </a:ln>
        </p:spPr>
        <p:txBody>
          <a:bodyPr/>
          <a:lstStyle/>
          <a:p>
            <a:pPr marL="342900" indent="-342900" algn="ctr" eaLnBrk="1" hangingPunct="1">
              <a:spcBef>
                <a:spcPct val="20000"/>
              </a:spcBef>
            </a:pPr>
            <a:r>
              <a:rPr lang="en-US" altLang="es-MX" sz="2800" dirty="0" err="1"/>
              <a:t>Viento</a:t>
            </a:r>
            <a:r>
              <a:rPr lang="en-US" altLang="es-MX" sz="2800" dirty="0"/>
              <a:t> a media llama = 3.2 </a:t>
            </a:r>
            <a:r>
              <a:rPr lang="en-US" altLang="es-MX" sz="2800" dirty="0" err="1"/>
              <a:t>k.p.h.</a:t>
            </a:r>
            <a:endParaRPr lang="en-US" altLang="es-MX" sz="2800" dirty="0"/>
          </a:p>
        </p:txBody>
      </p:sp>
      <p:sp>
        <p:nvSpPr>
          <p:cNvPr id="121863" name="Text Box 8"/>
          <p:cNvSpPr txBox="1">
            <a:spLocks noChangeArrowheads="1"/>
          </p:cNvSpPr>
          <p:nvPr/>
        </p:nvSpPr>
        <p:spPr bwMode="auto">
          <a:xfrm>
            <a:off x="1981200" y="3962400"/>
            <a:ext cx="2085058" cy="830997"/>
          </a:xfrm>
          <a:prstGeom prst="rect">
            <a:avLst/>
          </a:prstGeom>
          <a:noFill/>
          <a:ln w="9525">
            <a:noFill/>
            <a:miter lim="800000"/>
            <a:headEnd/>
            <a:tailEnd/>
          </a:ln>
        </p:spPr>
        <p:txBody>
          <a:bodyPr wrap="none">
            <a:spAutoFit/>
          </a:bodyPr>
          <a:lstStyle/>
          <a:p>
            <a:pPr eaLnBrk="1" hangingPunct="1"/>
            <a:r>
              <a:rPr lang="en-US" altLang="es-MX" b="1" dirty="0"/>
              <a:t>VP = 780 m/h</a:t>
            </a:r>
          </a:p>
          <a:p>
            <a:pPr eaLnBrk="1" hangingPunct="1"/>
            <a:r>
              <a:rPr lang="en-US" altLang="es-MX" b="1" dirty="0" err="1"/>
              <a:t>LLl</a:t>
            </a:r>
            <a:r>
              <a:rPr lang="en-US" altLang="es-MX" b="1" dirty="0"/>
              <a:t> = 2.4 m</a:t>
            </a:r>
          </a:p>
        </p:txBody>
      </p:sp>
      <p:sp>
        <p:nvSpPr>
          <p:cNvPr id="12186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8D29FD32-C5FC-4A2B-AA50-62B5D39927D6}" type="slidenum">
              <a:rPr lang="en-US" altLang="es-MX" sz="1000" smtClean="0">
                <a:solidFill>
                  <a:srgbClr val="DDDDDD"/>
                </a:solidFill>
              </a:rPr>
              <a:pPr algn="r" eaLnBrk="1" hangingPunct="1"/>
              <a:t>69</a:t>
            </a:fld>
            <a:r>
              <a:rPr lang="en-US" altLang="es-MX" sz="1000" dirty="0">
                <a:solidFill>
                  <a:srgbClr val="DDDDDD"/>
                </a:solidFill>
              </a:rPr>
              <a:t>-S290-PE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descr="Flame length"/>
          <p:cNvPicPr>
            <a:picLocks noChangeAspect="1" noChangeArrowheads="1"/>
          </p:cNvPicPr>
          <p:nvPr/>
        </p:nvPicPr>
        <p:blipFill>
          <a:blip r:embed="rId2" cstate="print">
            <a:lum bright="14000"/>
          </a:blip>
          <a:srcRect/>
          <a:stretch>
            <a:fillRect/>
          </a:stretch>
        </p:blipFill>
        <p:spPr bwMode="auto">
          <a:xfrm>
            <a:off x="0" y="0"/>
            <a:ext cx="9144000" cy="6858000"/>
          </a:xfrm>
          <a:prstGeom prst="rect">
            <a:avLst/>
          </a:prstGeom>
          <a:noFill/>
          <a:ln w="9525">
            <a:noFill/>
            <a:miter lim="800000"/>
            <a:headEnd/>
            <a:tailEnd/>
          </a:ln>
        </p:spPr>
      </p:pic>
      <p:sp>
        <p:nvSpPr>
          <p:cNvPr id="14340" name="Line 3"/>
          <p:cNvSpPr>
            <a:spLocks noChangeShapeType="1"/>
          </p:cNvSpPr>
          <p:nvPr/>
        </p:nvSpPr>
        <p:spPr bwMode="auto">
          <a:xfrm flipV="1">
            <a:off x="3429000" y="1676400"/>
            <a:ext cx="3200400" cy="2438400"/>
          </a:xfrm>
          <a:prstGeom prst="line">
            <a:avLst/>
          </a:prstGeom>
          <a:noFill/>
          <a:ln w="57150">
            <a:solidFill>
              <a:schemeClr val="tx1"/>
            </a:solidFill>
            <a:round/>
            <a:headEnd type="triangle" w="med" len="med"/>
            <a:tailEnd type="triangle" w="med" len="med"/>
          </a:ln>
        </p:spPr>
        <p:txBody>
          <a:bodyPr wrap="none"/>
          <a:lstStyle/>
          <a:p>
            <a:endParaRPr lang="es-MX"/>
          </a:p>
        </p:txBody>
      </p:sp>
      <p:sp>
        <p:nvSpPr>
          <p:cNvPr id="14341" name="Rectangle 4"/>
          <p:cNvSpPr>
            <a:spLocks noGrp="1" noChangeArrowheads="1"/>
          </p:cNvSpPr>
          <p:nvPr>
            <p:ph type="title"/>
          </p:nvPr>
        </p:nvSpPr>
        <p:spPr>
          <a:xfrm>
            <a:off x="457200" y="762000"/>
            <a:ext cx="8229600" cy="609600"/>
          </a:xfrm>
        </p:spPr>
        <p:txBody>
          <a:bodyPr/>
          <a:lstStyle/>
          <a:p>
            <a:pPr eaLnBrk="1" hangingPunct="1"/>
            <a:r>
              <a:rPr lang="es-MX" altLang="es-MX" noProof="0" dirty="0">
                <a:ea typeface="ＭＳ Ｐゴシック" pitchFamily="34" charset="-128"/>
              </a:rPr>
              <a:t>Longitud de llama</a:t>
            </a:r>
          </a:p>
        </p:txBody>
      </p:sp>
      <p:sp>
        <p:nvSpPr>
          <p:cNvPr id="14342" name="Rectangle 8"/>
          <p:cNvSpPr>
            <a:spLocks noChangeArrowheads="1"/>
          </p:cNvSpPr>
          <p:nvPr/>
        </p:nvSpPr>
        <p:spPr bwMode="auto">
          <a:xfrm>
            <a:off x="7239000" y="6635933"/>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B70707CC-2F97-42B8-B144-629177B64194}" type="slidenum">
              <a:rPr lang="en-US" altLang="es-MX" sz="1000" smtClean="0">
                <a:solidFill>
                  <a:srgbClr val="DDDDDD"/>
                </a:solidFill>
              </a:rPr>
              <a:pPr algn="r" eaLnBrk="1" hangingPunct="1"/>
              <a:t>7</a:t>
            </a:fld>
            <a:r>
              <a:rPr lang="en-US" altLang="es-MX" sz="1000" dirty="0">
                <a:solidFill>
                  <a:srgbClr val="DDDDDD"/>
                </a:solidFill>
              </a:rPr>
              <a:t>-S290-PE</a:t>
            </a: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10-17-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2883" name="Rectangle 3"/>
          <p:cNvSpPr>
            <a:spLocks noGrp="1" noChangeArrowheads="1"/>
          </p:cNvSpPr>
          <p:nvPr>
            <p:ph type="title"/>
          </p:nvPr>
        </p:nvSpPr>
        <p:spPr>
          <a:xfrm>
            <a:off x="381000" y="76200"/>
            <a:ext cx="8686800" cy="762000"/>
          </a:xfrm>
        </p:spPr>
        <p:txBody>
          <a:bodyPr/>
          <a:lstStyle/>
          <a:p>
            <a:pPr eaLnBrk="1" hangingPunct="1"/>
            <a:r>
              <a:rPr lang="es-MX" altLang="es-MX" noProof="0" dirty="0">
                <a:solidFill>
                  <a:schemeClr val="bg1"/>
                </a:solidFill>
              </a:rPr>
              <a:t>Viento a media </a:t>
            </a:r>
            <a:r>
              <a:rPr lang="es-MX" altLang="es-MX" dirty="0">
                <a:solidFill>
                  <a:schemeClr val="bg1"/>
                </a:solidFill>
              </a:rPr>
              <a:t>l</a:t>
            </a:r>
            <a:r>
              <a:rPr lang="es-MX" altLang="es-MX" noProof="0" dirty="0">
                <a:solidFill>
                  <a:schemeClr val="bg1"/>
                </a:solidFill>
              </a:rPr>
              <a:t>lama : Matorrales</a:t>
            </a:r>
          </a:p>
        </p:txBody>
      </p:sp>
      <p:sp>
        <p:nvSpPr>
          <p:cNvPr id="122884" name="Rectangle 5"/>
          <p:cNvSpPr>
            <a:spLocks noGrp="1" noChangeArrowheads="1"/>
          </p:cNvSpPr>
          <p:nvPr>
            <p:ph type="body" idx="1"/>
          </p:nvPr>
        </p:nvSpPr>
        <p:spPr>
          <a:xfrm>
            <a:off x="838200" y="3200400"/>
            <a:ext cx="7585075" cy="585788"/>
          </a:xfrm>
        </p:spPr>
        <p:txBody>
          <a:bodyPr/>
          <a:lstStyle/>
          <a:p>
            <a:pPr algn="ctr" eaLnBrk="1" hangingPunct="1">
              <a:buFontTx/>
              <a:buNone/>
            </a:pPr>
            <a:r>
              <a:rPr lang="en-US" altLang="es-MX" sz="2800" dirty="0" err="1"/>
              <a:t>Viento</a:t>
            </a:r>
            <a:r>
              <a:rPr lang="en-US" altLang="es-MX" sz="2800" dirty="0"/>
              <a:t> a media llama = 6.4 </a:t>
            </a:r>
            <a:r>
              <a:rPr lang="en-US" altLang="es-MX" sz="2800" dirty="0" err="1"/>
              <a:t>k.p.h.</a:t>
            </a:r>
            <a:endParaRPr lang="en-US" altLang="es-MX" sz="2800" dirty="0"/>
          </a:p>
        </p:txBody>
      </p:sp>
      <p:sp>
        <p:nvSpPr>
          <p:cNvPr id="122885" name="Text Box 6"/>
          <p:cNvSpPr txBox="1">
            <a:spLocks noChangeArrowheads="1"/>
          </p:cNvSpPr>
          <p:nvPr/>
        </p:nvSpPr>
        <p:spPr bwMode="auto">
          <a:xfrm>
            <a:off x="2865438" y="1371600"/>
            <a:ext cx="2341538" cy="830997"/>
          </a:xfrm>
          <a:prstGeom prst="rect">
            <a:avLst/>
          </a:prstGeom>
          <a:noFill/>
          <a:ln w="9525">
            <a:noFill/>
            <a:miter lim="800000"/>
            <a:headEnd/>
            <a:tailEnd/>
          </a:ln>
        </p:spPr>
        <p:txBody>
          <a:bodyPr wrap="none">
            <a:spAutoFit/>
          </a:bodyPr>
          <a:lstStyle/>
          <a:p>
            <a:pPr eaLnBrk="1" hangingPunct="1"/>
            <a:r>
              <a:rPr lang="en-US" altLang="es-MX" b="1" dirty="0"/>
              <a:t>VP = 1,440 m/h</a:t>
            </a:r>
          </a:p>
          <a:p>
            <a:pPr eaLnBrk="1" hangingPunct="1"/>
            <a:r>
              <a:rPr lang="en-US" altLang="es-MX" b="1" dirty="0" err="1"/>
              <a:t>LLl</a:t>
            </a:r>
            <a:r>
              <a:rPr lang="en-US" altLang="es-MX" b="1" dirty="0"/>
              <a:t> = 6 m.</a:t>
            </a:r>
          </a:p>
        </p:txBody>
      </p:sp>
      <p:sp>
        <p:nvSpPr>
          <p:cNvPr id="122886" name="Rectangle 7"/>
          <p:cNvSpPr>
            <a:spLocks noChangeArrowheads="1"/>
          </p:cNvSpPr>
          <p:nvPr/>
        </p:nvSpPr>
        <p:spPr bwMode="auto">
          <a:xfrm>
            <a:off x="1447800" y="5943600"/>
            <a:ext cx="6934200" cy="304800"/>
          </a:xfrm>
          <a:prstGeom prst="rect">
            <a:avLst/>
          </a:prstGeom>
          <a:noFill/>
          <a:ln w="9525">
            <a:noFill/>
            <a:miter lim="800000"/>
            <a:headEnd/>
            <a:tailEnd/>
          </a:ln>
        </p:spPr>
        <p:txBody>
          <a:bodyPr/>
          <a:lstStyle/>
          <a:p>
            <a:pPr marL="342900" indent="-342900" algn="ctr" eaLnBrk="1" hangingPunct="1">
              <a:spcBef>
                <a:spcPct val="20000"/>
              </a:spcBef>
            </a:pPr>
            <a:r>
              <a:rPr lang="en-US" altLang="es-MX" sz="2800" dirty="0" err="1"/>
              <a:t>Viento</a:t>
            </a:r>
            <a:r>
              <a:rPr lang="en-US" altLang="es-MX" sz="2800" dirty="0"/>
              <a:t> a media llama = 3.2 </a:t>
            </a:r>
            <a:r>
              <a:rPr lang="en-US" altLang="es-MX" sz="2800" dirty="0" err="1"/>
              <a:t>k.p.h.</a:t>
            </a:r>
            <a:endParaRPr lang="en-US" altLang="es-MX" sz="2800" dirty="0"/>
          </a:p>
        </p:txBody>
      </p:sp>
      <p:sp>
        <p:nvSpPr>
          <p:cNvPr id="122887" name="Text Box 8"/>
          <p:cNvSpPr txBox="1">
            <a:spLocks noChangeArrowheads="1"/>
          </p:cNvSpPr>
          <p:nvPr/>
        </p:nvSpPr>
        <p:spPr bwMode="auto">
          <a:xfrm>
            <a:off x="1981200" y="3962400"/>
            <a:ext cx="2085058" cy="830997"/>
          </a:xfrm>
          <a:prstGeom prst="rect">
            <a:avLst/>
          </a:prstGeom>
          <a:noFill/>
          <a:ln w="9525">
            <a:noFill/>
            <a:miter lim="800000"/>
            <a:headEnd/>
            <a:tailEnd/>
          </a:ln>
        </p:spPr>
        <p:txBody>
          <a:bodyPr wrap="none">
            <a:spAutoFit/>
          </a:bodyPr>
          <a:lstStyle/>
          <a:p>
            <a:pPr eaLnBrk="1" hangingPunct="1"/>
            <a:r>
              <a:rPr lang="en-US" altLang="es-MX" b="1" dirty="0"/>
              <a:t>VP = 600 m/h</a:t>
            </a:r>
          </a:p>
          <a:p>
            <a:pPr eaLnBrk="1" hangingPunct="1"/>
            <a:r>
              <a:rPr lang="en-US" altLang="es-MX" b="1" dirty="0" err="1"/>
              <a:t>LLl</a:t>
            </a:r>
            <a:r>
              <a:rPr lang="en-US" altLang="es-MX" b="1" dirty="0"/>
              <a:t> = 3.9 m</a:t>
            </a:r>
          </a:p>
        </p:txBody>
      </p:sp>
      <p:sp>
        <p:nvSpPr>
          <p:cNvPr id="12288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0999E1D7-4B74-42CF-AF97-C63988352E3E}" type="slidenum">
              <a:rPr lang="en-US" altLang="es-MX" sz="1000" smtClean="0">
                <a:solidFill>
                  <a:srgbClr val="DDDDDD"/>
                </a:solidFill>
              </a:rPr>
              <a:pPr algn="r" eaLnBrk="1" hangingPunct="1"/>
              <a:t>70</a:t>
            </a:fld>
            <a:r>
              <a:rPr lang="en-US" altLang="es-MX" sz="1000" dirty="0">
                <a:solidFill>
                  <a:srgbClr val="DDDDDD"/>
                </a:solidFill>
              </a:rPr>
              <a:t>-S290-PE</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838200" y="1752600"/>
            <a:ext cx="7010400" cy="1676400"/>
          </a:xfrm>
        </p:spPr>
        <p:txBody>
          <a:bodyPr/>
          <a:lstStyle/>
          <a:p>
            <a:pPr eaLnBrk="1" hangingPunct="1"/>
            <a:r>
              <a:rPr lang="es-MX" altLang="es-MX" noProof="0" dirty="0"/>
              <a:t>Efectos de la pendiente </a:t>
            </a:r>
            <a:br>
              <a:rPr lang="es-MX" altLang="es-MX" noProof="0" dirty="0"/>
            </a:br>
            <a:r>
              <a:rPr lang="es-MX" altLang="es-MX" noProof="0" dirty="0"/>
              <a:t>(de suave a pronunciada)</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10-23-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5955" name="Rectangle 3"/>
          <p:cNvSpPr>
            <a:spLocks noGrp="1" noChangeArrowheads="1"/>
          </p:cNvSpPr>
          <p:nvPr>
            <p:ph type="title"/>
          </p:nvPr>
        </p:nvSpPr>
        <p:spPr>
          <a:xfrm>
            <a:off x="457200" y="457200"/>
            <a:ext cx="8229600" cy="609600"/>
          </a:xfrm>
        </p:spPr>
        <p:txBody>
          <a:bodyPr/>
          <a:lstStyle/>
          <a:p>
            <a:pPr eaLnBrk="1" hangingPunct="1"/>
            <a:r>
              <a:rPr lang="es-MX" altLang="es-MX" noProof="0" dirty="0">
                <a:solidFill>
                  <a:schemeClr val="bg1"/>
                </a:solidFill>
              </a:rPr>
              <a:t>Pendiente: Desechos de bosque</a:t>
            </a:r>
          </a:p>
        </p:txBody>
      </p:sp>
      <p:sp>
        <p:nvSpPr>
          <p:cNvPr id="125956" name="Rectangle 5"/>
          <p:cNvSpPr>
            <a:spLocks noGrp="1" noChangeArrowheads="1"/>
          </p:cNvSpPr>
          <p:nvPr>
            <p:ph type="body" idx="1"/>
          </p:nvPr>
        </p:nvSpPr>
        <p:spPr>
          <a:xfrm>
            <a:off x="990600" y="5280025"/>
            <a:ext cx="2339975" cy="587375"/>
          </a:xfrm>
        </p:spPr>
        <p:txBody>
          <a:bodyPr/>
          <a:lstStyle/>
          <a:p>
            <a:pPr eaLnBrk="1" hangingPunct="1">
              <a:buFontTx/>
              <a:buNone/>
            </a:pPr>
            <a:r>
              <a:rPr lang="en-US" altLang="es-MX" sz="2000" b="1"/>
              <a:t>Pendiente = 8%</a:t>
            </a:r>
          </a:p>
        </p:txBody>
      </p:sp>
      <p:sp>
        <p:nvSpPr>
          <p:cNvPr id="125957" name="Text Box 6"/>
          <p:cNvSpPr txBox="1">
            <a:spLocks noChangeArrowheads="1"/>
          </p:cNvSpPr>
          <p:nvPr/>
        </p:nvSpPr>
        <p:spPr bwMode="auto">
          <a:xfrm>
            <a:off x="1066800" y="1371600"/>
            <a:ext cx="1913537" cy="830997"/>
          </a:xfrm>
          <a:prstGeom prst="rect">
            <a:avLst/>
          </a:prstGeom>
          <a:noFill/>
          <a:ln w="9525">
            <a:noFill/>
            <a:miter lim="800000"/>
            <a:headEnd/>
            <a:tailEnd/>
          </a:ln>
        </p:spPr>
        <p:txBody>
          <a:bodyPr wrap="none">
            <a:spAutoFit/>
          </a:bodyPr>
          <a:lstStyle/>
          <a:p>
            <a:pPr eaLnBrk="1" hangingPunct="1"/>
            <a:r>
              <a:rPr lang="en-US" altLang="es-MX" b="1" dirty="0"/>
              <a:t>VP = 20 m/h</a:t>
            </a:r>
          </a:p>
          <a:p>
            <a:pPr eaLnBrk="1" hangingPunct="1"/>
            <a:r>
              <a:rPr lang="en-US" altLang="es-MX" b="1" dirty="0" err="1"/>
              <a:t>LLl</a:t>
            </a:r>
            <a:r>
              <a:rPr lang="en-US" altLang="es-MX" b="1" dirty="0"/>
              <a:t> = 0.3 m</a:t>
            </a:r>
          </a:p>
        </p:txBody>
      </p:sp>
      <p:sp>
        <p:nvSpPr>
          <p:cNvPr id="125958" name="Rectangle 7"/>
          <p:cNvSpPr>
            <a:spLocks noChangeArrowheads="1"/>
          </p:cNvSpPr>
          <p:nvPr/>
        </p:nvSpPr>
        <p:spPr bwMode="auto">
          <a:xfrm>
            <a:off x="3581400" y="5257800"/>
            <a:ext cx="2819400" cy="533400"/>
          </a:xfrm>
          <a:prstGeom prst="rect">
            <a:avLst/>
          </a:prstGeom>
          <a:noFill/>
          <a:ln w="9525">
            <a:noFill/>
            <a:miter lim="800000"/>
            <a:headEnd/>
            <a:tailEnd/>
          </a:ln>
        </p:spPr>
        <p:txBody>
          <a:bodyPr/>
          <a:lstStyle/>
          <a:p>
            <a:pPr marL="342900" indent="-342900" eaLnBrk="1" hangingPunct="1">
              <a:spcBef>
                <a:spcPct val="20000"/>
              </a:spcBef>
            </a:pPr>
            <a:r>
              <a:rPr lang="en-US" altLang="es-MX" sz="2000" b="1"/>
              <a:t>Pendiente = 24%</a:t>
            </a:r>
          </a:p>
        </p:txBody>
      </p:sp>
      <p:sp>
        <p:nvSpPr>
          <p:cNvPr id="125959" name="Text Box 8"/>
          <p:cNvSpPr txBox="1">
            <a:spLocks noChangeArrowheads="1"/>
          </p:cNvSpPr>
          <p:nvPr/>
        </p:nvSpPr>
        <p:spPr bwMode="auto">
          <a:xfrm>
            <a:off x="3492500" y="1371600"/>
            <a:ext cx="1913537" cy="830997"/>
          </a:xfrm>
          <a:prstGeom prst="rect">
            <a:avLst/>
          </a:prstGeom>
          <a:noFill/>
          <a:ln w="9525">
            <a:noFill/>
            <a:miter lim="800000"/>
            <a:headEnd/>
            <a:tailEnd/>
          </a:ln>
        </p:spPr>
        <p:txBody>
          <a:bodyPr wrap="none">
            <a:spAutoFit/>
          </a:bodyPr>
          <a:lstStyle/>
          <a:p>
            <a:pPr eaLnBrk="1" hangingPunct="1"/>
            <a:r>
              <a:rPr lang="en-US" altLang="es-MX" b="1" dirty="0"/>
              <a:t>VP = 40 m/h</a:t>
            </a:r>
          </a:p>
          <a:p>
            <a:pPr eaLnBrk="1" hangingPunct="1"/>
            <a:r>
              <a:rPr lang="en-US" altLang="es-MX" b="1" dirty="0" err="1"/>
              <a:t>LLl</a:t>
            </a:r>
            <a:r>
              <a:rPr lang="en-US" altLang="es-MX" b="1" dirty="0"/>
              <a:t> = 0.6 m</a:t>
            </a:r>
          </a:p>
        </p:txBody>
      </p:sp>
      <p:sp>
        <p:nvSpPr>
          <p:cNvPr id="125960" name="Rectangle 9"/>
          <p:cNvSpPr>
            <a:spLocks noChangeArrowheads="1"/>
          </p:cNvSpPr>
          <p:nvPr/>
        </p:nvSpPr>
        <p:spPr bwMode="auto">
          <a:xfrm>
            <a:off x="6096000" y="5257800"/>
            <a:ext cx="2819400" cy="533400"/>
          </a:xfrm>
          <a:prstGeom prst="rect">
            <a:avLst/>
          </a:prstGeom>
          <a:noFill/>
          <a:ln w="9525">
            <a:noFill/>
            <a:miter lim="800000"/>
            <a:headEnd/>
            <a:tailEnd/>
          </a:ln>
        </p:spPr>
        <p:txBody>
          <a:bodyPr/>
          <a:lstStyle/>
          <a:p>
            <a:pPr marL="342900" indent="-342900" eaLnBrk="1" hangingPunct="1">
              <a:spcBef>
                <a:spcPct val="20000"/>
              </a:spcBef>
            </a:pPr>
            <a:r>
              <a:rPr lang="en-US" altLang="es-MX" sz="2000" b="1"/>
              <a:t>Pendiente = 72%</a:t>
            </a:r>
          </a:p>
        </p:txBody>
      </p:sp>
      <p:sp>
        <p:nvSpPr>
          <p:cNvPr id="125961" name="Text Box 10"/>
          <p:cNvSpPr txBox="1">
            <a:spLocks noChangeArrowheads="1"/>
          </p:cNvSpPr>
          <p:nvPr/>
        </p:nvSpPr>
        <p:spPr bwMode="auto">
          <a:xfrm>
            <a:off x="6159500" y="1371600"/>
            <a:ext cx="2085058" cy="830997"/>
          </a:xfrm>
          <a:prstGeom prst="rect">
            <a:avLst/>
          </a:prstGeom>
          <a:noFill/>
          <a:ln w="9525">
            <a:noFill/>
            <a:miter lim="800000"/>
            <a:headEnd/>
            <a:tailEnd/>
          </a:ln>
        </p:spPr>
        <p:txBody>
          <a:bodyPr wrap="none">
            <a:spAutoFit/>
          </a:bodyPr>
          <a:lstStyle/>
          <a:p>
            <a:pPr eaLnBrk="1" hangingPunct="1"/>
            <a:r>
              <a:rPr lang="en-US" altLang="es-MX" b="1" dirty="0"/>
              <a:t>VP = 160 m/h</a:t>
            </a:r>
          </a:p>
          <a:p>
            <a:pPr eaLnBrk="1" hangingPunct="1"/>
            <a:r>
              <a:rPr lang="en-US" altLang="es-MX" b="1" dirty="0" err="1"/>
              <a:t>LLl</a:t>
            </a:r>
            <a:r>
              <a:rPr lang="en-US" altLang="es-MX" b="1" dirty="0"/>
              <a:t> = 0.9 m</a:t>
            </a:r>
          </a:p>
        </p:txBody>
      </p:sp>
      <p:sp>
        <p:nvSpPr>
          <p:cNvPr id="12596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2E96FC21-8B6C-40B5-9C94-4666AFEABA80}" type="slidenum">
              <a:rPr lang="en-US" altLang="es-MX" sz="1000" smtClean="0">
                <a:solidFill>
                  <a:srgbClr val="DDDDDD"/>
                </a:solidFill>
              </a:rPr>
              <a:pPr algn="r" eaLnBrk="1" hangingPunct="1"/>
              <a:t>72</a:t>
            </a:fld>
            <a:r>
              <a:rPr lang="en-US" altLang="es-MX" sz="1000" dirty="0">
                <a:solidFill>
                  <a:srgbClr val="DDDDDD"/>
                </a:solidFill>
              </a:rPr>
              <a:t>-S290-PE</a:t>
            </a: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10-24-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6979" name="Rectangle 3"/>
          <p:cNvSpPr>
            <a:spLocks noGrp="1" noChangeArrowheads="1"/>
          </p:cNvSpPr>
          <p:nvPr>
            <p:ph type="title"/>
          </p:nvPr>
        </p:nvSpPr>
        <p:spPr>
          <a:xfrm>
            <a:off x="457200" y="228600"/>
            <a:ext cx="8229600" cy="685800"/>
          </a:xfrm>
        </p:spPr>
        <p:txBody>
          <a:bodyPr/>
          <a:lstStyle/>
          <a:p>
            <a:pPr eaLnBrk="1" hangingPunct="1"/>
            <a:r>
              <a:rPr lang="es-MX" altLang="es-MX" sz="3200" noProof="0" dirty="0">
                <a:solidFill>
                  <a:schemeClr val="bg1"/>
                </a:solidFill>
              </a:rPr>
              <a:t>Pendiente: Deshechos de aprovechamiento</a:t>
            </a:r>
          </a:p>
        </p:txBody>
      </p:sp>
      <p:sp>
        <p:nvSpPr>
          <p:cNvPr id="126980" name="Text Box 6"/>
          <p:cNvSpPr txBox="1">
            <a:spLocks noChangeArrowheads="1"/>
          </p:cNvSpPr>
          <p:nvPr/>
        </p:nvSpPr>
        <p:spPr bwMode="auto">
          <a:xfrm>
            <a:off x="1066800" y="1371600"/>
            <a:ext cx="1913537" cy="830997"/>
          </a:xfrm>
          <a:prstGeom prst="rect">
            <a:avLst/>
          </a:prstGeom>
          <a:noFill/>
          <a:ln w="9525">
            <a:noFill/>
            <a:miter lim="800000"/>
            <a:headEnd/>
            <a:tailEnd/>
          </a:ln>
        </p:spPr>
        <p:txBody>
          <a:bodyPr wrap="none">
            <a:spAutoFit/>
          </a:bodyPr>
          <a:lstStyle/>
          <a:p>
            <a:pPr eaLnBrk="1" hangingPunct="1"/>
            <a:r>
              <a:rPr lang="en-US" altLang="es-MX" b="1" dirty="0"/>
              <a:t>VP = 40 m/h</a:t>
            </a:r>
          </a:p>
          <a:p>
            <a:pPr eaLnBrk="1" hangingPunct="1"/>
            <a:r>
              <a:rPr lang="en-US" altLang="es-MX" b="1" dirty="0" err="1"/>
              <a:t>LLl</a:t>
            </a:r>
            <a:r>
              <a:rPr lang="en-US" altLang="es-MX" b="1" dirty="0"/>
              <a:t> = 0.9 m</a:t>
            </a:r>
          </a:p>
        </p:txBody>
      </p:sp>
      <p:sp>
        <p:nvSpPr>
          <p:cNvPr id="126981" name="Text Box 8"/>
          <p:cNvSpPr txBox="1">
            <a:spLocks noChangeArrowheads="1"/>
          </p:cNvSpPr>
          <p:nvPr/>
        </p:nvSpPr>
        <p:spPr bwMode="auto">
          <a:xfrm>
            <a:off x="3492500" y="1371600"/>
            <a:ext cx="1913537" cy="830997"/>
          </a:xfrm>
          <a:prstGeom prst="rect">
            <a:avLst/>
          </a:prstGeom>
          <a:noFill/>
          <a:ln w="9525">
            <a:noFill/>
            <a:miter lim="800000"/>
            <a:headEnd/>
            <a:tailEnd/>
          </a:ln>
        </p:spPr>
        <p:txBody>
          <a:bodyPr wrap="none">
            <a:spAutoFit/>
          </a:bodyPr>
          <a:lstStyle/>
          <a:p>
            <a:pPr eaLnBrk="1" hangingPunct="1"/>
            <a:r>
              <a:rPr lang="en-US" altLang="es-MX" b="1" dirty="0"/>
              <a:t>VP = 60 m/h</a:t>
            </a:r>
          </a:p>
          <a:p>
            <a:pPr eaLnBrk="1" hangingPunct="1"/>
            <a:r>
              <a:rPr lang="en-US" altLang="es-MX" b="1" dirty="0" err="1"/>
              <a:t>LLl</a:t>
            </a:r>
            <a:r>
              <a:rPr lang="en-US" altLang="es-MX" b="1" dirty="0"/>
              <a:t> = 1.2 m</a:t>
            </a:r>
          </a:p>
        </p:txBody>
      </p:sp>
      <p:sp>
        <p:nvSpPr>
          <p:cNvPr id="126982" name="Text Box 10"/>
          <p:cNvSpPr txBox="1">
            <a:spLocks noChangeArrowheads="1"/>
          </p:cNvSpPr>
          <p:nvPr/>
        </p:nvSpPr>
        <p:spPr bwMode="auto">
          <a:xfrm>
            <a:off x="6159500" y="1371600"/>
            <a:ext cx="2085058" cy="830997"/>
          </a:xfrm>
          <a:prstGeom prst="rect">
            <a:avLst/>
          </a:prstGeom>
          <a:noFill/>
          <a:ln w="9525">
            <a:noFill/>
            <a:miter lim="800000"/>
            <a:headEnd/>
            <a:tailEnd/>
          </a:ln>
        </p:spPr>
        <p:txBody>
          <a:bodyPr wrap="none">
            <a:spAutoFit/>
          </a:bodyPr>
          <a:lstStyle/>
          <a:p>
            <a:pPr eaLnBrk="1" hangingPunct="1"/>
            <a:r>
              <a:rPr lang="en-US" altLang="es-MX" b="1" dirty="0"/>
              <a:t>VP = 260 m/h</a:t>
            </a:r>
          </a:p>
          <a:p>
            <a:pPr eaLnBrk="1" hangingPunct="1"/>
            <a:r>
              <a:rPr lang="en-US" altLang="es-MX" b="1" dirty="0" err="1"/>
              <a:t>LLl</a:t>
            </a:r>
            <a:r>
              <a:rPr lang="en-US" altLang="es-MX" b="1" dirty="0"/>
              <a:t> = 2.4 m</a:t>
            </a:r>
          </a:p>
        </p:txBody>
      </p:sp>
      <p:sp>
        <p:nvSpPr>
          <p:cNvPr id="126983"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AE65DD52-F89D-46F6-825A-B4AEB3E7D070}" type="slidenum">
              <a:rPr lang="en-US" altLang="es-MX" sz="1000" smtClean="0">
                <a:solidFill>
                  <a:srgbClr val="DDDDDD"/>
                </a:solidFill>
              </a:rPr>
              <a:pPr algn="r" eaLnBrk="1" hangingPunct="1"/>
              <a:t>73</a:t>
            </a:fld>
            <a:r>
              <a:rPr lang="en-US" altLang="es-MX" sz="1000" dirty="0">
                <a:solidFill>
                  <a:srgbClr val="DDDDDD"/>
                </a:solidFill>
              </a:rPr>
              <a:t>-S290-PE</a:t>
            </a:r>
          </a:p>
        </p:txBody>
      </p:sp>
      <p:sp>
        <p:nvSpPr>
          <p:cNvPr id="11" name="Rectangle 5"/>
          <p:cNvSpPr txBox="1">
            <a:spLocks noChangeArrowheads="1"/>
          </p:cNvSpPr>
          <p:nvPr/>
        </p:nvSpPr>
        <p:spPr bwMode="auto">
          <a:xfrm>
            <a:off x="838200" y="5356225"/>
            <a:ext cx="23399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Tx/>
              <a:buNone/>
              <a:defRPr/>
            </a:pPr>
            <a:r>
              <a:rPr lang="en-US" altLang="es-MX" sz="2000" b="1" kern="0" dirty="0" err="1"/>
              <a:t>Pendiente</a:t>
            </a:r>
            <a:r>
              <a:rPr lang="en-US" altLang="es-MX" sz="2000" b="1" kern="0" dirty="0"/>
              <a:t> = 8%</a:t>
            </a:r>
          </a:p>
        </p:txBody>
      </p:sp>
      <p:sp>
        <p:nvSpPr>
          <p:cNvPr id="126985" name="Rectangle 7"/>
          <p:cNvSpPr>
            <a:spLocks noChangeArrowheads="1"/>
          </p:cNvSpPr>
          <p:nvPr/>
        </p:nvSpPr>
        <p:spPr bwMode="auto">
          <a:xfrm>
            <a:off x="3429000" y="5334000"/>
            <a:ext cx="2819400" cy="533400"/>
          </a:xfrm>
          <a:prstGeom prst="rect">
            <a:avLst/>
          </a:prstGeom>
          <a:noFill/>
          <a:ln w="9525">
            <a:noFill/>
            <a:miter lim="800000"/>
            <a:headEnd/>
            <a:tailEnd/>
          </a:ln>
        </p:spPr>
        <p:txBody>
          <a:bodyPr/>
          <a:lstStyle/>
          <a:p>
            <a:pPr marL="342900" indent="-342900" eaLnBrk="1" hangingPunct="1">
              <a:spcBef>
                <a:spcPct val="20000"/>
              </a:spcBef>
            </a:pPr>
            <a:r>
              <a:rPr lang="en-US" altLang="es-MX" sz="2000" b="1"/>
              <a:t>Pendiente = 24%</a:t>
            </a:r>
          </a:p>
        </p:txBody>
      </p:sp>
      <p:sp>
        <p:nvSpPr>
          <p:cNvPr id="126986" name="Rectangle 9"/>
          <p:cNvSpPr>
            <a:spLocks noChangeArrowheads="1"/>
          </p:cNvSpPr>
          <p:nvPr/>
        </p:nvSpPr>
        <p:spPr bwMode="auto">
          <a:xfrm>
            <a:off x="5943600" y="5334000"/>
            <a:ext cx="2819400" cy="533400"/>
          </a:xfrm>
          <a:prstGeom prst="rect">
            <a:avLst/>
          </a:prstGeom>
          <a:noFill/>
          <a:ln w="9525">
            <a:noFill/>
            <a:miter lim="800000"/>
            <a:headEnd/>
            <a:tailEnd/>
          </a:ln>
        </p:spPr>
        <p:txBody>
          <a:bodyPr/>
          <a:lstStyle/>
          <a:p>
            <a:pPr marL="342900" indent="-342900" eaLnBrk="1" hangingPunct="1">
              <a:spcBef>
                <a:spcPct val="20000"/>
              </a:spcBef>
            </a:pPr>
            <a:r>
              <a:rPr lang="en-US" altLang="es-MX" sz="2000" b="1"/>
              <a:t>Pendiente = 72%</a:t>
            </a: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10-20-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8003" name="Rectangle 3"/>
          <p:cNvSpPr>
            <a:spLocks noGrp="1" noChangeArrowheads="1"/>
          </p:cNvSpPr>
          <p:nvPr>
            <p:ph type="title"/>
          </p:nvPr>
        </p:nvSpPr>
        <p:spPr>
          <a:xfrm>
            <a:off x="457200" y="381000"/>
            <a:ext cx="8229600" cy="685800"/>
          </a:xfrm>
        </p:spPr>
        <p:txBody>
          <a:bodyPr/>
          <a:lstStyle/>
          <a:p>
            <a:pPr eaLnBrk="1" hangingPunct="1"/>
            <a:r>
              <a:rPr lang="es-MX" altLang="es-MX" noProof="0" dirty="0">
                <a:solidFill>
                  <a:schemeClr val="bg1"/>
                </a:solidFill>
              </a:rPr>
              <a:t>Pendiente: Pasto bajo</a:t>
            </a:r>
          </a:p>
        </p:txBody>
      </p:sp>
      <p:sp>
        <p:nvSpPr>
          <p:cNvPr id="128004" name="Rectangle 5"/>
          <p:cNvSpPr>
            <a:spLocks noGrp="1" noChangeArrowheads="1"/>
          </p:cNvSpPr>
          <p:nvPr>
            <p:ph type="body" idx="1"/>
          </p:nvPr>
        </p:nvSpPr>
        <p:spPr>
          <a:xfrm>
            <a:off x="1219200" y="4906963"/>
            <a:ext cx="2762250" cy="587375"/>
          </a:xfrm>
        </p:spPr>
        <p:txBody>
          <a:bodyPr/>
          <a:lstStyle/>
          <a:p>
            <a:pPr eaLnBrk="1" hangingPunct="1">
              <a:buFontTx/>
              <a:buNone/>
            </a:pPr>
            <a:r>
              <a:rPr lang="en-US" altLang="es-MX" sz="2800"/>
              <a:t>Pendiente = 8%</a:t>
            </a:r>
          </a:p>
        </p:txBody>
      </p:sp>
      <p:sp>
        <p:nvSpPr>
          <p:cNvPr id="128005" name="Text Box 6"/>
          <p:cNvSpPr txBox="1">
            <a:spLocks noChangeArrowheads="1"/>
          </p:cNvSpPr>
          <p:nvPr/>
        </p:nvSpPr>
        <p:spPr bwMode="auto">
          <a:xfrm>
            <a:off x="1371600" y="1752600"/>
            <a:ext cx="2085058" cy="830997"/>
          </a:xfrm>
          <a:prstGeom prst="rect">
            <a:avLst/>
          </a:prstGeom>
          <a:noFill/>
          <a:ln w="9525">
            <a:noFill/>
            <a:miter lim="800000"/>
            <a:headEnd/>
            <a:tailEnd/>
          </a:ln>
        </p:spPr>
        <p:txBody>
          <a:bodyPr wrap="none">
            <a:spAutoFit/>
          </a:bodyPr>
          <a:lstStyle/>
          <a:p>
            <a:pPr eaLnBrk="1" hangingPunct="1"/>
            <a:r>
              <a:rPr lang="en-US" altLang="es-MX" b="1" dirty="0"/>
              <a:t>VP = 100 m/h</a:t>
            </a:r>
          </a:p>
          <a:p>
            <a:pPr eaLnBrk="1" hangingPunct="1"/>
            <a:r>
              <a:rPr lang="en-US" altLang="es-MX" b="1" dirty="0" err="1"/>
              <a:t>LLl</a:t>
            </a:r>
            <a:r>
              <a:rPr lang="en-US" altLang="es-MX" b="1" dirty="0"/>
              <a:t> = 0.3 m</a:t>
            </a:r>
          </a:p>
        </p:txBody>
      </p:sp>
      <p:sp>
        <p:nvSpPr>
          <p:cNvPr id="128006" name="Rectangle 7"/>
          <p:cNvSpPr>
            <a:spLocks noChangeArrowheads="1"/>
          </p:cNvSpPr>
          <p:nvPr/>
        </p:nvSpPr>
        <p:spPr bwMode="auto">
          <a:xfrm>
            <a:off x="4800600" y="4876800"/>
            <a:ext cx="3200400" cy="533400"/>
          </a:xfrm>
          <a:prstGeom prst="rect">
            <a:avLst/>
          </a:prstGeom>
          <a:noFill/>
          <a:ln w="9525">
            <a:noFill/>
            <a:miter lim="800000"/>
            <a:headEnd/>
            <a:tailEnd/>
          </a:ln>
        </p:spPr>
        <p:txBody>
          <a:bodyPr/>
          <a:lstStyle/>
          <a:p>
            <a:pPr marL="342900" indent="-342900" eaLnBrk="1" hangingPunct="1">
              <a:spcBef>
                <a:spcPct val="20000"/>
              </a:spcBef>
            </a:pPr>
            <a:r>
              <a:rPr lang="en-US" altLang="es-MX" sz="2800" b="1"/>
              <a:t>Pendiente = 24%</a:t>
            </a:r>
          </a:p>
        </p:txBody>
      </p:sp>
      <p:sp>
        <p:nvSpPr>
          <p:cNvPr id="128007" name="Text Box 8"/>
          <p:cNvSpPr txBox="1">
            <a:spLocks noChangeArrowheads="1"/>
          </p:cNvSpPr>
          <p:nvPr/>
        </p:nvSpPr>
        <p:spPr bwMode="auto">
          <a:xfrm>
            <a:off x="4922838" y="1752600"/>
            <a:ext cx="2085058" cy="830997"/>
          </a:xfrm>
          <a:prstGeom prst="rect">
            <a:avLst/>
          </a:prstGeom>
          <a:noFill/>
          <a:ln w="9525">
            <a:noFill/>
            <a:miter lim="800000"/>
            <a:headEnd/>
            <a:tailEnd/>
          </a:ln>
        </p:spPr>
        <p:txBody>
          <a:bodyPr wrap="none">
            <a:spAutoFit/>
          </a:bodyPr>
          <a:lstStyle/>
          <a:p>
            <a:pPr eaLnBrk="1" hangingPunct="1"/>
            <a:r>
              <a:rPr lang="en-US" altLang="es-MX" b="1" dirty="0"/>
              <a:t>VP = 280 m/h</a:t>
            </a:r>
          </a:p>
          <a:p>
            <a:pPr eaLnBrk="1" hangingPunct="1"/>
            <a:r>
              <a:rPr lang="en-US" altLang="es-MX" b="1" dirty="0" err="1"/>
              <a:t>LLl</a:t>
            </a:r>
            <a:r>
              <a:rPr lang="en-US" altLang="es-MX" b="1" dirty="0"/>
              <a:t> = 0.6 m</a:t>
            </a:r>
          </a:p>
        </p:txBody>
      </p:sp>
      <p:sp>
        <p:nvSpPr>
          <p:cNvPr id="12800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BC07440B-FB8B-4B28-B97C-EE1C7526533B}" type="slidenum">
              <a:rPr lang="en-US" altLang="es-MX" sz="1000" smtClean="0">
                <a:solidFill>
                  <a:srgbClr val="DDDDDD"/>
                </a:solidFill>
              </a:rPr>
              <a:pPr algn="r" eaLnBrk="1" hangingPunct="1"/>
              <a:t>74</a:t>
            </a:fld>
            <a:r>
              <a:rPr lang="en-US" altLang="es-MX" sz="1000" dirty="0">
                <a:solidFill>
                  <a:srgbClr val="DDDDDD"/>
                </a:solidFill>
              </a:rPr>
              <a:t>-S290-PE</a:t>
            </a: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descr="10-21-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29027" name="Rectangle 3"/>
          <p:cNvSpPr>
            <a:spLocks noGrp="1" noChangeArrowheads="1"/>
          </p:cNvSpPr>
          <p:nvPr>
            <p:ph type="title"/>
          </p:nvPr>
        </p:nvSpPr>
        <p:spPr>
          <a:xfrm>
            <a:off x="457200" y="381000"/>
            <a:ext cx="8229600" cy="762000"/>
          </a:xfrm>
        </p:spPr>
        <p:txBody>
          <a:bodyPr/>
          <a:lstStyle/>
          <a:p>
            <a:pPr eaLnBrk="1" hangingPunct="1"/>
            <a:r>
              <a:rPr lang="es-MX" altLang="es-MX" noProof="0" dirty="0">
                <a:solidFill>
                  <a:schemeClr val="bg1"/>
                </a:solidFill>
              </a:rPr>
              <a:t>Pendiente : Pasto </a:t>
            </a:r>
            <a:r>
              <a:rPr lang="es-MX" altLang="es-MX" dirty="0">
                <a:solidFill>
                  <a:schemeClr val="bg1"/>
                </a:solidFill>
              </a:rPr>
              <a:t>a</a:t>
            </a:r>
            <a:r>
              <a:rPr lang="es-MX" altLang="es-MX" noProof="0" dirty="0" err="1">
                <a:solidFill>
                  <a:schemeClr val="bg1"/>
                </a:solidFill>
              </a:rPr>
              <a:t>lto</a:t>
            </a:r>
            <a:endParaRPr lang="es-MX" altLang="es-MX" noProof="0" dirty="0">
              <a:solidFill>
                <a:schemeClr val="bg1"/>
              </a:solidFill>
            </a:endParaRPr>
          </a:p>
        </p:txBody>
      </p:sp>
      <p:sp>
        <p:nvSpPr>
          <p:cNvPr id="129028" name="Rectangle 5"/>
          <p:cNvSpPr>
            <a:spLocks noGrp="1" noChangeArrowheads="1"/>
          </p:cNvSpPr>
          <p:nvPr>
            <p:ph type="body" idx="1"/>
          </p:nvPr>
        </p:nvSpPr>
        <p:spPr>
          <a:xfrm>
            <a:off x="1506538" y="4906963"/>
            <a:ext cx="2760662" cy="587375"/>
          </a:xfrm>
        </p:spPr>
        <p:txBody>
          <a:bodyPr/>
          <a:lstStyle/>
          <a:p>
            <a:pPr eaLnBrk="1" hangingPunct="1">
              <a:buFontTx/>
              <a:buNone/>
            </a:pPr>
            <a:r>
              <a:rPr lang="en-US" altLang="es-MX" sz="2800"/>
              <a:t>Pendiente = 8%</a:t>
            </a:r>
          </a:p>
        </p:txBody>
      </p:sp>
      <p:sp>
        <p:nvSpPr>
          <p:cNvPr id="129029" name="Text Box 6"/>
          <p:cNvSpPr txBox="1">
            <a:spLocks noChangeArrowheads="1"/>
          </p:cNvSpPr>
          <p:nvPr/>
        </p:nvSpPr>
        <p:spPr bwMode="auto">
          <a:xfrm>
            <a:off x="1371600" y="1752600"/>
            <a:ext cx="2085058" cy="830997"/>
          </a:xfrm>
          <a:prstGeom prst="rect">
            <a:avLst/>
          </a:prstGeom>
          <a:noFill/>
          <a:ln w="9525">
            <a:noFill/>
            <a:miter lim="800000"/>
            <a:headEnd/>
            <a:tailEnd/>
          </a:ln>
        </p:spPr>
        <p:txBody>
          <a:bodyPr wrap="none">
            <a:spAutoFit/>
          </a:bodyPr>
          <a:lstStyle/>
          <a:p>
            <a:pPr eaLnBrk="1" hangingPunct="1"/>
            <a:r>
              <a:rPr lang="en-US" altLang="es-MX" b="1" dirty="0"/>
              <a:t>VP = 120 m/h</a:t>
            </a:r>
          </a:p>
          <a:p>
            <a:pPr eaLnBrk="1" hangingPunct="1"/>
            <a:r>
              <a:rPr lang="en-US" altLang="es-MX" b="1" dirty="0" err="1"/>
              <a:t>LLl</a:t>
            </a:r>
            <a:r>
              <a:rPr lang="en-US" altLang="es-MX" b="1" dirty="0"/>
              <a:t> = 0.9 m</a:t>
            </a:r>
          </a:p>
        </p:txBody>
      </p:sp>
      <p:sp>
        <p:nvSpPr>
          <p:cNvPr id="129030" name="Rectangle 7"/>
          <p:cNvSpPr>
            <a:spLocks noChangeArrowheads="1"/>
          </p:cNvSpPr>
          <p:nvPr/>
        </p:nvSpPr>
        <p:spPr bwMode="auto">
          <a:xfrm>
            <a:off x="4922838" y="4876800"/>
            <a:ext cx="3078162" cy="533400"/>
          </a:xfrm>
          <a:prstGeom prst="rect">
            <a:avLst/>
          </a:prstGeom>
          <a:noFill/>
          <a:ln w="9525">
            <a:noFill/>
            <a:miter lim="800000"/>
            <a:headEnd/>
            <a:tailEnd/>
          </a:ln>
        </p:spPr>
        <p:txBody>
          <a:bodyPr/>
          <a:lstStyle/>
          <a:p>
            <a:pPr marL="342900" indent="-342900" eaLnBrk="1" hangingPunct="1">
              <a:spcBef>
                <a:spcPct val="20000"/>
              </a:spcBef>
            </a:pPr>
            <a:r>
              <a:rPr lang="en-US" altLang="es-MX" sz="2800" b="1"/>
              <a:t>Pendiente = 24%</a:t>
            </a:r>
          </a:p>
        </p:txBody>
      </p:sp>
      <p:sp>
        <p:nvSpPr>
          <p:cNvPr id="129031" name="Text Box 8"/>
          <p:cNvSpPr txBox="1">
            <a:spLocks noChangeArrowheads="1"/>
          </p:cNvSpPr>
          <p:nvPr/>
        </p:nvSpPr>
        <p:spPr bwMode="auto">
          <a:xfrm>
            <a:off x="4922838" y="1752600"/>
            <a:ext cx="2085058" cy="830997"/>
          </a:xfrm>
          <a:prstGeom prst="rect">
            <a:avLst/>
          </a:prstGeom>
          <a:noFill/>
          <a:ln w="9525">
            <a:noFill/>
            <a:miter lim="800000"/>
            <a:headEnd/>
            <a:tailEnd/>
          </a:ln>
        </p:spPr>
        <p:txBody>
          <a:bodyPr wrap="none">
            <a:spAutoFit/>
          </a:bodyPr>
          <a:lstStyle/>
          <a:p>
            <a:pPr eaLnBrk="1" hangingPunct="1"/>
            <a:r>
              <a:rPr lang="en-US" altLang="es-MX" b="1" dirty="0"/>
              <a:t>VP = 280 m/h</a:t>
            </a:r>
          </a:p>
          <a:p>
            <a:pPr eaLnBrk="1" hangingPunct="1"/>
            <a:r>
              <a:rPr lang="en-US" altLang="es-MX" b="1" dirty="0" err="1"/>
              <a:t>LLl</a:t>
            </a:r>
            <a:r>
              <a:rPr lang="en-US" altLang="es-MX" b="1" dirty="0"/>
              <a:t> = 1.5 m</a:t>
            </a:r>
          </a:p>
        </p:txBody>
      </p:sp>
      <p:sp>
        <p:nvSpPr>
          <p:cNvPr id="129032"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51AE2E28-B1EF-4AF6-9C8E-C523478E959F}" type="slidenum">
              <a:rPr lang="en-US" altLang="es-MX" sz="1000" smtClean="0">
                <a:solidFill>
                  <a:srgbClr val="DDDDDD"/>
                </a:solidFill>
              </a:rPr>
              <a:pPr algn="r" eaLnBrk="1" hangingPunct="1"/>
              <a:t>75</a:t>
            </a:fld>
            <a:r>
              <a:rPr lang="en-US" altLang="es-MX" sz="1000" dirty="0">
                <a:solidFill>
                  <a:srgbClr val="DDDDDD"/>
                </a:solidFill>
              </a:rPr>
              <a:t>-S290-PE</a:t>
            </a:r>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10-22-S290-VG"/>
          <p:cNvPicPr>
            <a:picLocks noChangeAspect="1" noChangeArrowheads="1"/>
          </p:cNvPicPr>
          <p:nvPr/>
        </p:nvPicPr>
        <p:blipFill>
          <a:blip r:embed="rId2" cstate="print"/>
          <a:srcRect/>
          <a:stretch>
            <a:fillRect/>
          </a:stretch>
        </p:blipFill>
        <p:spPr bwMode="auto">
          <a:xfrm>
            <a:off x="-57150" y="0"/>
            <a:ext cx="9258300" cy="6858000"/>
          </a:xfrm>
          <a:prstGeom prst="rect">
            <a:avLst/>
          </a:prstGeom>
          <a:noFill/>
          <a:ln w="9525">
            <a:noFill/>
            <a:miter lim="800000"/>
            <a:headEnd/>
            <a:tailEnd/>
          </a:ln>
        </p:spPr>
      </p:pic>
      <p:sp>
        <p:nvSpPr>
          <p:cNvPr id="130051" name="Rectangle 3"/>
          <p:cNvSpPr>
            <a:spLocks noGrp="1" noChangeArrowheads="1"/>
          </p:cNvSpPr>
          <p:nvPr>
            <p:ph type="title"/>
          </p:nvPr>
        </p:nvSpPr>
        <p:spPr>
          <a:xfrm>
            <a:off x="457200" y="381000"/>
            <a:ext cx="8229600" cy="609600"/>
          </a:xfrm>
        </p:spPr>
        <p:txBody>
          <a:bodyPr/>
          <a:lstStyle/>
          <a:p>
            <a:pPr eaLnBrk="1" hangingPunct="1"/>
            <a:r>
              <a:rPr lang="es-MX" altLang="es-MX" noProof="0" dirty="0">
                <a:solidFill>
                  <a:schemeClr val="bg1"/>
                </a:solidFill>
              </a:rPr>
              <a:t>Pendiente: Arbusto</a:t>
            </a:r>
          </a:p>
        </p:txBody>
      </p:sp>
      <p:sp>
        <p:nvSpPr>
          <p:cNvPr id="130052" name="Rectangle 5"/>
          <p:cNvSpPr>
            <a:spLocks noGrp="1" noChangeArrowheads="1"/>
          </p:cNvSpPr>
          <p:nvPr>
            <p:ph type="body" idx="1"/>
          </p:nvPr>
        </p:nvSpPr>
        <p:spPr>
          <a:xfrm>
            <a:off x="1219200" y="4999038"/>
            <a:ext cx="2895600" cy="587375"/>
          </a:xfrm>
        </p:spPr>
        <p:txBody>
          <a:bodyPr/>
          <a:lstStyle/>
          <a:p>
            <a:pPr eaLnBrk="1" hangingPunct="1">
              <a:buFontTx/>
              <a:buNone/>
            </a:pPr>
            <a:r>
              <a:rPr lang="en-US" altLang="es-MX" sz="2800"/>
              <a:t>Pendiente = 8%</a:t>
            </a:r>
          </a:p>
        </p:txBody>
      </p:sp>
      <p:sp>
        <p:nvSpPr>
          <p:cNvPr id="130053" name="Text Box 6"/>
          <p:cNvSpPr txBox="1">
            <a:spLocks noChangeArrowheads="1"/>
          </p:cNvSpPr>
          <p:nvPr/>
        </p:nvSpPr>
        <p:spPr bwMode="auto">
          <a:xfrm>
            <a:off x="1371600" y="1371600"/>
            <a:ext cx="2085058" cy="830997"/>
          </a:xfrm>
          <a:prstGeom prst="rect">
            <a:avLst/>
          </a:prstGeom>
          <a:noFill/>
          <a:ln w="9525">
            <a:noFill/>
            <a:miter lim="800000"/>
            <a:headEnd/>
            <a:tailEnd/>
          </a:ln>
        </p:spPr>
        <p:txBody>
          <a:bodyPr wrap="none">
            <a:spAutoFit/>
          </a:bodyPr>
          <a:lstStyle/>
          <a:p>
            <a:pPr eaLnBrk="1" hangingPunct="1"/>
            <a:r>
              <a:rPr lang="en-US" altLang="es-MX" b="1" dirty="0"/>
              <a:t>VP = 120 m/h</a:t>
            </a:r>
          </a:p>
          <a:p>
            <a:pPr eaLnBrk="1" hangingPunct="1"/>
            <a:r>
              <a:rPr lang="en-US" altLang="es-MX" b="1" dirty="0" err="1"/>
              <a:t>LLl</a:t>
            </a:r>
            <a:r>
              <a:rPr lang="en-US" altLang="es-MX" b="1" dirty="0"/>
              <a:t> = 1.8 m</a:t>
            </a:r>
          </a:p>
        </p:txBody>
      </p:sp>
      <p:sp>
        <p:nvSpPr>
          <p:cNvPr id="130054" name="Rectangle 7"/>
          <p:cNvSpPr>
            <a:spLocks noChangeArrowheads="1"/>
          </p:cNvSpPr>
          <p:nvPr/>
        </p:nvSpPr>
        <p:spPr bwMode="auto">
          <a:xfrm>
            <a:off x="4648200" y="4953000"/>
            <a:ext cx="3352800" cy="533400"/>
          </a:xfrm>
          <a:prstGeom prst="rect">
            <a:avLst/>
          </a:prstGeom>
          <a:noFill/>
          <a:ln w="9525">
            <a:noFill/>
            <a:miter lim="800000"/>
            <a:headEnd/>
            <a:tailEnd/>
          </a:ln>
        </p:spPr>
        <p:txBody>
          <a:bodyPr/>
          <a:lstStyle/>
          <a:p>
            <a:pPr marL="342900" indent="-342900" eaLnBrk="1" hangingPunct="1">
              <a:spcBef>
                <a:spcPct val="20000"/>
              </a:spcBef>
            </a:pPr>
            <a:r>
              <a:rPr lang="en-US" altLang="es-MX" sz="2800" b="1"/>
              <a:t>Pendiente = 24%</a:t>
            </a:r>
          </a:p>
        </p:txBody>
      </p:sp>
      <p:sp>
        <p:nvSpPr>
          <p:cNvPr id="130055" name="Text Box 8"/>
          <p:cNvSpPr txBox="1">
            <a:spLocks noChangeArrowheads="1"/>
          </p:cNvSpPr>
          <p:nvPr/>
        </p:nvSpPr>
        <p:spPr bwMode="auto">
          <a:xfrm>
            <a:off x="4922838" y="1371600"/>
            <a:ext cx="2085058" cy="830997"/>
          </a:xfrm>
          <a:prstGeom prst="rect">
            <a:avLst/>
          </a:prstGeom>
          <a:noFill/>
          <a:ln w="9525">
            <a:noFill/>
            <a:miter lim="800000"/>
            <a:headEnd/>
            <a:tailEnd/>
          </a:ln>
        </p:spPr>
        <p:txBody>
          <a:bodyPr wrap="none">
            <a:spAutoFit/>
          </a:bodyPr>
          <a:lstStyle/>
          <a:p>
            <a:pPr eaLnBrk="1" hangingPunct="1"/>
            <a:r>
              <a:rPr lang="en-US" altLang="es-MX" b="1" dirty="0"/>
              <a:t>VP = 280 m/h</a:t>
            </a:r>
          </a:p>
          <a:p>
            <a:pPr eaLnBrk="1" hangingPunct="1"/>
            <a:r>
              <a:rPr lang="en-US" altLang="es-MX" b="1" dirty="0" err="1"/>
              <a:t>LLl</a:t>
            </a:r>
            <a:r>
              <a:rPr lang="en-US" altLang="es-MX" b="1" dirty="0"/>
              <a:t> = 2.7 m</a:t>
            </a:r>
          </a:p>
        </p:txBody>
      </p:sp>
      <p:sp>
        <p:nvSpPr>
          <p:cNvPr id="130056"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68836D05-17BB-4E10-BBBE-87DFA1FBEA7C}" type="slidenum">
              <a:rPr lang="en-US" altLang="es-MX" sz="1000" smtClean="0">
                <a:solidFill>
                  <a:srgbClr val="DDDDDD"/>
                </a:solidFill>
              </a:rPr>
              <a:pPr algn="r" eaLnBrk="1" hangingPunct="1"/>
              <a:t>76</a:t>
            </a:fld>
            <a:r>
              <a:rPr lang="en-US" altLang="es-MX" sz="1000" dirty="0">
                <a:solidFill>
                  <a:srgbClr val="DDDDDD"/>
                </a:solidFill>
              </a:rPr>
              <a:t>-S290-PE</a:t>
            </a: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ctrTitle"/>
          </p:nvPr>
        </p:nvSpPr>
        <p:spPr>
          <a:xfrm>
            <a:off x="381000" y="533400"/>
            <a:ext cx="8382000" cy="1447800"/>
          </a:xfrm>
        </p:spPr>
        <p:txBody>
          <a:bodyPr/>
          <a:lstStyle/>
          <a:p>
            <a:pPr eaLnBrk="1" hangingPunct="1">
              <a:lnSpc>
                <a:spcPct val="90000"/>
              </a:lnSpc>
            </a:pPr>
            <a:r>
              <a:rPr lang="es-MX" altLang="es-MX" sz="3600" noProof="0" dirty="0"/>
              <a:t>Agregar la influencia de la pendiente al viento para obtener la velocidad </a:t>
            </a:r>
            <a:r>
              <a:rPr lang="es-MX" altLang="es-MX" sz="3600" dirty="0"/>
              <a:t>e</a:t>
            </a:r>
            <a:r>
              <a:rPr lang="es-MX" altLang="es-MX" sz="3600" noProof="0" dirty="0" err="1"/>
              <a:t>fectiva</a:t>
            </a:r>
            <a:r>
              <a:rPr lang="es-MX" altLang="es-MX" sz="3600" noProof="0" dirty="0"/>
              <a:t> del viento</a:t>
            </a:r>
          </a:p>
        </p:txBody>
      </p:sp>
      <p:sp>
        <p:nvSpPr>
          <p:cNvPr id="131075" name="Rectangle 3"/>
          <p:cNvSpPr>
            <a:spLocks noGrp="1" noChangeArrowheads="1"/>
          </p:cNvSpPr>
          <p:nvPr>
            <p:ph type="subTitle" idx="1"/>
          </p:nvPr>
        </p:nvSpPr>
        <p:spPr>
          <a:xfrm>
            <a:off x="685800" y="2209800"/>
            <a:ext cx="7848600" cy="3733800"/>
          </a:xfrm>
        </p:spPr>
        <p:txBody>
          <a:bodyPr/>
          <a:lstStyle/>
          <a:p>
            <a:pPr algn="just" eaLnBrk="1" hangingPunct="1">
              <a:lnSpc>
                <a:spcPct val="90000"/>
              </a:lnSpc>
            </a:pPr>
            <a:r>
              <a:rPr lang="es-MX" altLang="es-MX" sz="3000" noProof="0" dirty="0"/>
              <a:t>La pendiente actúa como un poco más de viento de ladera ascendente, incrementando la eficacia de la transferencia de calor al nuevo  combustible.</a:t>
            </a:r>
          </a:p>
          <a:p>
            <a:pPr algn="just" eaLnBrk="1" hangingPunct="1">
              <a:lnSpc>
                <a:spcPct val="90000"/>
              </a:lnSpc>
            </a:pPr>
            <a:endParaRPr lang="es-MX" altLang="es-MX" sz="3000" noProof="0" dirty="0"/>
          </a:p>
          <a:p>
            <a:pPr algn="just" eaLnBrk="1" hangingPunct="1">
              <a:lnSpc>
                <a:spcPct val="90000"/>
              </a:lnSpc>
            </a:pPr>
            <a:r>
              <a:rPr lang="es-MX" altLang="es-MX" sz="3000" noProof="0" dirty="0"/>
              <a:t>Como norma, agregue un poco de velocidad al viento ascendente de ladera teniendo en cuenta la pendiente (sobre todo en los incendios a favor de pendiente).</a:t>
            </a: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Wind background"/>
          <p:cNvPicPr>
            <a:picLocks noChangeAspect="1" noChangeArrowheads="1"/>
          </p:cNvPicPr>
          <p:nvPr/>
        </p:nvPicPr>
        <p:blipFill>
          <a:blip r:embed="rId3" cstate="print"/>
          <a:srcRect/>
          <a:stretch>
            <a:fillRect/>
          </a:stretch>
        </p:blipFill>
        <p:spPr bwMode="auto">
          <a:xfrm>
            <a:off x="-52388" y="-3175"/>
            <a:ext cx="9196388" cy="6861175"/>
          </a:xfrm>
          <a:prstGeom prst="rect">
            <a:avLst/>
          </a:prstGeom>
          <a:noFill/>
          <a:ln w="9525">
            <a:noFill/>
            <a:miter lim="800000"/>
            <a:headEnd/>
            <a:tailEnd/>
          </a:ln>
        </p:spPr>
      </p:pic>
      <p:sp>
        <p:nvSpPr>
          <p:cNvPr id="132099" name="Rectangle 3"/>
          <p:cNvSpPr>
            <a:spLocks noGrp="1" noChangeArrowheads="1"/>
          </p:cNvSpPr>
          <p:nvPr>
            <p:ph type="title"/>
          </p:nvPr>
        </p:nvSpPr>
        <p:spPr>
          <a:xfrm>
            <a:off x="-76200" y="304800"/>
            <a:ext cx="9220200" cy="609600"/>
          </a:xfrm>
        </p:spPr>
        <p:txBody>
          <a:bodyPr/>
          <a:lstStyle/>
          <a:p>
            <a:pPr eaLnBrk="1" hangingPunct="1"/>
            <a:r>
              <a:rPr lang="es-MX" altLang="es-MX" sz="2800" noProof="0" dirty="0">
                <a:solidFill>
                  <a:schemeClr val="tx1"/>
                </a:solidFill>
              </a:rPr>
              <a:t>Viento efectivo, la contribución de la pendiente</a:t>
            </a:r>
          </a:p>
        </p:txBody>
      </p:sp>
      <p:sp>
        <p:nvSpPr>
          <p:cNvPr id="132100" name="Rectangle 4"/>
          <p:cNvSpPr>
            <a:spLocks noChangeArrowheads="1"/>
          </p:cNvSpPr>
          <p:nvPr/>
        </p:nvSpPr>
        <p:spPr bwMode="auto">
          <a:xfrm>
            <a:off x="457200" y="1219200"/>
            <a:ext cx="8229600" cy="5181600"/>
          </a:xfrm>
          <a:prstGeom prst="rect">
            <a:avLst/>
          </a:prstGeom>
          <a:solidFill>
            <a:schemeClr val="bg1"/>
          </a:solidFill>
          <a:ln w="19050">
            <a:solidFill>
              <a:schemeClr val="tx1"/>
            </a:solidFill>
            <a:miter lim="800000"/>
            <a:headEnd/>
            <a:tailEnd/>
          </a:ln>
        </p:spPr>
        <p:txBody>
          <a:bodyPr wrap="none" anchor="ctr"/>
          <a:lstStyle/>
          <a:p>
            <a:endParaRPr lang="es-MX" altLang="es-MX"/>
          </a:p>
        </p:txBody>
      </p:sp>
      <p:sp>
        <p:nvSpPr>
          <p:cNvPr id="132101" name="Text Box 5"/>
          <p:cNvSpPr txBox="1">
            <a:spLocks noChangeArrowheads="1"/>
          </p:cNvSpPr>
          <p:nvPr/>
        </p:nvSpPr>
        <p:spPr bwMode="auto">
          <a:xfrm>
            <a:off x="6400800" y="4876800"/>
            <a:ext cx="854075" cy="457200"/>
          </a:xfrm>
          <a:prstGeom prst="rect">
            <a:avLst/>
          </a:prstGeom>
          <a:noFill/>
          <a:ln w="9525">
            <a:noFill/>
            <a:miter lim="800000"/>
            <a:headEnd/>
            <a:tailEnd/>
          </a:ln>
        </p:spPr>
        <p:txBody>
          <a:bodyPr>
            <a:spAutoFit/>
          </a:bodyPr>
          <a:lstStyle/>
          <a:p>
            <a:r>
              <a:rPr lang="es-MX" altLang="es-MX" b="1">
                <a:solidFill>
                  <a:srgbClr val="339933"/>
                </a:solidFill>
              </a:rPr>
              <a:t>20%</a:t>
            </a:r>
          </a:p>
        </p:txBody>
      </p:sp>
      <p:sp>
        <p:nvSpPr>
          <p:cNvPr id="132102" name="Text Box 6"/>
          <p:cNvSpPr txBox="1">
            <a:spLocks noChangeArrowheads="1"/>
          </p:cNvSpPr>
          <p:nvPr/>
        </p:nvSpPr>
        <p:spPr bwMode="auto">
          <a:xfrm>
            <a:off x="6400800" y="3733800"/>
            <a:ext cx="854075" cy="457200"/>
          </a:xfrm>
          <a:prstGeom prst="rect">
            <a:avLst/>
          </a:prstGeom>
          <a:noFill/>
          <a:ln w="9525">
            <a:noFill/>
            <a:miter lim="800000"/>
            <a:headEnd/>
            <a:tailEnd/>
          </a:ln>
        </p:spPr>
        <p:txBody>
          <a:bodyPr>
            <a:spAutoFit/>
          </a:bodyPr>
          <a:lstStyle/>
          <a:p>
            <a:r>
              <a:rPr lang="es-MX" altLang="es-MX" b="1">
                <a:solidFill>
                  <a:schemeClr val="accent2"/>
                </a:solidFill>
              </a:rPr>
              <a:t>40%</a:t>
            </a:r>
          </a:p>
        </p:txBody>
      </p:sp>
      <p:sp>
        <p:nvSpPr>
          <p:cNvPr id="132103" name="Line 8"/>
          <p:cNvSpPr>
            <a:spLocks noChangeShapeType="1"/>
          </p:cNvSpPr>
          <p:nvPr/>
        </p:nvSpPr>
        <p:spPr bwMode="auto">
          <a:xfrm flipV="1">
            <a:off x="609600" y="1752600"/>
            <a:ext cx="5715000" cy="4572000"/>
          </a:xfrm>
          <a:prstGeom prst="line">
            <a:avLst/>
          </a:prstGeom>
          <a:noFill/>
          <a:ln w="38100">
            <a:solidFill>
              <a:srgbClr val="CC0066"/>
            </a:solidFill>
            <a:round/>
            <a:headEnd/>
            <a:tailEnd/>
          </a:ln>
        </p:spPr>
        <p:txBody>
          <a:bodyPr wrap="none" anchor="ctr"/>
          <a:lstStyle/>
          <a:p>
            <a:endParaRPr lang="es-MX"/>
          </a:p>
        </p:txBody>
      </p:sp>
      <p:sp>
        <p:nvSpPr>
          <p:cNvPr id="132104" name="Line 9"/>
          <p:cNvSpPr>
            <a:spLocks noChangeShapeType="1"/>
          </p:cNvSpPr>
          <p:nvPr/>
        </p:nvSpPr>
        <p:spPr bwMode="auto">
          <a:xfrm flipV="1">
            <a:off x="609600" y="5181600"/>
            <a:ext cx="5715000" cy="1143000"/>
          </a:xfrm>
          <a:prstGeom prst="line">
            <a:avLst/>
          </a:prstGeom>
          <a:noFill/>
          <a:ln w="38100">
            <a:solidFill>
              <a:srgbClr val="339933"/>
            </a:solidFill>
            <a:round/>
            <a:headEnd/>
            <a:tailEnd/>
          </a:ln>
        </p:spPr>
        <p:txBody>
          <a:bodyPr wrap="none" anchor="ctr"/>
          <a:lstStyle/>
          <a:p>
            <a:endParaRPr lang="es-MX"/>
          </a:p>
        </p:txBody>
      </p:sp>
      <p:sp>
        <p:nvSpPr>
          <p:cNvPr id="132105" name="Line 10"/>
          <p:cNvSpPr>
            <a:spLocks noChangeShapeType="1"/>
          </p:cNvSpPr>
          <p:nvPr/>
        </p:nvSpPr>
        <p:spPr bwMode="auto">
          <a:xfrm flipV="1">
            <a:off x="609600" y="4038600"/>
            <a:ext cx="5715000" cy="2286000"/>
          </a:xfrm>
          <a:prstGeom prst="line">
            <a:avLst/>
          </a:prstGeom>
          <a:noFill/>
          <a:ln w="38100">
            <a:solidFill>
              <a:schemeClr val="accent2"/>
            </a:solidFill>
            <a:round/>
            <a:headEnd/>
            <a:tailEnd/>
          </a:ln>
        </p:spPr>
        <p:txBody>
          <a:bodyPr wrap="none" anchor="ctr"/>
          <a:lstStyle/>
          <a:p>
            <a:endParaRPr lang="es-MX"/>
          </a:p>
        </p:txBody>
      </p:sp>
      <p:sp>
        <p:nvSpPr>
          <p:cNvPr id="132106" name="Line 11"/>
          <p:cNvSpPr>
            <a:spLocks noChangeShapeType="1"/>
          </p:cNvSpPr>
          <p:nvPr/>
        </p:nvSpPr>
        <p:spPr bwMode="auto">
          <a:xfrm flipV="1">
            <a:off x="609600" y="2895600"/>
            <a:ext cx="5715000" cy="3429000"/>
          </a:xfrm>
          <a:prstGeom prst="line">
            <a:avLst/>
          </a:prstGeom>
          <a:noFill/>
          <a:ln w="38100">
            <a:solidFill>
              <a:srgbClr val="3399FF"/>
            </a:solidFill>
            <a:round/>
            <a:headEnd/>
            <a:tailEnd/>
          </a:ln>
        </p:spPr>
        <p:txBody>
          <a:bodyPr wrap="none" anchor="ctr"/>
          <a:lstStyle/>
          <a:p>
            <a:endParaRPr lang="es-MX"/>
          </a:p>
        </p:txBody>
      </p:sp>
      <p:sp>
        <p:nvSpPr>
          <p:cNvPr id="132107" name="Line 12"/>
          <p:cNvSpPr>
            <a:spLocks noChangeShapeType="1"/>
          </p:cNvSpPr>
          <p:nvPr/>
        </p:nvSpPr>
        <p:spPr bwMode="auto">
          <a:xfrm>
            <a:off x="609600" y="6324600"/>
            <a:ext cx="5715000" cy="0"/>
          </a:xfrm>
          <a:prstGeom prst="line">
            <a:avLst/>
          </a:prstGeom>
          <a:noFill/>
          <a:ln w="38100">
            <a:solidFill>
              <a:schemeClr val="accent2"/>
            </a:solidFill>
            <a:round/>
            <a:headEnd/>
            <a:tailEnd/>
          </a:ln>
        </p:spPr>
        <p:txBody>
          <a:bodyPr wrap="none" anchor="ctr"/>
          <a:lstStyle/>
          <a:p>
            <a:endParaRPr lang="es-MX"/>
          </a:p>
        </p:txBody>
      </p:sp>
      <p:sp>
        <p:nvSpPr>
          <p:cNvPr id="132108" name="Text Box 13"/>
          <p:cNvSpPr txBox="1">
            <a:spLocks noChangeArrowheads="1"/>
          </p:cNvSpPr>
          <p:nvPr/>
        </p:nvSpPr>
        <p:spPr bwMode="auto">
          <a:xfrm>
            <a:off x="6400800" y="1447800"/>
            <a:ext cx="838200" cy="457200"/>
          </a:xfrm>
          <a:prstGeom prst="rect">
            <a:avLst/>
          </a:prstGeom>
          <a:noFill/>
          <a:ln w="9525">
            <a:noFill/>
            <a:miter lim="800000"/>
            <a:headEnd/>
            <a:tailEnd/>
          </a:ln>
        </p:spPr>
        <p:txBody>
          <a:bodyPr>
            <a:spAutoFit/>
          </a:bodyPr>
          <a:lstStyle/>
          <a:p>
            <a:r>
              <a:rPr lang="es-MX" altLang="es-MX" b="1">
                <a:solidFill>
                  <a:srgbClr val="CC0066"/>
                </a:solidFill>
              </a:rPr>
              <a:t>80%</a:t>
            </a:r>
          </a:p>
        </p:txBody>
      </p:sp>
      <p:sp>
        <p:nvSpPr>
          <p:cNvPr id="132109" name="Text Box 14"/>
          <p:cNvSpPr txBox="1">
            <a:spLocks noChangeArrowheads="1"/>
          </p:cNvSpPr>
          <p:nvPr/>
        </p:nvSpPr>
        <p:spPr bwMode="auto">
          <a:xfrm>
            <a:off x="6477000" y="2590800"/>
            <a:ext cx="838200" cy="457200"/>
          </a:xfrm>
          <a:prstGeom prst="rect">
            <a:avLst/>
          </a:prstGeom>
          <a:noFill/>
          <a:ln w="9525">
            <a:noFill/>
            <a:miter lim="800000"/>
            <a:headEnd/>
            <a:tailEnd/>
          </a:ln>
        </p:spPr>
        <p:txBody>
          <a:bodyPr>
            <a:spAutoFit/>
          </a:bodyPr>
          <a:lstStyle/>
          <a:p>
            <a:r>
              <a:rPr lang="es-MX" altLang="es-MX" b="1">
                <a:solidFill>
                  <a:srgbClr val="3399FF"/>
                </a:solidFill>
              </a:rPr>
              <a:t>60%</a:t>
            </a:r>
            <a:endParaRPr lang="es-MX" altLang="es-MX">
              <a:solidFill>
                <a:schemeClr val="tx2"/>
              </a:solidFill>
            </a:endParaRPr>
          </a:p>
        </p:txBody>
      </p:sp>
      <p:sp>
        <p:nvSpPr>
          <p:cNvPr id="395279" name="Text Box 15"/>
          <p:cNvSpPr txBox="1">
            <a:spLocks noChangeArrowheads="1"/>
          </p:cNvSpPr>
          <p:nvPr/>
        </p:nvSpPr>
        <p:spPr bwMode="auto">
          <a:xfrm>
            <a:off x="6826250" y="5591175"/>
            <a:ext cx="1708150" cy="581025"/>
          </a:xfrm>
          <a:prstGeom prst="rect">
            <a:avLst/>
          </a:prstGeom>
          <a:noFill/>
          <a:ln w="9525">
            <a:noFill/>
            <a:miter lim="800000"/>
            <a:headEnd/>
            <a:tailEnd/>
          </a:ln>
        </p:spPr>
        <p:txBody>
          <a:bodyPr wrap="none">
            <a:spAutoFit/>
          </a:bodyPr>
          <a:lstStyle/>
          <a:p>
            <a:pPr eaLnBrk="1" hangingPunct="1"/>
            <a:r>
              <a:rPr lang="es-MX" altLang="es-MX" sz="1600" b="1" dirty="0"/>
              <a:t>Menos de 20%, </a:t>
            </a:r>
          </a:p>
          <a:p>
            <a:pPr eaLnBrk="1" hangingPunct="1"/>
            <a:r>
              <a:rPr lang="es-MX" altLang="es-MX" sz="1600" b="1" dirty="0"/>
              <a:t>Sin ajuste</a:t>
            </a:r>
          </a:p>
        </p:txBody>
      </p:sp>
      <p:sp>
        <p:nvSpPr>
          <p:cNvPr id="132111" name="AutoShape 18"/>
          <p:cNvSpPr>
            <a:spLocks noChangeArrowheads="1"/>
          </p:cNvSpPr>
          <p:nvPr/>
        </p:nvSpPr>
        <p:spPr bwMode="auto">
          <a:xfrm rot="-1066129">
            <a:off x="4800600" y="4953000"/>
            <a:ext cx="228600" cy="180975"/>
          </a:xfrm>
          <a:prstGeom prst="rightArrow">
            <a:avLst>
              <a:gd name="adj1" fmla="val 50000"/>
              <a:gd name="adj2" fmla="val 31579"/>
            </a:avLst>
          </a:prstGeom>
          <a:solidFill>
            <a:srgbClr val="339933"/>
          </a:solidFill>
          <a:ln w="9525">
            <a:solidFill>
              <a:srgbClr val="000000"/>
            </a:solidFill>
            <a:miter lim="800000"/>
            <a:headEnd/>
            <a:tailEnd/>
          </a:ln>
        </p:spPr>
        <p:txBody>
          <a:bodyPr wrap="none" anchor="ctr"/>
          <a:lstStyle/>
          <a:p>
            <a:endParaRPr lang="es-MX" altLang="es-MX"/>
          </a:p>
        </p:txBody>
      </p:sp>
      <p:sp>
        <p:nvSpPr>
          <p:cNvPr id="132112" name="Text Box 19"/>
          <p:cNvSpPr txBox="1">
            <a:spLocks noChangeArrowheads="1"/>
          </p:cNvSpPr>
          <p:nvPr/>
        </p:nvSpPr>
        <p:spPr bwMode="auto">
          <a:xfrm>
            <a:off x="5181600" y="4648200"/>
            <a:ext cx="1219200" cy="400050"/>
          </a:xfrm>
          <a:prstGeom prst="rect">
            <a:avLst/>
          </a:prstGeom>
          <a:noFill/>
          <a:ln w="9525">
            <a:noFill/>
            <a:miter lim="800000"/>
            <a:headEnd/>
            <a:tailEnd/>
          </a:ln>
        </p:spPr>
        <p:txBody>
          <a:bodyPr>
            <a:spAutoFit/>
          </a:bodyPr>
          <a:lstStyle/>
          <a:p>
            <a:r>
              <a:rPr lang="es-MX" altLang="es-MX" sz="2000" b="1">
                <a:solidFill>
                  <a:srgbClr val="339933"/>
                </a:solidFill>
              </a:rPr>
              <a:t>1.6 kph</a:t>
            </a:r>
          </a:p>
        </p:txBody>
      </p:sp>
      <p:sp>
        <p:nvSpPr>
          <p:cNvPr id="132113" name="Text Box 20"/>
          <p:cNvSpPr txBox="1">
            <a:spLocks noChangeArrowheads="1"/>
          </p:cNvSpPr>
          <p:nvPr/>
        </p:nvSpPr>
        <p:spPr bwMode="auto">
          <a:xfrm>
            <a:off x="6858000" y="4267200"/>
            <a:ext cx="1758950" cy="584200"/>
          </a:xfrm>
          <a:prstGeom prst="rect">
            <a:avLst/>
          </a:prstGeom>
          <a:noFill/>
          <a:ln w="9525">
            <a:noFill/>
            <a:miter lim="800000"/>
            <a:headEnd/>
            <a:tailEnd/>
          </a:ln>
        </p:spPr>
        <p:txBody>
          <a:bodyPr wrap="none">
            <a:spAutoFit/>
          </a:bodyPr>
          <a:lstStyle/>
          <a:p>
            <a:pPr eaLnBrk="1" hangingPunct="1"/>
            <a:r>
              <a:rPr lang="es-MX" altLang="es-MX" sz="1600" b="1"/>
              <a:t>20% a 40%, </a:t>
            </a:r>
          </a:p>
          <a:p>
            <a:pPr eaLnBrk="1" hangingPunct="1"/>
            <a:r>
              <a:rPr lang="es-MX" altLang="es-MX" sz="1600" b="1"/>
              <a:t>agregar 1.6 kph </a:t>
            </a:r>
          </a:p>
        </p:txBody>
      </p:sp>
      <p:sp>
        <p:nvSpPr>
          <p:cNvPr id="132114" name="AutoShape 23"/>
          <p:cNvSpPr>
            <a:spLocks noChangeArrowheads="1"/>
          </p:cNvSpPr>
          <p:nvPr/>
        </p:nvSpPr>
        <p:spPr bwMode="auto">
          <a:xfrm rot="-1275030">
            <a:off x="4724400" y="4114800"/>
            <a:ext cx="381000" cy="180975"/>
          </a:xfrm>
          <a:prstGeom prst="rightArrow">
            <a:avLst>
              <a:gd name="adj1" fmla="val 50000"/>
              <a:gd name="adj2" fmla="val 52632"/>
            </a:avLst>
          </a:prstGeom>
          <a:solidFill>
            <a:schemeClr val="accent2"/>
          </a:solidFill>
          <a:ln w="9525">
            <a:solidFill>
              <a:schemeClr val="tx1"/>
            </a:solidFill>
            <a:miter lim="800000"/>
            <a:headEnd/>
            <a:tailEnd/>
          </a:ln>
        </p:spPr>
        <p:txBody>
          <a:bodyPr wrap="none" anchor="ctr"/>
          <a:lstStyle/>
          <a:p>
            <a:endParaRPr lang="es-MX" altLang="es-MX"/>
          </a:p>
        </p:txBody>
      </p:sp>
      <p:sp>
        <p:nvSpPr>
          <p:cNvPr id="132115" name="Text Box 24"/>
          <p:cNvSpPr txBox="1">
            <a:spLocks noChangeArrowheads="1"/>
          </p:cNvSpPr>
          <p:nvPr/>
        </p:nvSpPr>
        <p:spPr bwMode="auto">
          <a:xfrm>
            <a:off x="5181600" y="3733800"/>
            <a:ext cx="1219200" cy="400050"/>
          </a:xfrm>
          <a:prstGeom prst="rect">
            <a:avLst/>
          </a:prstGeom>
          <a:noFill/>
          <a:ln w="9525">
            <a:noFill/>
            <a:miter lim="800000"/>
            <a:headEnd/>
            <a:tailEnd/>
          </a:ln>
        </p:spPr>
        <p:txBody>
          <a:bodyPr>
            <a:spAutoFit/>
          </a:bodyPr>
          <a:lstStyle/>
          <a:p>
            <a:r>
              <a:rPr lang="es-MX" altLang="es-MX" sz="2000" b="1">
                <a:solidFill>
                  <a:schemeClr val="accent2"/>
                </a:solidFill>
              </a:rPr>
              <a:t>3.2 kph</a:t>
            </a:r>
          </a:p>
        </p:txBody>
      </p:sp>
      <p:sp>
        <p:nvSpPr>
          <p:cNvPr id="132116" name="Text Box 25"/>
          <p:cNvSpPr txBox="1">
            <a:spLocks noChangeArrowheads="1"/>
          </p:cNvSpPr>
          <p:nvPr/>
        </p:nvSpPr>
        <p:spPr bwMode="auto">
          <a:xfrm>
            <a:off x="6858000" y="3048000"/>
            <a:ext cx="1758950" cy="584200"/>
          </a:xfrm>
          <a:prstGeom prst="rect">
            <a:avLst/>
          </a:prstGeom>
          <a:noFill/>
          <a:ln w="9525">
            <a:noFill/>
            <a:miter lim="800000"/>
            <a:headEnd/>
            <a:tailEnd/>
          </a:ln>
        </p:spPr>
        <p:txBody>
          <a:bodyPr wrap="none">
            <a:spAutoFit/>
          </a:bodyPr>
          <a:lstStyle/>
          <a:p>
            <a:pPr eaLnBrk="1" hangingPunct="1"/>
            <a:r>
              <a:rPr lang="es-MX" altLang="es-MX" sz="1600" b="1"/>
              <a:t>40% a 60%, </a:t>
            </a:r>
          </a:p>
          <a:p>
            <a:pPr eaLnBrk="1" hangingPunct="1"/>
            <a:r>
              <a:rPr lang="es-MX" altLang="es-MX" sz="1600" b="1"/>
              <a:t>agregar 3.2 kph </a:t>
            </a:r>
          </a:p>
        </p:txBody>
      </p:sp>
      <p:sp>
        <p:nvSpPr>
          <p:cNvPr id="132117" name="Text Box 28"/>
          <p:cNvSpPr txBox="1">
            <a:spLocks noChangeArrowheads="1"/>
          </p:cNvSpPr>
          <p:nvPr/>
        </p:nvSpPr>
        <p:spPr bwMode="auto">
          <a:xfrm>
            <a:off x="5029200" y="2743200"/>
            <a:ext cx="1143000" cy="400050"/>
          </a:xfrm>
          <a:prstGeom prst="rect">
            <a:avLst/>
          </a:prstGeom>
          <a:noFill/>
          <a:ln w="9525">
            <a:noFill/>
            <a:miter lim="800000"/>
            <a:headEnd/>
            <a:tailEnd/>
          </a:ln>
        </p:spPr>
        <p:txBody>
          <a:bodyPr>
            <a:spAutoFit/>
          </a:bodyPr>
          <a:lstStyle/>
          <a:p>
            <a:r>
              <a:rPr lang="es-MX" altLang="es-MX" sz="2000" b="1">
                <a:solidFill>
                  <a:srgbClr val="3399FF"/>
                </a:solidFill>
              </a:rPr>
              <a:t>4.8 kph</a:t>
            </a:r>
            <a:endParaRPr lang="es-MX" altLang="es-MX" sz="2000" b="1">
              <a:solidFill>
                <a:schemeClr val="tx2"/>
              </a:solidFill>
            </a:endParaRPr>
          </a:p>
        </p:txBody>
      </p:sp>
      <p:sp>
        <p:nvSpPr>
          <p:cNvPr id="132118" name="AutoShape 29"/>
          <p:cNvSpPr>
            <a:spLocks noChangeArrowheads="1"/>
          </p:cNvSpPr>
          <p:nvPr/>
        </p:nvSpPr>
        <p:spPr bwMode="auto">
          <a:xfrm rot="-1853824">
            <a:off x="4572000" y="3276600"/>
            <a:ext cx="609600" cy="257175"/>
          </a:xfrm>
          <a:prstGeom prst="rightArrow">
            <a:avLst>
              <a:gd name="adj1" fmla="val 50000"/>
              <a:gd name="adj2" fmla="val 59259"/>
            </a:avLst>
          </a:prstGeom>
          <a:solidFill>
            <a:srgbClr val="3399FF"/>
          </a:solidFill>
          <a:ln w="9525">
            <a:solidFill>
              <a:srgbClr val="000000"/>
            </a:solidFill>
            <a:miter lim="800000"/>
            <a:headEnd/>
            <a:tailEnd/>
          </a:ln>
        </p:spPr>
        <p:txBody>
          <a:bodyPr wrap="none" anchor="ctr"/>
          <a:lstStyle/>
          <a:p>
            <a:endParaRPr lang="es-MX" altLang="es-MX"/>
          </a:p>
        </p:txBody>
      </p:sp>
      <p:sp>
        <p:nvSpPr>
          <p:cNvPr id="132119" name="Text Box 30"/>
          <p:cNvSpPr txBox="1">
            <a:spLocks noChangeArrowheads="1"/>
          </p:cNvSpPr>
          <p:nvPr/>
        </p:nvSpPr>
        <p:spPr bwMode="auto">
          <a:xfrm>
            <a:off x="6934200" y="1905000"/>
            <a:ext cx="1758950" cy="584200"/>
          </a:xfrm>
          <a:prstGeom prst="rect">
            <a:avLst/>
          </a:prstGeom>
          <a:noFill/>
          <a:ln w="9525">
            <a:noFill/>
            <a:miter lim="800000"/>
            <a:headEnd/>
            <a:tailEnd/>
          </a:ln>
        </p:spPr>
        <p:txBody>
          <a:bodyPr wrap="none">
            <a:spAutoFit/>
          </a:bodyPr>
          <a:lstStyle/>
          <a:p>
            <a:pPr eaLnBrk="1" hangingPunct="1"/>
            <a:r>
              <a:rPr lang="es-MX" altLang="es-MX" sz="1600" b="1"/>
              <a:t>60% a 80%, </a:t>
            </a:r>
          </a:p>
          <a:p>
            <a:pPr eaLnBrk="1" hangingPunct="1"/>
            <a:r>
              <a:rPr lang="es-MX" altLang="es-MX" sz="1600" b="1"/>
              <a:t>agregar 4.8 kph </a:t>
            </a:r>
          </a:p>
        </p:txBody>
      </p:sp>
      <p:sp>
        <p:nvSpPr>
          <p:cNvPr id="132120" name="Text Box 31"/>
          <p:cNvSpPr txBox="1">
            <a:spLocks noChangeArrowheads="1"/>
          </p:cNvSpPr>
          <p:nvPr/>
        </p:nvSpPr>
        <p:spPr bwMode="auto">
          <a:xfrm>
            <a:off x="457200" y="1295400"/>
            <a:ext cx="4114800" cy="923925"/>
          </a:xfrm>
          <a:prstGeom prst="rect">
            <a:avLst/>
          </a:prstGeom>
          <a:noFill/>
          <a:ln w="9525">
            <a:noFill/>
            <a:miter lim="800000"/>
            <a:headEnd/>
            <a:tailEnd/>
          </a:ln>
        </p:spPr>
        <p:txBody>
          <a:bodyPr>
            <a:spAutoFit/>
          </a:bodyPr>
          <a:lstStyle/>
          <a:p>
            <a:pPr eaLnBrk="1" hangingPunct="1"/>
            <a:r>
              <a:rPr lang="es-MX" altLang="es-MX" sz="1800" b="1"/>
              <a:t>Añadir la contribución de la pendiente al componente de viento en pendiente ascendente </a:t>
            </a:r>
          </a:p>
        </p:txBody>
      </p:sp>
      <p:sp>
        <p:nvSpPr>
          <p:cNvPr id="132121" name="AutoShape 33"/>
          <p:cNvSpPr>
            <a:spLocks noChangeArrowheads="1"/>
          </p:cNvSpPr>
          <p:nvPr/>
        </p:nvSpPr>
        <p:spPr bwMode="auto">
          <a:xfrm rot="-2321599">
            <a:off x="4114800" y="2590800"/>
            <a:ext cx="762000" cy="228600"/>
          </a:xfrm>
          <a:prstGeom prst="rightArrow">
            <a:avLst>
              <a:gd name="adj1" fmla="val 50000"/>
              <a:gd name="adj2" fmla="val 83333"/>
            </a:avLst>
          </a:prstGeom>
          <a:solidFill>
            <a:srgbClr val="CC0066"/>
          </a:solidFill>
          <a:ln w="9525">
            <a:solidFill>
              <a:schemeClr val="tx1"/>
            </a:solidFill>
            <a:miter lim="800000"/>
            <a:headEnd/>
            <a:tailEnd/>
          </a:ln>
        </p:spPr>
        <p:txBody>
          <a:bodyPr wrap="none" anchor="ctr"/>
          <a:lstStyle/>
          <a:p>
            <a:endParaRPr lang="es-MX" altLang="es-MX"/>
          </a:p>
        </p:txBody>
      </p:sp>
      <p:sp>
        <p:nvSpPr>
          <p:cNvPr id="132122" name="Text Box 34"/>
          <p:cNvSpPr txBox="1">
            <a:spLocks noChangeArrowheads="1"/>
          </p:cNvSpPr>
          <p:nvPr/>
        </p:nvSpPr>
        <p:spPr bwMode="auto">
          <a:xfrm>
            <a:off x="4648200" y="1981200"/>
            <a:ext cx="1219200" cy="461963"/>
          </a:xfrm>
          <a:prstGeom prst="rect">
            <a:avLst/>
          </a:prstGeom>
          <a:noFill/>
          <a:ln w="9525">
            <a:noFill/>
            <a:miter lim="800000"/>
            <a:headEnd/>
            <a:tailEnd/>
          </a:ln>
        </p:spPr>
        <p:txBody>
          <a:bodyPr>
            <a:spAutoFit/>
          </a:bodyPr>
          <a:lstStyle/>
          <a:p>
            <a:r>
              <a:rPr lang="es-MX" altLang="es-MX" b="1">
                <a:solidFill>
                  <a:srgbClr val="CC0066"/>
                </a:solidFill>
              </a:rPr>
              <a:t>8 kph</a:t>
            </a:r>
          </a:p>
        </p:txBody>
      </p:sp>
      <p:sp>
        <p:nvSpPr>
          <p:cNvPr id="132123" name="Text Box 35"/>
          <p:cNvSpPr txBox="1">
            <a:spLocks noChangeArrowheads="1"/>
          </p:cNvSpPr>
          <p:nvPr/>
        </p:nvSpPr>
        <p:spPr bwMode="auto">
          <a:xfrm>
            <a:off x="4572000" y="1371600"/>
            <a:ext cx="1620838" cy="584200"/>
          </a:xfrm>
          <a:prstGeom prst="rect">
            <a:avLst/>
          </a:prstGeom>
          <a:noFill/>
          <a:ln w="9525">
            <a:noFill/>
            <a:miter lim="800000"/>
            <a:headEnd/>
            <a:tailEnd/>
          </a:ln>
        </p:spPr>
        <p:txBody>
          <a:bodyPr wrap="none">
            <a:spAutoFit/>
          </a:bodyPr>
          <a:lstStyle/>
          <a:p>
            <a:pPr eaLnBrk="1" hangingPunct="1"/>
            <a:r>
              <a:rPr lang="es-MX" altLang="es-MX" sz="1600" b="1"/>
              <a:t>Mas de 80%, </a:t>
            </a:r>
          </a:p>
          <a:p>
            <a:pPr eaLnBrk="1" hangingPunct="1"/>
            <a:r>
              <a:rPr lang="es-MX" altLang="es-MX" sz="1600" b="1"/>
              <a:t>Agregar 8 kph </a:t>
            </a:r>
          </a:p>
        </p:txBody>
      </p:sp>
      <p:sp>
        <p:nvSpPr>
          <p:cNvPr id="132124"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a:solidFill>
                  <a:srgbClr val="DDDDDD"/>
                </a:solidFill>
              </a:rPr>
              <a:t>12-</a:t>
            </a:r>
            <a:fld id="{14FBDAC3-F800-426B-8B3C-A4D6E4210BF3}" type="slidenum">
              <a:rPr lang="en-US" altLang="es-MX" sz="1000">
                <a:solidFill>
                  <a:srgbClr val="DDDDDD"/>
                </a:solidFill>
              </a:rPr>
              <a:pPr algn="r" eaLnBrk="1" hangingPunct="1"/>
              <a:t>78</a:t>
            </a:fld>
            <a:r>
              <a:rPr lang="en-US" altLang="es-MX" sz="1000">
                <a:solidFill>
                  <a:srgbClr val="DDDDDD"/>
                </a:solidFill>
              </a:rPr>
              <a:t>-S290-EP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5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7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descr="Wind background"/>
          <p:cNvPicPr>
            <a:picLocks noChangeAspect="1" noChangeArrowheads="1"/>
          </p:cNvPicPr>
          <p:nvPr/>
        </p:nvPicPr>
        <p:blipFill>
          <a:blip r:embed="rId3" cstate="print"/>
          <a:srcRect/>
          <a:stretch>
            <a:fillRect/>
          </a:stretch>
        </p:blipFill>
        <p:spPr bwMode="auto">
          <a:xfrm>
            <a:off x="0" y="0"/>
            <a:ext cx="9196388" cy="6861175"/>
          </a:xfrm>
          <a:prstGeom prst="rect">
            <a:avLst/>
          </a:prstGeom>
          <a:noFill/>
          <a:ln w="9525">
            <a:noFill/>
            <a:miter lim="800000"/>
            <a:headEnd/>
            <a:tailEnd/>
          </a:ln>
        </p:spPr>
      </p:pic>
      <p:sp>
        <p:nvSpPr>
          <p:cNvPr id="134147" name="Rectangle 3"/>
          <p:cNvSpPr>
            <a:spLocks noGrp="1" noChangeArrowheads="1"/>
          </p:cNvSpPr>
          <p:nvPr>
            <p:ph type="title"/>
          </p:nvPr>
        </p:nvSpPr>
        <p:spPr>
          <a:xfrm>
            <a:off x="228600" y="307975"/>
            <a:ext cx="8815388" cy="835025"/>
          </a:xfrm>
        </p:spPr>
        <p:txBody>
          <a:bodyPr/>
          <a:lstStyle/>
          <a:p>
            <a:pPr eaLnBrk="1" hangingPunct="1">
              <a:lnSpc>
                <a:spcPct val="90000"/>
              </a:lnSpc>
            </a:pPr>
            <a:r>
              <a:rPr lang="es-MX" altLang="es-MX" sz="3600" spc="-100" noProof="0" dirty="0">
                <a:solidFill>
                  <a:schemeClr val="tx1"/>
                </a:solidFill>
              </a:rPr>
              <a:t>Combine la contribución de la pendiente con el viento a media </a:t>
            </a:r>
            <a:r>
              <a:rPr lang="es-MX" altLang="es-MX" sz="3600" spc="-100" dirty="0">
                <a:solidFill>
                  <a:schemeClr val="tx1"/>
                </a:solidFill>
              </a:rPr>
              <a:t>l</a:t>
            </a:r>
            <a:r>
              <a:rPr lang="es-MX" altLang="es-MX" sz="3600" spc="-100" noProof="0" dirty="0">
                <a:solidFill>
                  <a:schemeClr val="tx1"/>
                </a:solidFill>
              </a:rPr>
              <a:t>lama en la </a:t>
            </a:r>
            <a:r>
              <a:rPr lang="es-MX" altLang="es-MX" sz="3600" spc="-100" noProof="0" dirty="0" err="1">
                <a:solidFill>
                  <a:schemeClr val="tx1"/>
                </a:solidFill>
              </a:rPr>
              <a:t>VEV</a:t>
            </a:r>
            <a:endParaRPr lang="es-MX" altLang="es-MX" sz="3600" spc="-100" noProof="0" dirty="0">
              <a:solidFill>
                <a:schemeClr val="tx1"/>
              </a:solidFill>
            </a:endParaRPr>
          </a:p>
        </p:txBody>
      </p:sp>
      <p:sp>
        <p:nvSpPr>
          <p:cNvPr id="134148" name="Rectangle 4"/>
          <p:cNvSpPr>
            <a:spLocks noChangeArrowheads="1"/>
          </p:cNvSpPr>
          <p:nvPr/>
        </p:nvSpPr>
        <p:spPr bwMode="auto">
          <a:xfrm>
            <a:off x="509588" y="1222375"/>
            <a:ext cx="8229600" cy="5181600"/>
          </a:xfrm>
          <a:prstGeom prst="rect">
            <a:avLst/>
          </a:prstGeom>
          <a:noFill/>
          <a:ln w="19050">
            <a:noFill/>
            <a:miter lim="800000"/>
            <a:headEnd/>
            <a:tailEnd/>
          </a:ln>
        </p:spPr>
        <p:txBody>
          <a:bodyPr wrap="none" anchor="ctr"/>
          <a:lstStyle/>
          <a:p>
            <a:endParaRPr lang="es-MX" altLang="es-MX"/>
          </a:p>
        </p:txBody>
      </p:sp>
      <p:sp>
        <p:nvSpPr>
          <p:cNvPr id="134149" name="Text Box 5"/>
          <p:cNvSpPr txBox="1">
            <a:spLocks noChangeArrowheads="1"/>
          </p:cNvSpPr>
          <p:nvPr/>
        </p:nvSpPr>
        <p:spPr bwMode="auto">
          <a:xfrm>
            <a:off x="914400" y="1447800"/>
            <a:ext cx="7550150" cy="523875"/>
          </a:xfrm>
          <a:prstGeom prst="rect">
            <a:avLst/>
          </a:prstGeom>
          <a:noFill/>
          <a:ln w="9525">
            <a:noFill/>
            <a:miter lim="800000"/>
            <a:headEnd/>
            <a:tailEnd/>
          </a:ln>
        </p:spPr>
        <p:txBody>
          <a:bodyPr wrap="none">
            <a:spAutoFit/>
          </a:bodyPr>
          <a:lstStyle/>
          <a:p>
            <a:r>
              <a:rPr lang="es-MX" altLang="es-MX" sz="2800">
                <a:solidFill>
                  <a:srgbClr val="000000"/>
                </a:solidFill>
              </a:rPr>
              <a:t>El viento sopla PENDIENTE ARRIBA: Agregar</a:t>
            </a:r>
            <a:endParaRPr lang="es-MX" altLang="es-MX"/>
          </a:p>
        </p:txBody>
      </p:sp>
      <p:grpSp>
        <p:nvGrpSpPr>
          <p:cNvPr id="134150" name="Group 6"/>
          <p:cNvGrpSpPr>
            <a:grpSpLocks/>
          </p:cNvGrpSpPr>
          <p:nvPr/>
        </p:nvGrpSpPr>
        <p:grpSpPr bwMode="auto">
          <a:xfrm>
            <a:off x="2133600" y="1903413"/>
            <a:ext cx="1387475" cy="1274762"/>
            <a:chOff x="2016" y="1199"/>
            <a:chExt cx="874" cy="803"/>
          </a:xfrm>
        </p:grpSpPr>
        <p:sp>
          <p:nvSpPr>
            <p:cNvPr id="134178" name="AutoShape 7"/>
            <p:cNvSpPr>
              <a:spLocks noChangeArrowheads="1"/>
            </p:cNvSpPr>
            <p:nvPr/>
          </p:nvSpPr>
          <p:spPr bwMode="auto">
            <a:xfrm>
              <a:off x="2026" y="1398"/>
              <a:ext cx="864" cy="354"/>
            </a:xfrm>
            <a:prstGeom prst="rightArrow">
              <a:avLst>
                <a:gd name="adj1" fmla="val 50000"/>
                <a:gd name="adj2" fmla="val 61017"/>
              </a:avLst>
            </a:prstGeom>
            <a:solidFill>
              <a:srgbClr val="6600FF"/>
            </a:solidFill>
            <a:ln w="9525">
              <a:solidFill>
                <a:srgbClr val="000000"/>
              </a:solidFill>
              <a:miter lim="800000"/>
              <a:headEnd/>
              <a:tailEnd/>
            </a:ln>
          </p:spPr>
          <p:txBody>
            <a:bodyPr wrap="none" anchor="ctr"/>
            <a:lstStyle/>
            <a:p>
              <a:endParaRPr lang="es-MX" altLang="es-MX"/>
            </a:p>
          </p:txBody>
        </p:sp>
        <p:sp>
          <p:nvSpPr>
            <p:cNvPr id="134179" name="Text Box 8"/>
            <p:cNvSpPr txBox="1">
              <a:spLocks noChangeArrowheads="1"/>
            </p:cNvSpPr>
            <p:nvPr/>
          </p:nvSpPr>
          <p:spPr bwMode="auto">
            <a:xfrm>
              <a:off x="2256" y="1199"/>
              <a:ext cx="241" cy="327"/>
            </a:xfrm>
            <a:prstGeom prst="rect">
              <a:avLst/>
            </a:prstGeom>
            <a:noFill/>
            <a:ln w="9525">
              <a:noFill/>
              <a:miter lim="800000"/>
              <a:headEnd/>
              <a:tailEnd/>
            </a:ln>
          </p:spPr>
          <p:txBody>
            <a:bodyPr wrap="none">
              <a:spAutoFit/>
            </a:bodyPr>
            <a:lstStyle/>
            <a:p>
              <a:r>
                <a:rPr lang="es-MX" altLang="es-MX" sz="2800" b="1">
                  <a:solidFill>
                    <a:srgbClr val="000000"/>
                  </a:solidFill>
                </a:rPr>
                <a:t>6</a:t>
              </a:r>
            </a:p>
          </p:txBody>
        </p:sp>
        <p:sp>
          <p:nvSpPr>
            <p:cNvPr id="134180" name="Text Box 9"/>
            <p:cNvSpPr txBox="1">
              <a:spLocks noChangeArrowheads="1"/>
            </p:cNvSpPr>
            <p:nvPr/>
          </p:nvSpPr>
          <p:spPr bwMode="auto">
            <a:xfrm>
              <a:off x="2016" y="1711"/>
              <a:ext cx="773" cy="291"/>
            </a:xfrm>
            <a:prstGeom prst="rect">
              <a:avLst/>
            </a:prstGeom>
            <a:noFill/>
            <a:ln w="9525">
              <a:noFill/>
              <a:miter lim="800000"/>
              <a:headEnd/>
              <a:tailEnd/>
            </a:ln>
          </p:spPr>
          <p:txBody>
            <a:bodyPr wrap="none">
              <a:spAutoFit/>
            </a:bodyPr>
            <a:lstStyle/>
            <a:p>
              <a:r>
                <a:rPr lang="es-MX" altLang="es-MX" b="1">
                  <a:solidFill>
                    <a:srgbClr val="000000"/>
                  </a:solidFill>
                </a:rPr>
                <a:t>VVMLL</a:t>
              </a:r>
            </a:p>
          </p:txBody>
        </p:sp>
      </p:grpSp>
      <p:grpSp>
        <p:nvGrpSpPr>
          <p:cNvPr id="134151" name="Group 10"/>
          <p:cNvGrpSpPr>
            <a:grpSpLocks/>
          </p:cNvGrpSpPr>
          <p:nvPr/>
        </p:nvGrpSpPr>
        <p:grpSpPr bwMode="auto">
          <a:xfrm>
            <a:off x="3673475" y="1903413"/>
            <a:ext cx="1471613" cy="1212850"/>
            <a:chOff x="2218" y="1103"/>
            <a:chExt cx="927" cy="764"/>
          </a:xfrm>
        </p:grpSpPr>
        <p:sp>
          <p:nvSpPr>
            <p:cNvPr id="134174" name="AutoShape 11"/>
            <p:cNvSpPr>
              <a:spLocks noChangeArrowheads="1"/>
            </p:cNvSpPr>
            <p:nvPr/>
          </p:nvSpPr>
          <p:spPr bwMode="auto">
            <a:xfrm>
              <a:off x="2506" y="1350"/>
              <a:ext cx="336" cy="258"/>
            </a:xfrm>
            <a:prstGeom prst="rightArrow">
              <a:avLst>
                <a:gd name="adj1" fmla="val 50000"/>
                <a:gd name="adj2" fmla="val 32558"/>
              </a:avLst>
            </a:prstGeom>
            <a:solidFill>
              <a:schemeClr val="accent1"/>
            </a:solidFill>
            <a:ln w="9525">
              <a:solidFill>
                <a:srgbClr val="000000"/>
              </a:solidFill>
              <a:miter lim="800000"/>
              <a:headEnd/>
              <a:tailEnd/>
            </a:ln>
          </p:spPr>
          <p:txBody>
            <a:bodyPr wrap="none" anchor="ctr"/>
            <a:lstStyle/>
            <a:p>
              <a:endParaRPr lang="es-MX" altLang="es-MX"/>
            </a:p>
          </p:txBody>
        </p:sp>
        <p:sp>
          <p:nvSpPr>
            <p:cNvPr id="134175" name="Text Box 12"/>
            <p:cNvSpPr txBox="1">
              <a:spLocks noChangeArrowheads="1"/>
            </p:cNvSpPr>
            <p:nvPr/>
          </p:nvSpPr>
          <p:spPr bwMode="auto">
            <a:xfrm>
              <a:off x="2544" y="1103"/>
              <a:ext cx="241" cy="327"/>
            </a:xfrm>
            <a:prstGeom prst="rect">
              <a:avLst/>
            </a:prstGeom>
            <a:noFill/>
            <a:ln w="9525">
              <a:noFill/>
              <a:miter lim="800000"/>
              <a:headEnd/>
              <a:tailEnd/>
            </a:ln>
          </p:spPr>
          <p:txBody>
            <a:bodyPr wrap="none">
              <a:spAutoFit/>
            </a:bodyPr>
            <a:lstStyle/>
            <a:p>
              <a:r>
                <a:rPr lang="es-MX" altLang="es-MX" sz="2800" b="1">
                  <a:solidFill>
                    <a:srgbClr val="000000"/>
                  </a:solidFill>
                </a:rPr>
                <a:t>2</a:t>
              </a:r>
            </a:p>
          </p:txBody>
        </p:sp>
        <p:sp>
          <p:nvSpPr>
            <p:cNvPr id="134176" name="Text Box 13"/>
            <p:cNvSpPr txBox="1">
              <a:spLocks noChangeArrowheads="1"/>
            </p:cNvSpPr>
            <p:nvPr/>
          </p:nvSpPr>
          <p:spPr bwMode="auto">
            <a:xfrm>
              <a:off x="2218" y="1270"/>
              <a:ext cx="266" cy="365"/>
            </a:xfrm>
            <a:prstGeom prst="rect">
              <a:avLst/>
            </a:prstGeom>
            <a:noFill/>
            <a:ln w="9525">
              <a:noFill/>
              <a:miter lim="800000"/>
              <a:headEnd/>
              <a:tailEnd/>
            </a:ln>
          </p:spPr>
          <p:txBody>
            <a:bodyPr wrap="none">
              <a:spAutoFit/>
            </a:bodyPr>
            <a:lstStyle/>
            <a:p>
              <a:r>
                <a:rPr lang="es-MX" altLang="es-MX" sz="3200" b="1">
                  <a:solidFill>
                    <a:srgbClr val="000000"/>
                  </a:solidFill>
                </a:rPr>
                <a:t>+</a:t>
              </a:r>
            </a:p>
          </p:txBody>
        </p:sp>
        <p:sp>
          <p:nvSpPr>
            <p:cNvPr id="134177" name="Text Box 14"/>
            <p:cNvSpPr txBox="1">
              <a:spLocks noChangeArrowheads="1"/>
            </p:cNvSpPr>
            <p:nvPr/>
          </p:nvSpPr>
          <p:spPr bwMode="auto">
            <a:xfrm>
              <a:off x="2256" y="1615"/>
              <a:ext cx="889" cy="252"/>
            </a:xfrm>
            <a:prstGeom prst="rect">
              <a:avLst/>
            </a:prstGeom>
            <a:noFill/>
            <a:ln w="9525">
              <a:noFill/>
              <a:miter lim="800000"/>
              <a:headEnd/>
              <a:tailEnd/>
            </a:ln>
          </p:spPr>
          <p:txBody>
            <a:bodyPr wrap="none">
              <a:spAutoFit/>
            </a:bodyPr>
            <a:lstStyle/>
            <a:p>
              <a:r>
                <a:rPr lang="es-MX" altLang="es-MX" sz="2000" b="1">
                  <a:solidFill>
                    <a:srgbClr val="000000"/>
                  </a:solidFill>
                </a:rPr>
                <a:t>Pendiente</a:t>
              </a:r>
            </a:p>
          </p:txBody>
        </p:sp>
      </p:grpSp>
      <p:grpSp>
        <p:nvGrpSpPr>
          <p:cNvPr id="134152" name="Group 15"/>
          <p:cNvGrpSpPr>
            <a:grpSpLocks/>
          </p:cNvGrpSpPr>
          <p:nvPr/>
        </p:nvGrpSpPr>
        <p:grpSpPr bwMode="auto">
          <a:xfrm>
            <a:off x="5105400" y="1912938"/>
            <a:ext cx="2606675" cy="1265237"/>
            <a:chOff x="3120" y="1109"/>
            <a:chExt cx="1642" cy="797"/>
          </a:xfrm>
        </p:grpSpPr>
        <p:sp>
          <p:nvSpPr>
            <p:cNvPr id="134170" name="AutoShape 16"/>
            <p:cNvSpPr>
              <a:spLocks noChangeArrowheads="1"/>
            </p:cNvSpPr>
            <p:nvPr/>
          </p:nvSpPr>
          <p:spPr bwMode="auto">
            <a:xfrm>
              <a:off x="3658" y="1302"/>
              <a:ext cx="1104" cy="354"/>
            </a:xfrm>
            <a:prstGeom prst="rightArrow">
              <a:avLst>
                <a:gd name="adj1" fmla="val 50000"/>
                <a:gd name="adj2" fmla="val 77966"/>
              </a:avLst>
            </a:prstGeom>
            <a:solidFill>
              <a:srgbClr val="00FFFF"/>
            </a:solidFill>
            <a:ln w="9525">
              <a:solidFill>
                <a:srgbClr val="000000"/>
              </a:solidFill>
              <a:miter lim="800000"/>
              <a:headEnd/>
              <a:tailEnd/>
            </a:ln>
          </p:spPr>
          <p:txBody>
            <a:bodyPr wrap="none" anchor="ctr"/>
            <a:lstStyle/>
            <a:p>
              <a:endParaRPr lang="es-MX" altLang="es-MX"/>
            </a:p>
          </p:txBody>
        </p:sp>
        <p:sp>
          <p:nvSpPr>
            <p:cNvPr id="134171" name="Text Box 17"/>
            <p:cNvSpPr txBox="1">
              <a:spLocks noChangeArrowheads="1"/>
            </p:cNvSpPr>
            <p:nvPr/>
          </p:nvSpPr>
          <p:spPr bwMode="auto">
            <a:xfrm>
              <a:off x="3120" y="1295"/>
              <a:ext cx="247" cy="327"/>
            </a:xfrm>
            <a:prstGeom prst="rect">
              <a:avLst/>
            </a:prstGeom>
            <a:noFill/>
            <a:ln w="9525">
              <a:noFill/>
              <a:miter lim="800000"/>
              <a:headEnd/>
              <a:tailEnd/>
            </a:ln>
          </p:spPr>
          <p:txBody>
            <a:bodyPr wrap="none">
              <a:spAutoFit/>
            </a:bodyPr>
            <a:lstStyle/>
            <a:p>
              <a:r>
                <a:rPr lang="es-MX" altLang="es-MX" sz="2800" b="1">
                  <a:solidFill>
                    <a:srgbClr val="000000"/>
                  </a:solidFill>
                </a:rPr>
                <a:t>=</a:t>
              </a:r>
            </a:p>
          </p:txBody>
        </p:sp>
        <p:sp>
          <p:nvSpPr>
            <p:cNvPr id="134172" name="Text Box 18"/>
            <p:cNvSpPr txBox="1">
              <a:spLocks noChangeArrowheads="1"/>
            </p:cNvSpPr>
            <p:nvPr/>
          </p:nvSpPr>
          <p:spPr bwMode="auto">
            <a:xfrm>
              <a:off x="3946" y="1109"/>
              <a:ext cx="241" cy="327"/>
            </a:xfrm>
            <a:prstGeom prst="rect">
              <a:avLst/>
            </a:prstGeom>
            <a:noFill/>
            <a:ln w="9525">
              <a:noFill/>
              <a:miter lim="800000"/>
              <a:headEnd/>
              <a:tailEnd/>
            </a:ln>
          </p:spPr>
          <p:txBody>
            <a:bodyPr wrap="none">
              <a:spAutoFit/>
            </a:bodyPr>
            <a:lstStyle/>
            <a:p>
              <a:r>
                <a:rPr lang="es-MX" altLang="es-MX" sz="2800" b="1">
                  <a:solidFill>
                    <a:srgbClr val="000000"/>
                  </a:solidFill>
                </a:rPr>
                <a:t>8</a:t>
              </a:r>
            </a:p>
          </p:txBody>
        </p:sp>
        <p:sp>
          <p:nvSpPr>
            <p:cNvPr id="134173" name="Text Box 19"/>
            <p:cNvSpPr txBox="1">
              <a:spLocks noChangeArrowheads="1"/>
            </p:cNvSpPr>
            <p:nvPr/>
          </p:nvSpPr>
          <p:spPr bwMode="auto">
            <a:xfrm>
              <a:off x="3792" y="1615"/>
              <a:ext cx="504" cy="291"/>
            </a:xfrm>
            <a:prstGeom prst="rect">
              <a:avLst/>
            </a:prstGeom>
            <a:noFill/>
            <a:ln w="9525">
              <a:noFill/>
              <a:miter lim="800000"/>
              <a:headEnd/>
              <a:tailEnd/>
            </a:ln>
          </p:spPr>
          <p:txBody>
            <a:bodyPr wrap="none">
              <a:spAutoFit/>
            </a:bodyPr>
            <a:lstStyle/>
            <a:p>
              <a:r>
                <a:rPr lang="es-MX" altLang="es-MX" b="1">
                  <a:solidFill>
                    <a:srgbClr val="000000"/>
                  </a:solidFill>
                </a:rPr>
                <a:t>VEV</a:t>
              </a:r>
            </a:p>
          </p:txBody>
        </p:sp>
      </p:grpSp>
      <p:sp>
        <p:nvSpPr>
          <p:cNvPr id="134153" name="Text Box 20"/>
          <p:cNvSpPr txBox="1">
            <a:spLocks noChangeArrowheads="1"/>
          </p:cNvSpPr>
          <p:nvPr/>
        </p:nvSpPr>
        <p:spPr bwMode="auto">
          <a:xfrm>
            <a:off x="914400" y="3581400"/>
            <a:ext cx="7772400" cy="519113"/>
          </a:xfrm>
          <a:prstGeom prst="rect">
            <a:avLst/>
          </a:prstGeom>
          <a:noFill/>
          <a:ln w="9525">
            <a:noFill/>
            <a:miter lim="800000"/>
            <a:headEnd/>
            <a:tailEnd/>
          </a:ln>
        </p:spPr>
        <p:txBody>
          <a:bodyPr>
            <a:spAutoFit/>
          </a:bodyPr>
          <a:lstStyle/>
          <a:p>
            <a:r>
              <a:rPr lang="es-MX" altLang="es-MX" sz="2800">
                <a:solidFill>
                  <a:srgbClr val="000000"/>
                </a:solidFill>
              </a:rPr>
              <a:t>El viento sopla PENDIENTE ABAJO: Restar</a:t>
            </a:r>
          </a:p>
        </p:txBody>
      </p:sp>
      <p:grpSp>
        <p:nvGrpSpPr>
          <p:cNvPr id="134154" name="Group 21"/>
          <p:cNvGrpSpPr>
            <a:grpSpLocks/>
          </p:cNvGrpSpPr>
          <p:nvPr/>
        </p:nvGrpSpPr>
        <p:grpSpPr bwMode="auto">
          <a:xfrm>
            <a:off x="2590800" y="4113213"/>
            <a:ext cx="1371600" cy="1223962"/>
            <a:chOff x="2064" y="2591"/>
            <a:chExt cx="864" cy="771"/>
          </a:xfrm>
        </p:grpSpPr>
        <p:sp>
          <p:nvSpPr>
            <p:cNvPr id="134167" name="AutoShape 22"/>
            <p:cNvSpPr>
              <a:spLocks noChangeArrowheads="1"/>
            </p:cNvSpPr>
            <p:nvPr/>
          </p:nvSpPr>
          <p:spPr bwMode="auto">
            <a:xfrm>
              <a:off x="2064" y="2784"/>
              <a:ext cx="864" cy="354"/>
            </a:xfrm>
            <a:prstGeom prst="rightArrow">
              <a:avLst>
                <a:gd name="adj1" fmla="val 50000"/>
                <a:gd name="adj2" fmla="val 61017"/>
              </a:avLst>
            </a:prstGeom>
            <a:solidFill>
              <a:schemeClr val="accent2"/>
            </a:solidFill>
            <a:ln w="9525">
              <a:solidFill>
                <a:srgbClr val="000000"/>
              </a:solidFill>
              <a:miter lim="800000"/>
              <a:headEnd/>
              <a:tailEnd/>
            </a:ln>
          </p:spPr>
          <p:txBody>
            <a:bodyPr wrap="none" anchor="ctr"/>
            <a:lstStyle/>
            <a:p>
              <a:endParaRPr lang="es-MX" altLang="es-MX"/>
            </a:p>
          </p:txBody>
        </p:sp>
        <p:sp>
          <p:nvSpPr>
            <p:cNvPr id="134168" name="Text Box 23"/>
            <p:cNvSpPr txBox="1">
              <a:spLocks noChangeArrowheads="1"/>
            </p:cNvSpPr>
            <p:nvPr/>
          </p:nvSpPr>
          <p:spPr bwMode="auto">
            <a:xfrm>
              <a:off x="2256" y="2591"/>
              <a:ext cx="241" cy="327"/>
            </a:xfrm>
            <a:prstGeom prst="rect">
              <a:avLst/>
            </a:prstGeom>
            <a:noFill/>
            <a:ln w="9525">
              <a:noFill/>
              <a:miter lim="800000"/>
              <a:headEnd/>
              <a:tailEnd/>
            </a:ln>
          </p:spPr>
          <p:txBody>
            <a:bodyPr wrap="none">
              <a:spAutoFit/>
            </a:bodyPr>
            <a:lstStyle/>
            <a:p>
              <a:r>
                <a:rPr lang="es-MX" altLang="es-MX" sz="2800" b="1">
                  <a:solidFill>
                    <a:srgbClr val="000000"/>
                  </a:solidFill>
                </a:rPr>
                <a:t>6</a:t>
              </a:r>
            </a:p>
          </p:txBody>
        </p:sp>
        <p:sp>
          <p:nvSpPr>
            <p:cNvPr id="134169" name="Text Box 24"/>
            <p:cNvSpPr txBox="1">
              <a:spLocks noChangeArrowheads="1"/>
            </p:cNvSpPr>
            <p:nvPr/>
          </p:nvSpPr>
          <p:spPr bwMode="auto">
            <a:xfrm>
              <a:off x="2064" y="3071"/>
              <a:ext cx="773" cy="291"/>
            </a:xfrm>
            <a:prstGeom prst="rect">
              <a:avLst/>
            </a:prstGeom>
            <a:noFill/>
            <a:ln w="9525">
              <a:noFill/>
              <a:miter lim="800000"/>
              <a:headEnd/>
              <a:tailEnd/>
            </a:ln>
          </p:spPr>
          <p:txBody>
            <a:bodyPr wrap="none">
              <a:spAutoFit/>
            </a:bodyPr>
            <a:lstStyle/>
            <a:p>
              <a:r>
                <a:rPr lang="es-MX" altLang="es-MX" b="1">
                  <a:solidFill>
                    <a:srgbClr val="000000"/>
                  </a:solidFill>
                </a:rPr>
                <a:t>VVMLL</a:t>
              </a:r>
            </a:p>
          </p:txBody>
        </p:sp>
      </p:grpSp>
      <p:grpSp>
        <p:nvGrpSpPr>
          <p:cNvPr id="134155" name="Group 25"/>
          <p:cNvGrpSpPr>
            <a:grpSpLocks/>
          </p:cNvGrpSpPr>
          <p:nvPr/>
        </p:nvGrpSpPr>
        <p:grpSpPr bwMode="auto">
          <a:xfrm>
            <a:off x="4038600" y="4113213"/>
            <a:ext cx="1792288" cy="1162050"/>
            <a:chOff x="2208" y="2495"/>
            <a:chExt cx="1129" cy="732"/>
          </a:xfrm>
        </p:grpSpPr>
        <p:sp>
          <p:nvSpPr>
            <p:cNvPr id="134163" name="AutoShape 26"/>
            <p:cNvSpPr>
              <a:spLocks noChangeArrowheads="1"/>
            </p:cNvSpPr>
            <p:nvPr/>
          </p:nvSpPr>
          <p:spPr bwMode="auto">
            <a:xfrm flipH="1">
              <a:off x="2496" y="2736"/>
              <a:ext cx="336" cy="258"/>
            </a:xfrm>
            <a:prstGeom prst="rightArrow">
              <a:avLst>
                <a:gd name="adj1" fmla="val 50000"/>
                <a:gd name="adj2" fmla="val 32558"/>
              </a:avLst>
            </a:prstGeom>
            <a:solidFill>
              <a:schemeClr val="accent1"/>
            </a:solidFill>
            <a:ln w="9525">
              <a:solidFill>
                <a:srgbClr val="000000"/>
              </a:solidFill>
              <a:miter lim="800000"/>
              <a:headEnd/>
              <a:tailEnd/>
            </a:ln>
          </p:spPr>
          <p:txBody>
            <a:bodyPr wrap="none" anchor="ctr"/>
            <a:lstStyle/>
            <a:p>
              <a:endParaRPr lang="es-MX" altLang="es-MX"/>
            </a:p>
          </p:txBody>
        </p:sp>
        <p:sp>
          <p:nvSpPr>
            <p:cNvPr id="134164" name="Text Box 27"/>
            <p:cNvSpPr txBox="1">
              <a:spLocks noChangeArrowheads="1"/>
            </p:cNvSpPr>
            <p:nvPr/>
          </p:nvSpPr>
          <p:spPr bwMode="auto">
            <a:xfrm>
              <a:off x="2208" y="2656"/>
              <a:ext cx="201" cy="365"/>
            </a:xfrm>
            <a:prstGeom prst="rect">
              <a:avLst/>
            </a:prstGeom>
            <a:noFill/>
            <a:ln w="9525">
              <a:noFill/>
              <a:miter lim="800000"/>
              <a:headEnd/>
              <a:tailEnd/>
            </a:ln>
          </p:spPr>
          <p:txBody>
            <a:bodyPr wrap="none">
              <a:spAutoFit/>
            </a:bodyPr>
            <a:lstStyle/>
            <a:p>
              <a:r>
                <a:rPr lang="es-MX" altLang="es-MX" sz="3200" b="1">
                  <a:solidFill>
                    <a:srgbClr val="000000"/>
                  </a:solidFill>
                </a:rPr>
                <a:t>-</a:t>
              </a:r>
            </a:p>
          </p:txBody>
        </p:sp>
        <p:sp>
          <p:nvSpPr>
            <p:cNvPr id="134165" name="Text Box 28"/>
            <p:cNvSpPr txBox="1">
              <a:spLocks noChangeArrowheads="1"/>
            </p:cNvSpPr>
            <p:nvPr/>
          </p:nvSpPr>
          <p:spPr bwMode="auto">
            <a:xfrm>
              <a:off x="2448" y="2975"/>
              <a:ext cx="889" cy="252"/>
            </a:xfrm>
            <a:prstGeom prst="rect">
              <a:avLst/>
            </a:prstGeom>
            <a:noFill/>
            <a:ln w="9525">
              <a:noFill/>
              <a:miter lim="800000"/>
              <a:headEnd/>
              <a:tailEnd/>
            </a:ln>
          </p:spPr>
          <p:txBody>
            <a:bodyPr wrap="none">
              <a:spAutoFit/>
            </a:bodyPr>
            <a:lstStyle/>
            <a:p>
              <a:r>
                <a:rPr lang="es-MX" altLang="es-MX" sz="2000" b="1">
                  <a:solidFill>
                    <a:srgbClr val="000000"/>
                  </a:solidFill>
                </a:rPr>
                <a:t>Pendiente</a:t>
              </a:r>
            </a:p>
          </p:txBody>
        </p:sp>
        <p:sp>
          <p:nvSpPr>
            <p:cNvPr id="134166" name="Text Box 29"/>
            <p:cNvSpPr txBox="1">
              <a:spLocks noChangeArrowheads="1"/>
            </p:cNvSpPr>
            <p:nvPr/>
          </p:nvSpPr>
          <p:spPr bwMode="auto">
            <a:xfrm>
              <a:off x="2592" y="2495"/>
              <a:ext cx="241" cy="327"/>
            </a:xfrm>
            <a:prstGeom prst="rect">
              <a:avLst/>
            </a:prstGeom>
            <a:noFill/>
            <a:ln w="9525">
              <a:noFill/>
              <a:miter lim="800000"/>
              <a:headEnd/>
              <a:tailEnd/>
            </a:ln>
          </p:spPr>
          <p:txBody>
            <a:bodyPr wrap="none">
              <a:spAutoFit/>
            </a:bodyPr>
            <a:lstStyle/>
            <a:p>
              <a:r>
                <a:rPr lang="es-MX" altLang="es-MX" sz="2800" b="1">
                  <a:solidFill>
                    <a:srgbClr val="000000"/>
                  </a:solidFill>
                </a:rPr>
                <a:t>2</a:t>
              </a:r>
            </a:p>
          </p:txBody>
        </p:sp>
      </p:grpSp>
      <p:grpSp>
        <p:nvGrpSpPr>
          <p:cNvPr id="134156" name="Group 30"/>
          <p:cNvGrpSpPr>
            <a:grpSpLocks/>
          </p:cNvGrpSpPr>
          <p:nvPr/>
        </p:nvGrpSpPr>
        <p:grpSpPr bwMode="auto">
          <a:xfrm>
            <a:off x="5486400" y="4113213"/>
            <a:ext cx="1752600" cy="1223962"/>
            <a:chOff x="3120" y="2495"/>
            <a:chExt cx="1104" cy="771"/>
          </a:xfrm>
        </p:grpSpPr>
        <p:sp>
          <p:nvSpPr>
            <p:cNvPr id="134159" name="Text Box 31"/>
            <p:cNvSpPr txBox="1">
              <a:spLocks noChangeArrowheads="1"/>
            </p:cNvSpPr>
            <p:nvPr/>
          </p:nvSpPr>
          <p:spPr bwMode="auto">
            <a:xfrm>
              <a:off x="3120" y="2687"/>
              <a:ext cx="247" cy="327"/>
            </a:xfrm>
            <a:prstGeom prst="rect">
              <a:avLst/>
            </a:prstGeom>
            <a:noFill/>
            <a:ln w="9525">
              <a:noFill/>
              <a:miter lim="800000"/>
              <a:headEnd/>
              <a:tailEnd/>
            </a:ln>
          </p:spPr>
          <p:txBody>
            <a:bodyPr wrap="none">
              <a:spAutoFit/>
            </a:bodyPr>
            <a:lstStyle/>
            <a:p>
              <a:r>
                <a:rPr lang="es-MX" altLang="es-MX" sz="2800" b="1">
                  <a:solidFill>
                    <a:srgbClr val="000000"/>
                  </a:solidFill>
                </a:rPr>
                <a:t>=</a:t>
              </a:r>
            </a:p>
          </p:txBody>
        </p:sp>
        <p:sp>
          <p:nvSpPr>
            <p:cNvPr id="134160" name="AutoShape 32"/>
            <p:cNvSpPr>
              <a:spLocks noChangeArrowheads="1"/>
            </p:cNvSpPr>
            <p:nvPr/>
          </p:nvSpPr>
          <p:spPr bwMode="auto">
            <a:xfrm>
              <a:off x="3648" y="2736"/>
              <a:ext cx="576" cy="306"/>
            </a:xfrm>
            <a:prstGeom prst="rightArrow">
              <a:avLst>
                <a:gd name="adj1" fmla="val 50000"/>
                <a:gd name="adj2" fmla="val 47059"/>
              </a:avLst>
            </a:prstGeom>
            <a:solidFill>
              <a:srgbClr val="00FFFF"/>
            </a:solidFill>
            <a:ln w="9525">
              <a:solidFill>
                <a:srgbClr val="000000"/>
              </a:solidFill>
              <a:miter lim="800000"/>
              <a:headEnd/>
              <a:tailEnd/>
            </a:ln>
          </p:spPr>
          <p:txBody>
            <a:bodyPr wrap="none" anchor="ctr"/>
            <a:lstStyle/>
            <a:p>
              <a:endParaRPr lang="es-MX" altLang="es-MX"/>
            </a:p>
          </p:txBody>
        </p:sp>
        <p:sp>
          <p:nvSpPr>
            <p:cNvPr id="134161" name="Text Box 33"/>
            <p:cNvSpPr txBox="1">
              <a:spLocks noChangeArrowheads="1"/>
            </p:cNvSpPr>
            <p:nvPr/>
          </p:nvSpPr>
          <p:spPr bwMode="auto">
            <a:xfrm>
              <a:off x="3600" y="2975"/>
              <a:ext cx="504" cy="291"/>
            </a:xfrm>
            <a:prstGeom prst="rect">
              <a:avLst/>
            </a:prstGeom>
            <a:noFill/>
            <a:ln w="9525">
              <a:noFill/>
              <a:miter lim="800000"/>
              <a:headEnd/>
              <a:tailEnd/>
            </a:ln>
          </p:spPr>
          <p:txBody>
            <a:bodyPr wrap="none">
              <a:spAutoFit/>
            </a:bodyPr>
            <a:lstStyle/>
            <a:p>
              <a:r>
                <a:rPr lang="es-MX" altLang="es-MX" b="1">
                  <a:solidFill>
                    <a:srgbClr val="000000"/>
                  </a:solidFill>
                </a:rPr>
                <a:t>VEV</a:t>
              </a:r>
            </a:p>
          </p:txBody>
        </p:sp>
        <p:sp>
          <p:nvSpPr>
            <p:cNvPr id="134162" name="Text Box 34"/>
            <p:cNvSpPr txBox="1">
              <a:spLocks noChangeArrowheads="1"/>
            </p:cNvSpPr>
            <p:nvPr/>
          </p:nvSpPr>
          <p:spPr bwMode="auto">
            <a:xfrm>
              <a:off x="3744" y="2495"/>
              <a:ext cx="241" cy="327"/>
            </a:xfrm>
            <a:prstGeom prst="rect">
              <a:avLst/>
            </a:prstGeom>
            <a:noFill/>
            <a:ln w="9525">
              <a:noFill/>
              <a:miter lim="800000"/>
              <a:headEnd/>
              <a:tailEnd/>
            </a:ln>
          </p:spPr>
          <p:txBody>
            <a:bodyPr wrap="none">
              <a:spAutoFit/>
            </a:bodyPr>
            <a:lstStyle/>
            <a:p>
              <a:r>
                <a:rPr lang="es-MX" altLang="es-MX" sz="2800" b="1">
                  <a:solidFill>
                    <a:srgbClr val="000000"/>
                  </a:solidFill>
                </a:rPr>
                <a:t>4</a:t>
              </a:r>
            </a:p>
          </p:txBody>
        </p:sp>
      </p:grpSp>
      <p:sp>
        <p:nvSpPr>
          <p:cNvPr id="134157" name="Text Box 35"/>
          <p:cNvSpPr txBox="1">
            <a:spLocks noChangeArrowheads="1"/>
          </p:cNvSpPr>
          <p:nvPr/>
        </p:nvSpPr>
        <p:spPr bwMode="auto">
          <a:xfrm>
            <a:off x="609600" y="5486400"/>
            <a:ext cx="8001000" cy="1016000"/>
          </a:xfrm>
          <a:prstGeom prst="rect">
            <a:avLst/>
          </a:prstGeom>
          <a:noFill/>
          <a:ln w="9525">
            <a:noFill/>
            <a:miter lim="800000"/>
            <a:headEnd/>
            <a:tailEnd/>
          </a:ln>
        </p:spPr>
        <p:txBody>
          <a:bodyPr>
            <a:spAutoFit/>
          </a:bodyPr>
          <a:lstStyle/>
          <a:p>
            <a:pPr algn="ctr"/>
            <a:r>
              <a:rPr lang="es-MX" altLang="es-MX" sz="2000" b="1" dirty="0">
                <a:solidFill>
                  <a:schemeClr val="tx2"/>
                </a:solidFill>
              </a:rPr>
              <a:t>NUNCA USAR </a:t>
            </a:r>
            <a:r>
              <a:rPr lang="es-MX" altLang="es-MX" sz="2000" b="1" dirty="0" err="1">
                <a:solidFill>
                  <a:schemeClr val="tx2"/>
                </a:solidFill>
              </a:rPr>
              <a:t>VEV</a:t>
            </a:r>
            <a:r>
              <a:rPr lang="es-MX" altLang="es-MX" sz="2000" b="1" dirty="0">
                <a:solidFill>
                  <a:schemeClr val="tx2"/>
                </a:solidFill>
              </a:rPr>
              <a:t> &lt; ½     </a:t>
            </a:r>
          </a:p>
          <a:p>
            <a:pPr algn="ctr"/>
            <a:r>
              <a:rPr lang="es-MX" altLang="es-MX" sz="2000" b="1" dirty="0">
                <a:solidFill>
                  <a:schemeClr val="tx2"/>
                </a:solidFill>
              </a:rPr>
              <a:t> Para los incendios en retroceso  pendiente arriba a favor del viento ajustar </a:t>
            </a:r>
            <a:r>
              <a:rPr lang="es-MX" altLang="es-MX" sz="2000" b="1" u="sng" dirty="0" err="1">
                <a:solidFill>
                  <a:schemeClr val="tx2"/>
                </a:solidFill>
              </a:rPr>
              <a:t>VEV</a:t>
            </a:r>
            <a:r>
              <a:rPr lang="es-MX" altLang="es-MX" sz="2000" b="1" u="sng" dirty="0">
                <a:solidFill>
                  <a:schemeClr val="tx2"/>
                </a:solidFill>
              </a:rPr>
              <a:t> = ½  </a:t>
            </a:r>
            <a:endParaRPr lang="es-MX" altLang="es-MX" sz="2000" dirty="0">
              <a:solidFill>
                <a:schemeClr val="tx2"/>
              </a:solidFill>
            </a:endParaRPr>
          </a:p>
        </p:txBody>
      </p:sp>
      <p:sp>
        <p:nvSpPr>
          <p:cNvPr id="134158" name="Rectangle 8"/>
          <p:cNvSpPr>
            <a:spLocks noChangeArrowheads="1"/>
          </p:cNvSpPr>
          <p:nvPr/>
        </p:nvSpPr>
        <p:spPr bwMode="auto">
          <a:xfrm>
            <a:off x="7239000" y="6629400"/>
            <a:ext cx="1905000" cy="381000"/>
          </a:xfrm>
          <a:prstGeom prst="rect">
            <a:avLst/>
          </a:prstGeom>
          <a:noFill/>
          <a:ln w="9525">
            <a:noFill/>
            <a:miter lim="800000"/>
            <a:headEnd/>
            <a:tailEnd/>
          </a:ln>
        </p:spPr>
        <p:txBody>
          <a:bodyPr/>
          <a:lstStyle/>
          <a:p>
            <a:pPr algn="r" eaLnBrk="1" hangingPunct="1"/>
            <a:r>
              <a:rPr lang="en-US" altLang="es-MX" sz="1000" dirty="0">
                <a:solidFill>
                  <a:srgbClr val="DDDDDD"/>
                </a:solidFill>
              </a:rPr>
              <a:t>12-</a:t>
            </a:r>
            <a:fld id="{76A87725-A5F0-4834-859F-3BF5291147B2}" type="slidenum">
              <a:rPr lang="en-US" altLang="es-MX" sz="1000" smtClean="0">
                <a:solidFill>
                  <a:srgbClr val="DDDDDD"/>
                </a:solidFill>
              </a:rPr>
              <a:pPr algn="r" eaLnBrk="1" hangingPunct="1"/>
              <a:t>79</a:t>
            </a:fld>
            <a:r>
              <a:rPr lang="en-US" altLang="es-MX" sz="1000" dirty="0">
                <a:solidFill>
                  <a:srgbClr val="DDDDDD"/>
                </a:solidFill>
              </a:rPr>
              <a:t>-S290-PE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914400"/>
            <a:ext cx="7772400" cy="1143000"/>
          </a:xfrm>
        </p:spPr>
        <p:txBody>
          <a:bodyPr/>
          <a:lstStyle/>
          <a:p>
            <a:pPr eaLnBrk="1" hangingPunct="1"/>
            <a:r>
              <a:rPr lang="es-MX" altLang="es-MX" noProof="0" dirty="0"/>
              <a:t>Aplicando la longitud de llama</a:t>
            </a:r>
          </a:p>
        </p:txBody>
      </p:sp>
      <p:sp>
        <p:nvSpPr>
          <p:cNvPr id="15363" name="Rectangle 3"/>
          <p:cNvSpPr>
            <a:spLocks noGrp="1" noChangeArrowheads="1"/>
          </p:cNvSpPr>
          <p:nvPr>
            <p:ph type="subTitle" idx="1"/>
          </p:nvPr>
        </p:nvSpPr>
        <p:spPr>
          <a:xfrm>
            <a:off x="609600" y="2286000"/>
            <a:ext cx="8001000" cy="3581400"/>
          </a:xfrm>
        </p:spPr>
        <p:txBody>
          <a:bodyPr/>
          <a:lstStyle/>
          <a:p>
            <a:pPr marL="339725" indent="-339725" algn="just" eaLnBrk="1" hangingPunct="1">
              <a:buFontTx/>
              <a:buChar char="•"/>
            </a:pPr>
            <a:r>
              <a:rPr lang="es-MX" altLang="es-MX" noProof="0" dirty="0"/>
              <a:t>La Longitud de Llama afecta la elección de tácticas y métodos de supresión.</a:t>
            </a:r>
          </a:p>
          <a:p>
            <a:pPr marL="339725" indent="-339725" algn="just" eaLnBrk="1" hangingPunct="1">
              <a:buFontTx/>
              <a:buChar char="•"/>
            </a:pPr>
            <a:endParaRPr lang="es-MX" altLang="es-MX" noProof="0" dirty="0"/>
          </a:p>
          <a:p>
            <a:pPr marL="339725" indent="-339725" algn="just" eaLnBrk="1" hangingPunct="1">
              <a:buFontTx/>
              <a:buChar char="•"/>
            </a:pPr>
            <a:r>
              <a:rPr lang="es-MX" altLang="es-MX" noProof="0" dirty="0"/>
              <a:t>Dicta las dimensiones de las Zonas de Seguridad.</a:t>
            </a:r>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304800" y="228600"/>
            <a:ext cx="8839200" cy="1447800"/>
          </a:xfrm>
        </p:spPr>
        <p:txBody>
          <a:bodyPr/>
          <a:lstStyle/>
          <a:p>
            <a:pPr eaLnBrk="1" hangingPunct="1">
              <a:lnSpc>
                <a:spcPct val="90000"/>
              </a:lnSpc>
            </a:pPr>
            <a:r>
              <a:rPr lang="es-MX" altLang="es-MX" sz="3400" spc="-100" noProof="0" dirty="0"/>
              <a:t>Magnitud potencial del combustible y efecto del viento en cambios a corto plazo en la VP</a:t>
            </a:r>
          </a:p>
        </p:txBody>
      </p:sp>
      <p:sp>
        <p:nvSpPr>
          <p:cNvPr id="403459" name="Rectangle 3"/>
          <p:cNvSpPr>
            <a:spLocks noGrp="1" noChangeArrowheads="1"/>
          </p:cNvSpPr>
          <p:nvPr>
            <p:ph type="body" idx="1"/>
          </p:nvPr>
        </p:nvSpPr>
        <p:spPr>
          <a:xfrm>
            <a:off x="0" y="1676400"/>
            <a:ext cx="9144000" cy="2438400"/>
          </a:xfrm>
        </p:spPr>
        <p:txBody>
          <a:bodyPr/>
          <a:lstStyle/>
          <a:p>
            <a:pPr eaLnBrk="1" hangingPunct="1"/>
            <a:r>
              <a:rPr lang="es-MX" altLang="es-MX" sz="2800" spc="-100" noProof="0" dirty="0">
                <a:solidFill>
                  <a:schemeClr val="tx2"/>
                </a:solidFill>
              </a:rPr>
              <a:t>HC en los combustibles gruesos y vivos 		~ </a:t>
            </a:r>
            <a:r>
              <a:rPr lang="es-MX" altLang="es-MX" sz="2800" spc="-100" noProof="0" dirty="0" err="1">
                <a:solidFill>
                  <a:schemeClr val="tx2"/>
                </a:solidFill>
              </a:rPr>
              <a:t>1.2x</a:t>
            </a:r>
            <a:endParaRPr lang="es-MX" altLang="es-MX" sz="2800" spc="-100" noProof="0" dirty="0">
              <a:solidFill>
                <a:schemeClr val="tx2"/>
              </a:solidFill>
            </a:endParaRPr>
          </a:p>
          <a:p>
            <a:pPr eaLnBrk="1" hangingPunct="1"/>
            <a:r>
              <a:rPr lang="es-MX" altLang="es-MX" sz="2800" spc="-100" noProof="0" dirty="0">
                <a:solidFill>
                  <a:schemeClr val="tx2"/>
                </a:solidFill>
              </a:rPr>
              <a:t>HC en combustibles finos	                   		~ </a:t>
            </a:r>
            <a:r>
              <a:rPr lang="es-MX" altLang="es-MX" sz="2800" spc="-100" noProof="0" dirty="0" err="1">
                <a:solidFill>
                  <a:schemeClr val="tx2"/>
                </a:solidFill>
              </a:rPr>
              <a:t>1.6x</a:t>
            </a:r>
            <a:endParaRPr lang="es-MX" altLang="es-MX" sz="2800" spc="-100" noProof="0" dirty="0">
              <a:solidFill>
                <a:schemeClr val="tx2"/>
              </a:solidFill>
            </a:endParaRPr>
          </a:p>
          <a:p>
            <a:pPr eaLnBrk="1" hangingPunct="1"/>
            <a:r>
              <a:rPr lang="es-MX" altLang="es-MX" sz="2800" spc="-100" noProof="0" dirty="0">
                <a:solidFill>
                  <a:schemeClr val="tx2"/>
                </a:solidFill>
              </a:rPr>
              <a:t>Tipo de </a:t>
            </a:r>
            <a:r>
              <a:rPr lang="es-MX" altLang="es-MX" sz="2800" spc="-100" noProof="0" dirty="0" err="1">
                <a:solidFill>
                  <a:schemeClr val="tx2"/>
                </a:solidFill>
              </a:rPr>
              <a:t>combus</a:t>
            </a:r>
            <a:r>
              <a:rPr lang="es-MX" altLang="es-MX" sz="2800" spc="-100" noProof="0" dirty="0">
                <a:solidFill>
                  <a:schemeClr val="tx2"/>
                </a:solidFill>
              </a:rPr>
              <a:t>. </a:t>
            </a:r>
            <a:r>
              <a:rPr lang="es-MX" altLang="es-MX" sz="2800" spc="-200" noProof="0" dirty="0">
                <a:solidFill>
                  <a:schemeClr val="tx2"/>
                </a:solidFill>
              </a:rPr>
              <a:t>(des. de bosque, copa, pasto)</a:t>
            </a:r>
            <a:r>
              <a:rPr lang="es-MX" altLang="es-MX" sz="2800" spc="-100" noProof="0" dirty="0">
                <a:solidFill>
                  <a:schemeClr val="tx2"/>
                </a:solidFill>
              </a:rPr>
              <a:t>	</a:t>
            </a:r>
            <a:r>
              <a:rPr lang="es-MX" altLang="es-MX" sz="2800" spc="-200" noProof="0" dirty="0">
                <a:solidFill>
                  <a:schemeClr val="tx2"/>
                </a:solidFill>
              </a:rPr>
              <a:t>~ </a:t>
            </a:r>
            <a:r>
              <a:rPr lang="es-MX" altLang="es-MX" sz="2800" spc="-200" noProof="0" dirty="0" err="1">
                <a:solidFill>
                  <a:schemeClr val="tx2"/>
                </a:solidFill>
              </a:rPr>
              <a:t>15x</a:t>
            </a:r>
            <a:endParaRPr lang="es-MX" altLang="es-MX" sz="2800" spc="-200" noProof="0" dirty="0">
              <a:solidFill>
                <a:schemeClr val="tx2"/>
              </a:solidFill>
            </a:endParaRPr>
          </a:p>
          <a:p>
            <a:pPr eaLnBrk="1" hangingPunct="1"/>
            <a:r>
              <a:rPr lang="es-MX" altLang="es-MX" sz="2800" spc="-100" noProof="0" dirty="0">
                <a:solidFill>
                  <a:schemeClr val="tx2"/>
                </a:solidFill>
              </a:rPr>
              <a:t>Velocidad efectiva del viento           			~ </a:t>
            </a:r>
            <a:r>
              <a:rPr lang="es-MX" altLang="es-MX" sz="2800" spc="-100" noProof="0" dirty="0" err="1">
                <a:solidFill>
                  <a:schemeClr val="tx2"/>
                </a:solidFill>
              </a:rPr>
              <a:t>200x</a:t>
            </a:r>
            <a:r>
              <a:rPr lang="es-MX" altLang="es-MX" sz="2800" b="1" spc="-100" noProof="0" dirty="0">
                <a:solidFill>
                  <a:srgbClr val="CC3300"/>
                </a:solidFill>
              </a:rPr>
              <a:t>  </a:t>
            </a:r>
          </a:p>
        </p:txBody>
      </p:sp>
      <p:sp>
        <p:nvSpPr>
          <p:cNvPr id="403461" name="Text Box 5"/>
          <p:cNvSpPr txBox="1">
            <a:spLocks noChangeArrowheads="1"/>
          </p:cNvSpPr>
          <p:nvPr/>
        </p:nvSpPr>
        <p:spPr bwMode="auto">
          <a:xfrm>
            <a:off x="304800" y="4114800"/>
            <a:ext cx="8686800" cy="2419124"/>
          </a:xfrm>
          <a:prstGeom prst="rect">
            <a:avLst/>
          </a:prstGeom>
          <a:noFill/>
          <a:ln w="9525">
            <a:noFill/>
            <a:miter lim="800000"/>
            <a:headEnd/>
            <a:tailEnd/>
          </a:ln>
        </p:spPr>
        <p:txBody>
          <a:bodyPr wrap="square">
            <a:spAutoFit/>
          </a:bodyPr>
          <a:lstStyle/>
          <a:p>
            <a:pPr algn="ctr">
              <a:lnSpc>
                <a:spcPct val="90000"/>
              </a:lnSpc>
            </a:pPr>
            <a:r>
              <a:rPr lang="es-MX" altLang="es-MX" sz="2800" spc="-100" dirty="0"/>
              <a:t>Es claro que el tipo de combustible y la velocidad efectiva de viento dominan los cambios en la VP.</a:t>
            </a:r>
          </a:p>
          <a:p>
            <a:pPr algn="ctr">
              <a:lnSpc>
                <a:spcPct val="90000"/>
              </a:lnSpc>
            </a:pPr>
            <a:r>
              <a:rPr lang="es-MX" altLang="es-MX" sz="2800" spc="-100" dirty="0"/>
              <a:t> </a:t>
            </a:r>
          </a:p>
          <a:p>
            <a:pPr algn="ctr">
              <a:lnSpc>
                <a:spcPct val="90000"/>
              </a:lnSpc>
            </a:pPr>
            <a:r>
              <a:rPr lang="es-MX" altLang="es-MX" sz="2800" spc="-100" dirty="0"/>
              <a:t>El  Método de Evaluación de la Línea de Fuego,</a:t>
            </a:r>
          </a:p>
          <a:p>
            <a:pPr algn="ctr">
              <a:lnSpc>
                <a:spcPct val="90000"/>
              </a:lnSpc>
            </a:pPr>
            <a:r>
              <a:rPr lang="es-MX" altLang="es-MX" sz="2800" spc="-100" dirty="0"/>
              <a:t>(</a:t>
            </a:r>
            <a:r>
              <a:rPr lang="es-MX" altLang="es-MX" sz="2800" spc="-100" dirty="0" err="1"/>
              <a:t>FLAME</a:t>
            </a:r>
            <a:r>
              <a:rPr lang="es-MX" altLang="es-MX" sz="2800" spc="-100" dirty="0"/>
              <a:t>, por sus siglas en inglés) se centra en esos factores.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3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34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34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34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3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459" grpId="0" uiExpand="1" build="p" autoUpdateAnimBg="0"/>
      <p:bldP spid="403461"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4"/>
          <p:cNvSpPr>
            <a:spLocks noGrp="1" noChangeArrowheads="1"/>
          </p:cNvSpPr>
          <p:nvPr>
            <p:ph type="title"/>
          </p:nvPr>
        </p:nvSpPr>
        <p:spPr>
          <a:xfrm>
            <a:off x="533400" y="2819400"/>
            <a:ext cx="8229600" cy="792163"/>
          </a:xfrm>
        </p:spPr>
        <p:txBody>
          <a:bodyPr/>
          <a:lstStyle/>
          <a:p>
            <a:pPr eaLnBrk="1" hangingPunct="1"/>
            <a:r>
              <a:rPr lang="es-MX" altLang="es-MX" noProof="0" dirty="0"/>
              <a:t>Fin de la Unidad 12 - Parte 1</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52400" y="228600"/>
            <a:ext cx="8991600" cy="8382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s-MX" altLang="es-MX" noProof="0" dirty="0"/>
              <a:t>Limitaciones de supresión del fuego</a:t>
            </a:r>
          </a:p>
        </p:txBody>
      </p:sp>
      <p:sp>
        <p:nvSpPr>
          <p:cNvPr id="16387" name="Rectangle 3"/>
          <p:cNvSpPr>
            <a:spLocks noGrp="1" noChangeArrowheads="1"/>
          </p:cNvSpPr>
          <p:nvPr>
            <p:ph type="body" idx="1"/>
          </p:nvPr>
        </p:nvSpPr>
        <p:spPr>
          <a:xfrm>
            <a:off x="1600200" y="1600200"/>
            <a:ext cx="7467600" cy="4572000"/>
          </a:xfrm>
        </p:spPr>
        <p:txBody>
          <a:bodyPr/>
          <a:lstStyle/>
          <a:p>
            <a:pPr marL="0" indent="0" eaLnBrk="1" hangingPunct="1">
              <a:lnSpc>
                <a:spcPct val="80000"/>
              </a:lnSpc>
              <a:buFontTx/>
              <a:buNone/>
            </a:pPr>
            <a:r>
              <a:rPr lang="es-MX" altLang="es-MX" sz="2000" noProof="0" dirty="0"/>
              <a:t>Los incendios generalmente pueden ser combatidos en la cabeza o en los flancos por personas utilizando herramientas manuales. La línea manual debería contener el fuego.</a:t>
            </a:r>
          </a:p>
          <a:p>
            <a:pPr marL="0" indent="0" eaLnBrk="1" hangingPunct="1">
              <a:lnSpc>
                <a:spcPct val="80000"/>
              </a:lnSpc>
              <a:buFontTx/>
              <a:buNone/>
            </a:pPr>
            <a:endParaRPr lang="es-MX" altLang="es-MX" sz="2000" noProof="0" dirty="0"/>
          </a:p>
          <a:p>
            <a:pPr marL="0" indent="0" eaLnBrk="1" hangingPunct="1">
              <a:lnSpc>
                <a:spcPct val="80000"/>
              </a:lnSpc>
              <a:buFontTx/>
              <a:buNone/>
            </a:pPr>
            <a:r>
              <a:rPr lang="es-MX" altLang="es-MX" sz="2000" noProof="0" dirty="0"/>
              <a:t>Los incendios son demasiado intensos para combate directo en la cabeza por personas utilizando herramientas manuales. La línea manual no es confiable para para contener el fuego.</a:t>
            </a:r>
          </a:p>
          <a:p>
            <a:pPr marL="0" indent="0" eaLnBrk="1" hangingPunct="1">
              <a:lnSpc>
                <a:spcPct val="80000"/>
              </a:lnSpc>
              <a:buFontTx/>
              <a:buNone/>
            </a:pPr>
            <a:endParaRPr lang="es-MX" altLang="es-MX" sz="2000" noProof="0" dirty="0"/>
          </a:p>
          <a:p>
            <a:pPr marL="0" indent="0" eaLnBrk="1" hangingPunct="1">
              <a:lnSpc>
                <a:spcPct val="80000"/>
              </a:lnSpc>
              <a:buFontTx/>
              <a:buNone/>
            </a:pPr>
            <a:endParaRPr lang="es-MX" altLang="es-MX" sz="2000" noProof="0" dirty="0"/>
          </a:p>
          <a:p>
            <a:pPr marL="0" indent="0" eaLnBrk="1" hangingPunct="1">
              <a:lnSpc>
                <a:spcPct val="80000"/>
              </a:lnSpc>
              <a:buFontTx/>
              <a:buNone/>
            </a:pPr>
            <a:r>
              <a:rPr lang="es-MX" altLang="es-MX" sz="2000" noProof="0" dirty="0"/>
              <a:t>Los incendios pueden presentar serios problemas de control; antorchando, coronando y focos secundarios. Los esfuerzos de control en la cabeza probablemente serán ineficaces.</a:t>
            </a:r>
          </a:p>
          <a:p>
            <a:pPr marL="0" indent="0" eaLnBrk="1" hangingPunct="1">
              <a:lnSpc>
                <a:spcPct val="80000"/>
              </a:lnSpc>
              <a:buFontTx/>
              <a:buNone/>
            </a:pPr>
            <a:endParaRPr lang="es-MX" altLang="es-MX" sz="2000" noProof="0" dirty="0"/>
          </a:p>
          <a:p>
            <a:pPr marL="0" indent="0" eaLnBrk="1" hangingPunct="1">
              <a:lnSpc>
                <a:spcPct val="80000"/>
              </a:lnSpc>
              <a:buFontTx/>
              <a:buNone/>
            </a:pPr>
            <a:r>
              <a:rPr lang="es-MX" altLang="es-MX" sz="2000" noProof="0" dirty="0"/>
              <a:t>Coronamiento, focos secundarios y mayores velocidades de propagación son probables. Los esfuerzos de control en la cabeza del incendio son ineficaces.</a:t>
            </a:r>
          </a:p>
        </p:txBody>
      </p:sp>
      <p:sp>
        <p:nvSpPr>
          <p:cNvPr id="16388" name="Text Box 5"/>
          <p:cNvSpPr txBox="1">
            <a:spLocks noChangeArrowheads="1"/>
          </p:cNvSpPr>
          <p:nvPr/>
        </p:nvSpPr>
        <p:spPr bwMode="auto">
          <a:xfrm>
            <a:off x="-215900" y="941388"/>
            <a:ext cx="1835150" cy="4773614"/>
          </a:xfrm>
          <a:prstGeom prst="rect">
            <a:avLst/>
          </a:prstGeom>
          <a:noFill/>
          <a:ln w="9525">
            <a:noFill/>
            <a:miter lim="800000"/>
            <a:headEnd/>
            <a:tailEnd/>
          </a:ln>
        </p:spPr>
        <p:txBody>
          <a:bodyPr>
            <a:spAutoFit/>
          </a:bodyPr>
          <a:lstStyle/>
          <a:p>
            <a:pPr algn="ctr" eaLnBrk="1" hangingPunct="1"/>
            <a:r>
              <a:rPr lang="es-MX" altLang="es-MX" sz="1800" b="1" dirty="0"/>
              <a:t>Longitud de Llama</a:t>
            </a:r>
          </a:p>
          <a:p>
            <a:pPr algn="ctr" eaLnBrk="1" hangingPunct="1"/>
            <a:endParaRPr lang="es-MX" altLang="es-MX" sz="1800" b="1" dirty="0"/>
          </a:p>
          <a:p>
            <a:pPr algn="ctr" eaLnBrk="1" hangingPunct="1">
              <a:lnSpc>
                <a:spcPct val="120000"/>
              </a:lnSpc>
            </a:pPr>
            <a:r>
              <a:rPr lang="es-MX" altLang="es-MX" sz="1800" dirty="0"/>
              <a:t>0 a 1.2 m</a:t>
            </a:r>
            <a:endParaRPr lang="es-MX" altLang="es-MX" sz="1800" b="1" dirty="0"/>
          </a:p>
          <a:p>
            <a:pPr algn="ctr" eaLnBrk="1" hangingPunct="1"/>
            <a:endParaRPr lang="es-MX" altLang="es-MX" sz="1800" b="1" dirty="0"/>
          </a:p>
          <a:p>
            <a:pPr algn="ctr" eaLnBrk="1" hangingPunct="1">
              <a:lnSpc>
                <a:spcPct val="120000"/>
              </a:lnSpc>
            </a:pPr>
            <a:endParaRPr lang="es-MX" altLang="es-MX" sz="1800" b="1" dirty="0"/>
          </a:p>
          <a:p>
            <a:pPr algn="ctr" eaLnBrk="1" hangingPunct="1">
              <a:lnSpc>
                <a:spcPct val="120000"/>
              </a:lnSpc>
            </a:pPr>
            <a:endParaRPr lang="es-MX" altLang="es-MX" sz="1800" b="1" dirty="0"/>
          </a:p>
          <a:p>
            <a:pPr algn="ctr" eaLnBrk="1" hangingPunct="1"/>
            <a:r>
              <a:rPr lang="es-MX" altLang="es-MX" sz="1800" dirty="0"/>
              <a:t>1.2 a 2.4 m</a:t>
            </a:r>
            <a:endParaRPr lang="es-MX" altLang="es-MX" sz="1800" b="1" dirty="0"/>
          </a:p>
          <a:p>
            <a:pPr algn="ctr" eaLnBrk="1" hangingPunct="1">
              <a:lnSpc>
                <a:spcPct val="110000"/>
              </a:lnSpc>
            </a:pPr>
            <a:endParaRPr lang="es-MX" altLang="es-MX" sz="1800" b="1" dirty="0"/>
          </a:p>
          <a:p>
            <a:pPr algn="ctr" eaLnBrk="1" hangingPunct="1">
              <a:lnSpc>
                <a:spcPct val="110000"/>
              </a:lnSpc>
            </a:pPr>
            <a:endParaRPr lang="es-MX" altLang="es-MX" sz="1800" b="1" dirty="0"/>
          </a:p>
          <a:p>
            <a:pPr algn="ctr" eaLnBrk="1" hangingPunct="1">
              <a:lnSpc>
                <a:spcPct val="110000"/>
              </a:lnSpc>
            </a:pPr>
            <a:endParaRPr lang="es-MX" altLang="es-MX" sz="1800" b="1" dirty="0"/>
          </a:p>
          <a:p>
            <a:pPr algn="ctr" eaLnBrk="1" hangingPunct="1"/>
            <a:r>
              <a:rPr lang="es-MX" altLang="es-MX" sz="1800" dirty="0"/>
              <a:t>2.4 a 3.3 m</a:t>
            </a:r>
            <a:r>
              <a:rPr lang="es-MX" altLang="es-MX" sz="1800" b="1" dirty="0"/>
              <a:t>.</a:t>
            </a:r>
          </a:p>
          <a:p>
            <a:pPr algn="ctr" eaLnBrk="1" hangingPunct="1"/>
            <a:endParaRPr lang="es-MX" altLang="es-MX" sz="1800" b="1" dirty="0"/>
          </a:p>
          <a:p>
            <a:pPr algn="ctr" eaLnBrk="1" hangingPunct="1"/>
            <a:endParaRPr lang="es-MX" altLang="es-MX" sz="1800" b="1" dirty="0"/>
          </a:p>
          <a:p>
            <a:pPr algn="ctr" eaLnBrk="1" hangingPunct="1"/>
            <a:endParaRPr lang="es-MX" altLang="es-MX" sz="1800" b="1" dirty="0"/>
          </a:p>
          <a:p>
            <a:pPr algn="ctr" eaLnBrk="1" hangingPunct="1"/>
            <a:r>
              <a:rPr lang="es-MX" altLang="es-MX" sz="1800" b="1" dirty="0"/>
              <a:t>&gt;</a:t>
            </a:r>
            <a:r>
              <a:rPr lang="es-MX" altLang="es-MX" sz="1800" dirty="0"/>
              <a:t> 3.3 m</a:t>
            </a:r>
            <a:endParaRPr lang="es-MX" altLang="es-MX" sz="1800" b="1" dirty="0"/>
          </a:p>
        </p:txBody>
      </p:sp>
    </p:spTree>
  </p:cSld>
  <p:clrMapOvr>
    <a:masterClrMapping/>
  </p:clrMapOvr>
  <p:transition spd="med"/>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44127</TotalTime>
  <Words>4141</Words>
  <Application>Microsoft Office PowerPoint</Application>
  <PresentationFormat>Presentación en pantalla (4:3)</PresentationFormat>
  <Paragraphs>628</Paragraphs>
  <Slides>81</Slides>
  <Notes>51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81</vt:i4>
      </vt:variant>
    </vt:vector>
  </HeadingPairs>
  <TitlesOfParts>
    <vt:vector size="89" baseType="lpstr">
      <vt:lpstr>Arial</vt:lpstr>
      <vt:lpstr>Arial Narrow</vt:lpstr>
      <vt:lpstr>Gill Sans MT</vt:lpstr>
      <vt:lpstr>Times New Roman</vt:lpstr>
      <vt:lpstr>Verdana</vt:lpstr>
      <vt:lpstr>Wingdings</vt:lpstr>
      <vt:lpstr>Custom Design</vt:lpstr>
      <vt:lpstr>Bitmap Image</vt:lpstr>
      <vt:lpstr>Unidad 12 – Parte 1  Evaluando el comportamiento del fuego y orientando las decisiones en la línea de fuego</vt:lpstr>
      <vt:lpstr>Objetivos</vt:lpstr>
      <vt:lpstr>Presentación de PowerPoint</vt:lpstr>
      <vt:lpstr>El comportamiento del fuego afecta las decisiones de seguridad y supresión</vt:lpstr>
      <vt:lpstr>Mediciones básicas de comportamiento del fuego</vt:lpstr>
      <vt:lpstr>La distancia desde el centro de la base de las llamas a la punta de la llama promedio.</vt:lpstr>
      <vt:lpstr>Longitud de llama</vt:lpstr>
      <vt:lpstr>Aplicando la longitud de llama</vt:lpstr>
      <vt:lpstr>Limitaciones de supresión del fuego</vt:lpstr>
      <vt:lpstr>Gráfico de características del fuego  (combustibles ligeros)</vt:lpstr>
      <vt:lpstr>Nomograma de características del fuego (combustibles pesados)</vt:lpstr>
      <vt:lpstr>Presentación de PowerPoint</vt:lpstr>
      <vt:lpstr>Definición de zona de seguridad</vt:lpstr>
      <vt:lpstr>Presentación de PowerPoint</vt:lpstr>
      <vt:lpstr>Directrices sobre la zona de seguridad</vt:lpstr>
      <vt:lpstr>Supuestos</vt:lpstr>
      <vt:lpstr>Presentación de PowerPoint</vt:lpstr>
      <vt:lpstr>Supuestos</vt:lpstr>
      <vt:lpstr>Zonas de seguridad del combatiente</vt:lpstr>
      <vt:lpstr>Ecuaciones de la zona de seguridad</vt:lpstr>
      <vt:lpstr>Ejemplo de zona de seguridad circular  Distancia de separación = Radio del círculo  </vt:lpstr>
      <vt:lpstr>Tamaño de la zona de seguridad asumiendo que no hay pendiente ni viento</vt:lpstr>
      <vt:lpstr>Presentación de PowerPoint</vt:lpstr>
      <vt:lpstr>Velocidad de propagación (VP) velocidad de avance en el frente de llamas</vt:lpstr>
      <vt:lpstr>Presentación de PowerPoint</vt:lpstr>
      <vt:lpstr>Los cambios en la VP son muy importantes para la seguridad y supresión.  Un factor universal en accidentes en la línea de fuego es un cambio rápido en la VP.</vt:lpstr>
      <vt:lpstr>La VP también puede ser utilizada para expresar cómo la propagación del fuego cambiará</vt:lpstr>
      <vt:lpstr>Ejemplo de índice VP</vt:lpstr>
      <vt:lpstr>El índice de VP puede indicar el grado de peligro que se avecina, y se puede utilizar para predecir el tiempo de propagación del fuego futuro.</vt:lpstr>
      <vt:lpstr>La idea de la predicción de propagación del fuego en el futuro, utilizando la “aplicación completa" de FLAME</vt:lpstr>
      <vt:lpstr>¿Que puede significar un cambio en la VP?</vt:lpstr>
      <vt:lpstr>Considere primero el comportamiento del fuego “actual”</vt:lpstr>
      <vt:lpstr>Los cambios inesperados matan combatientes</vt:lpstr>
      <vt:lpstr>Presentación de PowerPoint</vt:lpstr>
      <vt:lpstr>Anticipando los cambios en el comportamiento del fuego</vt:lpstr>
      <vt:lpstr>Es crítico para el combatiente anticipar el “próximo cambio importante" con tiempo suficiente para hacerle frente.</vt:lpstr>
      <vt:lpstr>Anticipándose al cambio Mantener VCRZ</vt:lpstr>
      <vt:lpstr>Promotores del cambio dominates</vt:lpstr>
      <vt:lpstr>Otro factor importante </vt:lpstr>
      <vt:lpstr>Eventos típicos de “cambios importantes”</vt:lpstr>
      <vt:lpstr>Cambio repentino del viento</vt:lpstr>
      <vt:lpstr>Cambio en el tipo de combustible</vt:lpstr>
      <vt:lpstr>Pendiente inversa Un cambio importante, a menudo tanto en combustible y viento</vt:lpstr>
      <vt:lpstr>Presentación de PowerPoint</vt:lpstr>
      <vt:lpstr>Calibrando los cambios del comportamiento del fuego</vt:lpstr>
      <vt:lpstr>¿Cuánto cambia la VP a medida que cambian factores como combustible, viento y  pendiente?</vt:lpstr>
      <vt:lpstr>Un diagrama a escala puede ayudar a desarrollar una idea del cambio que se puede esperar a medida que cambian las condiciones.   Las guías específicas nos permitirán considerar cualquier cambio en :   - Tipo de combustible  - Viento  - Pendiente</vt:lpstr>
      <vt:lpstr>Considere primero los efectos del cambio de la humedad del combustible fino muerto (HCFM), un cambio bastante grande, equivalente a un cambio sustancial en la humedad relativa.  Más adelante presentaremos una guía para medir el efecto de la HCFM en la VP</vt:lpstr>
      <vt:lpstr>HCFM: Residuos de bosque</vt:lpstr>
      <vt:lpstr>HCFM: Desechos de aprovechamiento</vt:lpstr>
      <vt:lpstr>HCFM: Pasto bajo</vt:lpstr>
      <vt:lpstr>HCFM: Pasto alto</vt:lpstr>
      <vt:lpstr>HCFM: Arbustos</vt:lpstr>
      <vt:lpstr>Los cambios en el tipo de combustible producen cambios grandes en el comportamiento del fuego</vt:lpstr>
      <vt:lpstr>Los Combustibles están agrupados en tipos basados en sus semejanzas en VP.</vt:lpstr>
      <vt:lpstr>Efecto del tipo de combustible en la velocidad de propagación relativa </vt:lpstr>
      <vt:lpstr>Los tipos de combustible cambian a menudo con la exposición</vt:lpstr>
      <vt:lpstr>Transición del comportamiento del fuego: un cambio importante en tipo de combustible</vt:lpstr>
      <vt:lpstr>Indicadores de potencial de incendio de copa</vt:lpstr>
      <vt:lpstr>Velocidad efectiva del viento (VEV)   Combina los efectos del viento y la pendiente.    Piense en la VEV como la velocidad del viento a media llama (VVMLl).  Es un gran impulsor del cambio!</vt:lpstr>
      <vt:lpstr>Preguntas clave</vt:lpstr>
      <vt:lpstr>La velocidad del viento es el componente del viento que empuja el fuego hacia nuevos combustibles.</vt:lpstr>
      <vt:lpstr>¿Cómo expresamos los cambios en la velocidad efectiva del viento?</vt:lpstr>
      <vt:lpstr>Presentación de PowerPoint</vt:lpstr>
      <vt:lpstr>Efectos de la duplicación de la velocidad del viento en la VP y el LLl</vt:lpstr>
      <vt:lpstr>Viento a media llama: Desechos de bosque</vt:lpstr>
      <vt:lpstr>Viento a media llama: Desechos de aprovechamiento</vt:lpstr>
      <vt:lpstr>Viento a media llama : Pasto bajo</vt:lpstr>
      <vt:lpstr>Viento a media llama : Pasto alto</vt:lpstr>
      <vt:lpstr>Viento a media llama : Matorrales</vt:lpstr>
      <vt:lpstr>Efectos de la pendiente  (de suave a pronunciada)</vt:lpstr>
      <vt:lpstr>Pendiente: Desechos de bosque</vt:lpstr>
      <vt:lpstr>Pendiente: Deshechos de aprovechamiento</vt:lpstr>
      <vt:lpstr>Pendiente: Pasto bajo</vt:lpstr>
      <vt:lpstr>Pendiente : Pasto alto</vt:lpstr>
      <vt:lpstr>Pendiente: Arbusto</vt:lpstr>
      <vt:lpstr>Agregar la influencia de la pendiente al viento para obtener la velocidad efectiva del viento</vt:lpstr>
      <vt:lpstr>Viento efectivo, la contribución de la pendiente</vt:lpstr>
      <vt:lpstr>Combine la contribución de la pendiente con el viento a media llama en la VEV</vt:lpstr>
      <vt:lpstr>Magnitud potencial del combustible y efecto del viento en cambios a corto plazo en la VP</vt:lpstr>
      <vt:lpstr>Fin de la Unidad 12 - Parte 1</vt:lpstr>
    </vt:vector>
  </TitlesOfParts>
  <Company>NWGC, BLM</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PrometheUs</dc:creator>
  <cp:keywords>S_290_mex</cp:keywords>
  <cp:lastModifiedBy>Jorge Pulido-Luna</cp:lastModifiedBy>
  <cp:revision>498</cp:revision>
  <dcterms:created xsi:type="dcterms:W3CDTF">2005-08-08T18:01:28Z</dcterms:created>
  <dcterms:modified xsi:type="dcterms:W3CDTF">2021-11-22T02:57:09Z</dcterms:modified>
</cp:coreProperties>
</file>