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68" r:id="rId2"/>
    <p:sldId id="256" r:id="rId3"/>
    <p:sldId id="266" r:id="rId4"/>
    <p:sldId id="269" r:id="rId5"/>
    <p:sldId id="257" r:id="rId6"/>
    <p:sldId id="259" r:id="rId7"/>
    <p:sldId id="260" r:id="rId8"/>
    <p:sldId id="261" r:id="rId9"/>
    <p:sldId id="262" r:id="rId10"/>
    <p:sldId id="263" r:id="rId11"/>
    <p:sldId id="265" r:id="rId12"/>
    <p:sldId id="267" r:id="rId13"/>
    <p:sldId id="270" r:id="rId1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7500"/>
    <a:srgbClr val="FF9900"/>
    <a:srgbClr val="808000"/>
    <a:srgbClr val="996633"/>
    <a:srgbClr val="CC9900"/>
    <a:srgbClr val="DDDDDD"/>
    <a:srgbClr val="E0E0E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9053B4-0592-47F7-9DDE-E80C7AED61CB}" v="252" dt="2020-08-02T10:40:35.76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71" autoAdjust="0"/>
    <p:restoredTop sz="94280" autoAdjust="0"/>
  </p:normalViewPr>
  <p:slideViewPr>
    <p:cSldViewPr snapToGrid="0">
      <p:cViewPr varScale="1">
        <p:scale>
          <a:sx n="73" d="100"/>
          <a:sy n="73" d="100"/>
        </p:scale>
        <p:origin x="1668" y="7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8" d="100"/>
        <a:sy n="108"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10.xml"/><Relationship Id="rId1"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Pulido" userId="a6929f751fc1078e" providerId="LiveId" clId="{A59053B4-0592-47F7-9DDE-E80C7AED61CB}"/>
    <pc:docChg chg="undo redo custSel modSld modMainMaster">
      <pc:chgData name="Jorge Pulido" userId="a6929f751fc1078e" providerId="LiveId" clId="{A59053B4-0592-47F7-9DDE-E80C7AED61CB}" dt="2020-08-05T03:50:11.451" v="1781" actId="20577"/>
      <pc:docMkLst>
        <pc:docMk/>
      </pc:docMkLst>
      <pc:sldChg chg="addSp delSp modSp mod setBg">
        <pc:chgData name="Jorge Pulido" userId="a6929f751fc1078e" providerId="LiveId" clId="{A59053B4-0592-47F7-9DDE-E80C7AED61CB}" dt="2020-08-02T00:09:17.638" v="1158" actId="1036"/>
        <pc:sldMkLst>
          <pc:docMk/>
          <pc:sldMk cId="0" sldId="256"/>
        </pc:sldMkLst>
        <pc:spChg chg="del">
          <ac:chgData name="Jorge Pulido" userId="a6929f751fc1078e" providerId="LiveId" clId="{A59053B4-0592-47F7-9DDE-E80C7AED61CB}" dt="2020-08-01T19:03:07.550" v="164" actId="478"/>
          <ac:spMkLst>
            <pc:docMk/>
            <pc:sldMk cId="0" sldId="256"/>
            <ac:spMk id="2" creationId="{00000000-0000-0000-0000-000000000000}"/>
          </ac:spMkLst>
        </pc:spChg>
        <pc:spChg chg="add del mod">
          <ac:chgData name="Jorge Pulido" userId="a6929f751fc1078e" providerId="LiveId" clId="{A59053B4-0592-47F7-9DDE-E80C7AED61CB}" dt="2020-08-01T23:01:54.100" v="886"/>
          <ac:spMkLst>
            <pc:docMk/>
            <pc:sldMk cId="0" sldId="256"/>
            <ac:spMk id="3" creationId="{9DEA01A0-4FE4-465A-8E4F-59D28C07E6AF}"/>
          </ac:spMkLst>
        </pc:spChg>
        <pc:spChg chg="add mod">
          <ac:chgData name="Jorge Pulido" userId="a6929f751fc1078e" providerId="LiveId" clId="{A59053B4-0592-47F7-9DDE-E80C7AED61CB}" dt="2020-08-02T00:07:12.959" v="1132" actId="1076"/>
          <ac:spMkLst>
            <pc:docMk/>
            <pc:sldMk cId="0" sldId="256"/>
            <ac:spMk id="5" creationId="{5DE4863D-5C55-4B8F-BEE6-7B8DC184FF1C}"/>
          </ac:spMkLst>
        </pc:spChg>
        <pc:spChg chg="add del mod">
          <ac:chgData name="Jorge Pulido" userId="a6929f751fc1078e" providerId="LiveId" clId="{A59053B4-0592-47F7-9DDE-E80C7AED61CB}" dt="2020-08-02T00:06:12.538" v="1124"/>
          <ac:spMkLst>
            <pc:docMk/>
            <pc:sldMk cId="0" sldId="256"/>
            <ac:spMk id="6" creationId="{82BA7ED1-EBC2-4584-A518-DB67F2BAB015}"/>
          </ac:spMkLst>
        </pc:spChg>
        <pc:spChg chg="mod">
          <ac:chgData name="Jorge Pulido" userId="a6929f751fc1078e" providerId="LiveId" clId="{A59053B4-0592-47F7-9DDE-E80C7AED61CB}" dt="2020-08-02T00:09:17.638" v="1158" actId="1036"/>
          <ac:spMkLst>
            <pc:docMk/>
            <pc:sldMk cId="0" sldId="256"/>
            <ac:spMk id="4098" creationId="{00000000-0000-0000-0000-000000000000}"/>
          </ac:spMkLst>
        </pc:spChg>
      </pc:sldChg>
      <pc:sldChg chg="modSp mod">
        <pc:chgData name="Jorge Pulido" userId="a6929f751fc1078e" providerId="LiveId" clId="{A59053B4-0592-47F7-9DDE-E80C7AED61CB}" dt="2020-08-05T03:48:38.334" v="1773" actId="1076"/>
        <pc:sldMkLst>
          <pc:docMk/>
          <pc:sldMk cId="0" sldId="257"/>
        </pc:sldMkLst>
        <pc:spChg chg="mod">
          <ac:chgData name="Jorge Pulido" userId="a6929f751fc1078e" providerId="LiveId" clId="{A59053B4-0592-47F7-9DDE-E80C7AED61CB}" dt="2020-08-02T00:54:29.330" v="1343" actId="20577"/>
          <ac:spMkLst>
            <pc:docMk/>
            <pc:sldMk cId="0" sldId="257"/>
            <ac:spMk id="4103" creationId="{00000000-0000-0000-0000-000000000000}"/>
          </ac:spMkLst>
        </pc:spChg>
        <pc:spChg chg="mod">
          <ac:chgData name="Jorge Pulido" userId="a6929f751fc1078e" providerId="LiveId" clId="{A59053B4-0592-47F7-9DDE-E80C7AED61CB}" dt="2020-08-05T03:48:38.334" v="1773" actId="1076"/>
          <ac:spMkLst>
            <pc:docMk/>
            <pc:sldMk cId="0" sldId="257"/>
            <ac:spMk id="8194" creationId="{00000000-0000-0000-0000-000000000000}"/>
          </ac:spMkLst>
        </pc:spChg>
      </pc:sldChg>
      <pc:sldChg chg="modSp mod">
        <pc:chgData name="Jorge Pulido" userId="a6929f751fc1078e" providerId="LiveId" clId="{A59053B4-0592-47F7-9DDE-E80C7AED61CB}" dt="2020-08-05T03:49:02.038" v="1775" actId="20577"/>
        <pc:sldMkLst>
          <pc:docMk/>
          <pc:sldMk cId="0" sldId="259"/>
        </pc:sldMkLst>
        <pc:spChg chg="mod">
          <ac:chgData name="Jorge Pulido" userId="a6929f751fc1078e" providerId="LiveId" clId="{A59053B4-0592-47F7-9DDE-E80C7AED61CB}" dt="2020-08-05T03:49:02.038" v="1775" actId="20577"/>
          <ac:spMkLst>
            <pc:docMk/>
            <pc:sldMk cId="0" sldId="259"/>
            <ac:spMk id="10242" creationId="{00000000-0000-0000-0000-000000000000}"/>
          </ac:spMkLst>
        </pc:spChg>
        <pc:spChg chg="mod">
          <ac:chgData name="Jorge Pulido" userId="a6929f751fc1078e" providerId="LiveId" clId="{A59053B4-0592-47F7-9DDE-E80C7AED61CB}" dt="2020-08-02T02:40:44.679" v="1352" actId="14100"/>
          <ac:spMkLst>
            <pc:docMk/>
            <pc:sldMk cId="0" sldId="259"/>
            <ac:spMk id="10243" creationId="{00000000-0000-0000-0000-000000000000}"/>
          </ac:spMkLst>
        </pc:spChg>
      </pc:sldChg>
      <pc:sldChg chg="modSp mod">
        <pc:chgData name="Jorge Pulido" userId="a6929f751fc1078e" providerId="LiveId" clId="{A59053B4-0592-47F7-9DDE-E80C7AED61CB}" dt="2020-08-05T03:49:07.433" v="1777" actId="20577"/>
        <pc:sldMkLst>
          <pc:docMk/>
          <pc:sldMk cId="0" sldId="260"/>
        </pc:sldMkLst>
        <pc:spChg chg="mod">
          <ac:chgData name="Jorge Pulido" userId="a6929f751fc1078e" providerId="LiveId" clId="{A59053B4-0592-47F7-9DDE-E80C7AED61CB}" dt="2020-08-05T03:49:07.433" v="1777" actId="20577"/>
          <ac:spMkLst>
            <pc:docMk/>
            <pc:sldMk cId="0" sldId="260"/>
            <ac:spMk id="11266" creationId="{00000000-0000-0000-0000-000000000000}"/>
          </ac:spMkLst>
        </pc:spChg>
        <pc:spChg chg="mod">
          <ac:chgData name="Jorge Pulido" userId="a6929f751fc1078e" providerId="LiveId" clId="{A59053B4-0592-47F7-9DDE-E80C7AED61CB}" dt="2020-08-02T03:02:59.761" v="1391" actId="108"/>
          <ac:spMkLst>
            <pc:docMk/>
            <pc:sldMk cId="0" sldId="260"/>
            <ac:spMk id="11267" creationId="{00000000-0000-0000-0000-000000000000}"/>
          </ac:spMkLst>
        </pc:spChg>
      </pc:sldChg>
      <pc:sldChg chg="modSp mod">
        <pc:chgData name="Jorge Pulido" userId="a6929f751fc1078e" providerId="LiveId" clId="{A59053B4-0592-47F7-9DDE-E80C7AED61CB}" dt="2020-08-02T04:10:05.620" v="1637" actId="20577"/>
        <pc:sldMkLst>
          <pc:docMk/>
          <pc:sldMk cId="0" sldId="261"/>
        </pc:sldMkLst>
        <pc:spChg chg="mod">
          <ac:chgData name="Jorge Pulido" userId="a6929f751fc1078e" providerId="LiveId" clId="{A59053B4-0592-47F7-9DDE-E80C7AED61CB}" dt="2020-08-02T04:10:05.620" v="1637" actId="20577"/>
          <ac:spMkLst>
            <pc:docMk/>
            <pc:sldMk cId="0" sldId="261"/>
            <ac:spMk id="13314" creationId="{00000000-0000-0000-0000-000000000000}"/>
          </ac:spMkLst>
        </pc:spChg>
        <pc:spChg chg="mod">
          <ac:chgData name="Jorge Pulido" userId="a6929f751fc1078e" providerId="LiveId" clId="{A59053B4-0592-47F7-9DDE-E80C7AED61CB}" dt="2020-08-02T03:03:55.661" v="1407" actId="20577"/>
          <ac:spMkLst>
            <pc:docMk/>
            <pc:sldMk cId="0" sldId="261"/>
            <ac:spMk id="13315" creationId="{00000000-0000-0000-0000-000000000000}"/>
          </ac:spMkLst>
        </pc:spChg>
      </pc:sldChg>
      <pc:sldChg chg="modSp mod">
        <pc:chgData name="Jorge Pulido" userId="a6929f751fc1078e" providerId="LiveId" clId="{A59053B4-0592-47F7-9DDE-E80C7AED61CB}" dt="2020-08-02T03:05:24.071" v="1458" actId="313"/>
        <pc:sldMkLst>
          <pc:docMk/>
          <pc:sldMk cId="0" sldId="262"/>
        </pc:sldMkLst>
        <pc:spChg chg="mod">
          <ac:chgData name="Jorge Pulido" userId="a6929f751fc1078e" providerId="LiveId" clId="{A59053B4-0592-47F7-9DDE-E80C7AED61CB}" dt="2020-08-02T03:04:11.554" v="1410" actId="1076"/>
          <ac:spMkLst>
            <pc:docMk/>
            <pc:sldMk cId="0" sldId="262"/>
            <ac:spMk id="15362" creationId="{00000000-0000-0000-0000-000000000000}"/>
          </ac:spMkLst>
        </pc:spChg>
        <pc:spChg chg="mod">
          <ac:chgData name="Jorge Pulido" userId="a6929f751fc1078e" providerId="LiveId" clId="{A59053B4-0592-47F7-9DDE-E80C7AED61CB}" dt="2020-08-02T03:05:24.071" v="1458" actId="313"/>
          <ac:spMkLst>
            <pc:docMk/>
            <pc:sldMk cId="0" sldId="262"/>
            <ac:spMk id="15363" creationId="{00000000-0000-0000-0000-000000000000}"/>
          </ac:spMkLst>
        </pc:spChg>
      </pc:sldChg>
      <pc:sldChg chg="modSp mod">
        <pc:chgData name="Jorge Pulido" userId="a6929f751fc1078e" providerId="LiveId" clId="{A59053B4-0592-47F7-9DDE-E80C7AED61CB}" dt="2020-08-05T03:49:52.155" v="1780" actId="6549"/>
        <pc:sldMkLst>
          <pc:docMk/>
          <pc:sldMk cId="0" sldId="263"/>
        </pc:sldMkLst>
        <pc:spChg chg="mod">
          <ac:chgData name="Jorge Pulido" userId="a6929f751fc1078e" providerId="LiveId" clId="{A59053B4-0592-47F7-9DDE-E80C7AED61CB}" dt="2020-08-05T03:49:52.155" v="1780" actId="6549"/>
          <ac:spMkLst>
            <pc:docMk/>
            <pc:sldMk cId="0" sldId="263"/>
            <ac:spMk id="9219" creationId="{00000000-0000-0000-0000-000000000000}"/>
          </ac:spMkLst>
        </pc:spChg>
        <pc:spChg chg="mod">
          <ac:chgData name="Jorge Pulido" userId="a6929f751fc1078e" providerId="LiveId" clId="{A59053B4-0592-47F7-9DDE-E80C7AED61CB}" dt="2020-08-05T03:49:39.263" v="1779" actId="404"/>
          <ac:spMkLst>
            <pc:docMk/>
            <pc:sldMk cId="0" sldId="263"/>
            <ac:spMk id="16386" creationId="{00000000-0000-0000-0000-000000000000}"/>
          </ac:spMkLst>
        </pc:spChg>
      </pc:sldChg>
      <pc:sldChg chg="addSp delSp modSp mod">
        <pc:chgData name="Jorge Pulido" userId="a6929f751fc1078e" providerId="LiveId" clId="{A59053B4-0592-47F7-9DDE-E80C7AED61CB}" dt="2020-08-05T03:50:11.451" v="1781" actId="20577"/>
        <pc:sldMkLst>
          <pc:docMk/>
          <pc:sldMk cId="0" sldId="265"/>
        </pc:sldMkLst>
        <pc:spChg chg="add del mod">
          <ac:chgData name="Jorge Pulido" userId="a6929f751fc1078e" providerId="LiveId" clId="{A59053B4-0592-47F7-9DDE-E80C7AED61CB}" dt="2020-08-02T04:10:35.626" v="1640" actId="478"/>
          <ac:spMkLst>
            <pc:docMk/>
            <pc:sldMk cId="0" sldId="265"/>
            <ac:spMk id="3" creationId="{65BC6947-1062-4EDD-9F97-36054DD17153}"/>
          </ac:spMkLst>
        </pc:spChg>
        <pc:spChg chg="add mod">
          <ac:chgData name="Jorge Pulido" userId="a6929f751fc1078e" providerId="LiveId" clId="{A59053B4-0592-47F7-9DDE-E80C7AED61CB}" dt="2020-08-02T04:10:23.194" v="1639"/>
          <ac:spMkLst>
            <pc:docMk/>
            <pc:sldMk cId="0" sldId="265"/>
            <ac:spMk id="6" creationId="{7FEBE339-F7B5-4EA4-83BF-45DF041731C2}"/>
          </ac:spMkLst>
        </pc:spChg>
        <pc:spChg chg="mod">
          <ac:chgData name="Jorge Pulido" userId="a6929f751fc1078e" providerId="LiveId" clId="{A59053B4-0592-47F7-9DDE-E80C7AED61CB}" dt="2020-08-05T03:50:11.451" v="1781" actId="20577"/>
          <ac:spMkLst>
            <pc:docMk/>
            <pc:sldMk cId="0" sldId="265"/>
            <ac:spMk id="10243" creationId="{00000000-0000-0000-0000-000000000000}"/>
          </ac:spMkLst>
        </pc:spChg>
        <pc:spChg chg="del">
          <ac:chgData name="Jorge Pulido" userId="a6929f751fc1078e" providerId="LiveId" clId="{A59053B4-0592-47F7-9DDE-E80C7AED61CB}" dt="2020-08-02T04:10:22.536" v="1638" actId="478"/>
          <ac:spMkLst>
            <pc:docMk/>
            <pc:sldMk cId="0" sldId="265"/>
            <ac:spMk id="18434" creationId="{00000000-0000-0000-0000-000000000000}"/>
          </ac:spMkLst>
        </pc:spChg>
      </pc:sldChg>
      <pc:sldChg chg="modSp">
        <pc:chgData name="Jorge Pulido" userId="a6929f751fc1078e" providerId="LiveId" clId="{A59053B4-0592-47F7-9DDE-E80C7AED61CB}" dt="2020-08-02T00:14:49.734" v="1167" actId="14100"/>
        <pc:sldMkLst>
          <pc:docMk/>
          <pc:sldMk cId="0" sldId="266"/>
        </pc:sldMkLst>
        <pc:spChg chg="mod">
          <ac:chgData name="Jorge Pulido" userId="a6929f751fc1078e" providerId="LiveId" clId="{A59053B4-0592-47F7-9DDE-E80C7AED61CB}" dt="2020-08-02T00:14:49.734" v="1167" actId="14100"/>
          <ac:spMkLst>
            <pc:docMk/>
            <pc:sldMk cId="0" sldId="266"/>
            <ac:spMk id="30724" creationId="{00000000-0000-0000-0000-000000000000}"/>
          </ac:spMkLst>
        </pc:spChg>
      </pc:sldChg>
      <pc:sldChg chg="modSp mod setBg">
        <pc:chgData name="Jorge Pulido" userId="a6929f751fc1078e" providerId="LiveId" clId="{A59053B4-0592-47F7-9DDE-E80C7AED61CB}" dt="2020-08-02T04:12:32.786" v="1754" actId="120"/>
        <pc:sldMkLst>
          <pc:docMk/>
          <pc:sldMk cId="0" sldId="267"/>
        </pc:sldMkLst>
        <pc:spChg chg="mod">
          <ac:chgData name="Jorge Pulido" userId="a6929f751fc1078e" providerId="LiveId" clId="{A59053B4-0592-47F7-9DDE-E80C7AED61CB}" dt="2020-08-02T04:12:32.786" v="1754" actId="120"/>
          <ac:spMkLst>
            <pc:docMk/>
            <pc:sldMk cId="0" sldId="267"/>
            <ac:spMk id="19458" creationId="{00000000-0000-0000-0000-000000000000}"/>
          </ac:spMkLst>
        </pc:spChg>
      </pc:sldChg>
      <pc:sldChg chg="modSp mod">
        <pc:chgData name="Jorge Pulido" userId="a6929f751fc1078e" providerId="LiveId" clId="{A59053B4-0592-47F7-9DDE-E80C7AED61CB}" dt="2020-08-02T05:14:47.922" v="1771" actId="20577"/>
        <pc:sldMkLst>
          <pc:docMk/>
          <pc:sldMk cId="0" sldId="268"/>
        </pc:sldMkLst>
        <pc:spChg chg="mod">
          <ac:chgData name="Jorge Pulido" userId="a6929f751fc1078e" providerId="LiveId" clId="{A59053B4-0592-47F7-9DDE-E80C7AED61CB}" dt="2020-08-01T18:25:43.915" v="4" actId="790"/>
          <ac:spMkLst>
            <pc:docMk/>
            <pc:sldMk cId="0" sldId="268"/>
            <ac:spMk id="3077" creationId="{00000000-0000-0000-0000-000000000000}"/>
          </ac:spMkLst>
        </pc:spChg>
        <pc:spChg chg="mod">
          <ac:chgData name="Jorge Pulido" userId="a6929f751fc1078e" providerId="LiveId" clId="{A59053B4-0592-47F7-9DDE-E80C7AED61CB}" dt="2020-08-02T05:14:47.922" v="1771" actId="20577"/>
          <ac:spMkLst>
            <pc:docMk/>
            <pc:sldMk cId="0" sldId="268"/>
            <ac:spMk id="3078" creationId="{00000000-0000-0000-0000-000000000000}"/>
          </ac:spMkLst>
        </pc:spChg>
        <pc:spChg chg="mod">
          <ac:chgData name="Jorge Pulido" userId="a6929f751fc1078e" providerId="LiveId" clId="{A59053B4-0592-47F7-9DDE-E80C7AED61CB}" dt="2020-08-01T18:38:18.263" v="132" actId="122"/>
          <ac:spMkLst>
            <pc:docMk/>
            <pc:sldMk cId="0" sldId="268"/>
            <ac:spMk id="3079" creationId="{00000000-0000-0000-0000-000000000000}"/>
          </ac:spMkLst>
        </pc:spChg>
      </pc:sldChg>
      <pc:sldChg chg="modSp">
        <pc:chgData name="Jorge Pulido" userId="a6929f751fc1078e" providerId="LiveId" clId="{A59053B4-0592-47F7-9DDE-E80C7AED61CB}" dt="2020-08-02T02:41:06.027" v="1370" actId="20577"/>
        <pc:sldMkLst>
          <pc:docMk/>
          <pc:sldMk cId="0" sldId="269"/>
        </pc:sldMkLst>
        <pc:spChg chg="mod">
          <ac:chgData name="Jorge Pulido" userId="a6929f751fc1078e" providerId="LiveId" clId="{A59053B4-0592-47F7-9DDE-E80C7AED61CB}" dt="2020-08-02T02:41:06.027" v="1370" actId="20577"/>
          <ac:spMkLst>
            <pc:docMk/>
            <pc:sldMk cId="0" sldId="269"/>
            <ac:spMk id="34818" creationId="{00000000-0000-0000-0000-000000000000}"/>
          </ac:spMkLst>
        </pc:spChg>
      </pc:sldChg>
      <pc:sldChg chg="addSp delSp modSp mod">
        <pc:chgData name="Jorge Pulido" userId="a6929f751fc1078e" providerId="LiveId" clId="{A59053B4-0592-47F7-9DDE-E80C7AED61CB}" dt="2020-08-02T05:09:54.138" v="1764" actId="20577"/>
        <pc:sldMkLst>
          <pc:docMk/>
          <pc:sldMk cId="0" sldId="270"/>
        </pc:sldMkLst>
        <pc:spChg chg="add del mod">
          <ac:chgData name="Jorge Pulido" userId="a6929f751fc1078e" providerId="LiveId" clId="{A59053B4-0592-47F7-9DDE-E80C7AED61CB}" dt="2020-08-02T04:13:57.879" v="1761" actId="478"/>
          <ac:spMkLst>
            <pc:docMk/>
            <pc:sldMk cId="0" sldId="270"/>
            <ac:spMk id="3" creationId="{B18E50A6-8C67-4028-A497-AA6BCB31FFBA}"/>
          </ac:spMkLst>
        </pc:spChg>
        <pc:spChg chg="mod">
          <ac:chgData name="Jorge Pulido" userId="a6929f751fc1078e" providerId="LiveId" clId="{A59053B4-0592-47F7-9DDE-E80C7AED61CB}" dt="2020-08-02T05:09:54.138" v="1764" actId="20577"/>
          <ac:spMkLst>
            <pc:docMk/>
            <pc:sldMk cId="0" sldId="270"/>
            <ac:spMk id="20482" creationId="{00000000-0000-0000-0000-000000000000}"/>
          </ac:spMkLst>
        </pc:spChg>
      </pc:sldChg>
      <pc:sldMasterChg chg="addSp delSp modSp mod setBg modSldLayout">
        <pc:chgData name="Jorge Pulido" userId="a6929f751fc1078e" providerId="LiveId" clId="{A59053B4-0592-47F7-9DDE-E80C7AED61CB}" dt="2020-08-02T10:40:35.764" v="1772" actId="164"/>
        <pc:sldMasterMkLst>
          <pc:docMk/>
          <pc:sldMasterMk cId="0" sldId="2147483648"/>
        </pc:sldMasterMkLst>
        <pc:spChg chg="add del mod">
          <ac:chgData name="Jorge Pulido" userId="a6929f751fc1078e" providerId="LiveId" clId="{A59053B4-0592-47F7-9DDE-E80C7AED61CB}" dt="2020-08-01T22:59:48.560" v="884" actId="478"/>
          <ac:spMkLst>
            <pc:docMk/>
            <pc:sldMasterMk cId="0" sldId="2147483648"/>
            <ac:spMk id="7" creationId="{E2A77680-AD93-4691-915B-085F8F5035EE}"/>
          </ac:spMkLst>
        </pc:spChg>
        <pc:spChg chg="add del mod">
          <ac:chgData name="Jorge Pulido" userId="a6929f751fc1078e" providerId="LiveId" clId="{A59053B4-0592-47F7-9DDE-E80C7AED61CB}" dt="2020-08-01T22:44:07.560" v="377"/>
          <ac:spMkLst>
            <pc:docMk/>
            <pc:sldMasterMk cId="0" sldId="2147483648"/>
            <ac:spMk id="8" creationId="{FD32F7AE-A02F-43AC-8BBD-9BA497333018}"/>
          </ac:spMkLst>
        </pc:spChg>
        <pc:spChg chg="add del mod">
          <ac:chgData name="Jorge Pulido" userId="a6929f751fc1078e" providerId="LiveId" clId="{A59053B4-0592-47F7-9DDE-E80C7AED61CB}" dt="2020-08-01T22:57:06.430" v="783" actId="478"/>
          <ac:spMkLst>
            <pc:docMk/>
            <pc:sldMasterMk cId="0" sldId="2147483648"/>
            <ac:spMk id="9" creationId="{32C8F095-BB7A-4B1C-9BD2-04D4D2EA713C}"/>
          </ac:spMkLst>
        </pc:spChg>
        <pc:spChg chg="add del mod">
          <ac:chgData name="Jorge Pulido" userId="a6929f751fc1078e" providerId="LiveId" clId="{A59053B4-0592-47F7-9DDE-E80C7AED61CB}" dt="2020-08-01T22:59:08.220" v="820" actId="478"/>
          <ac:spMkLst>
            <pc:docMk/>
            <pc:sldMasterMk cId="0" sldId="2147483648"/>
            <ac:spMk id="10" creationId="{3A6253C4-CA64-4BF3-A564-5C29715585B7}"/>
          </ac:spMkLst>
        </pc:spChg>
        <pc:spChg chg="add del mod">
          <ac:chgData name="Jorge Pulido" userId="a6929f751fc1078e" providerId="LiveId" clId="{A59053B4-0592-47F7-9DDE-E80C7AED61CB}" dt="2020-08-01T22:58:48.660" v="812" actId="478"/>
          <ac:spMkLst>
            <pc:docMk/>
            <pc:sldMasterMk cId="0" sldId="2147483648"/>
            <ac:spMk id="11" creationId="{F9FB2C75-648C-4B3A-A44A-596337E60AE3}"/>
          </ac:spMkLst>
        </pc:spChg>
        <pc:spChg chg="add mod">
          <ac:chgData name="Jorge Pulido" userId="a6929f751fc1078e" providerId="LiveId" clId="{A59053B4-0592-47F7-9DDE-E80C7AED61CB}" dt="2020-08-02T10:40:35.764" v="1772" actId="164"/>
          <ac:spMkLst>
            <pc:docMk/>
            <pc:sldMasterMk cId="0" sldId="2147483648"/>
            <ac:spMk id="12" creationId="{2CF8782D-6559-4DA0-9F13-D38B04B41DC3}"/>
          </ac:spMkLst>
        </pc:spChg>
        <pc:spChg chg="add del mod">
          <ac:chgData name="Jorge Pulido" userId="a6929f751fc1078e" providerId="LiveId" clId="{A59053B4-0592-47F7-9DDE-E80C7AED61CB}" dt="2020-08-01T23:38:52.124" v="1005" actId="478"/>
          <ac:spMkLst>
            <pc:docMk/>
            <pc:sldMasterMk cId="0" sldId="2147483648"/>
            <ac:spMk id="13" creationId="{B2D8FBDD-5FA9-49E2-B994-46668812E1AC}"/>
          </ac:spMkLst>
        </pc:spChg>
        <pc:spChg chg="add mod">
          <ac:chgData name="Jorge Pulido" userId="a6929f751fc1078e" providerId="LiveId" clId="{A59053B4-0592-47F7-9DDE-E80C7AED61CB}" dt="2020-08-02T10:40:35.764" v="1772" actId="164"/>
          <ac:spMkLst>
            <pc:docMk/>
            <pc:sldMasterMk cId="0" sldId="2147483648"/>
            <ac:spMk id="14" creationId="{2B210C3E-DA12-45A3-BFDF-9EACB156E843}"/>
          </ac:spMkLst>
        </pc:spChg>
        <pc:spChg chg="add del mod">
          <ac:chgData name="Jorge Pulido" userId="a6929f751fc1078e" providerId="LiveId" clId="{A59053B4-0592-47F7-9DDE-E80C7AED61CB}" dt="2020-08-01T22:44:46.960" v="393" actId="1076"/>
          <ac:spMkLst>
            <pc:docMk/>
            <pc:sldMasterMk cId="0" sldId="2147483648"/>
            <ac:spMk id="1026" creationId="{00000000-0000-0000-0000-000000000000}"/>
          </ac:spMkLst>
        </pc:spChg>
        <pc:grpChg chg="add mod">
          <ac:chgData name="Jorge Pulido" userId="a6929f751fc1078e" providerId="LiveId" clId="{A59053B4-0592-47F7-9DDE-E80C7AED61CB}" dt="2020-08-02T10:40:35.764" v="1772" actId="164"/>
          <ac:grpSpMkLst>
            <pc:docMk/>
            <pc:sldMasterMk cId="0" sldId="2147483648"/>
            <ac:grpSpMk id="2" creationId="{D92E3903-7CE5-4002-8710-090E0EA622C2}"/>
          </ac:grpSpMkLst>
        </pc:grpChg>
        <pc:sldLayoutChg chg="setBg">
          <pc:chgData name="Jorge Pulido" userId="a6929f751fc1078e" providerId="LiveId" clId="{A59053B4-0592-47F7-9DDE-E80C7AED61CB}" dt="2020-08-01T19:50:38.392" v="176"/>
          <pc:sldLayoutMkLst>
            <pc:docMk/>
            <pc:sldMasterMk cId="0" sldId="2147483648"/>
            <pc:sldLayoutMk cId="0" sldId="2147483649"/>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0"/>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1"/>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2"/>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3"/>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4"/>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5"/>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6"/>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7"/>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8"/>
          </pc:sldLayoutMkLst>
        </pc:sldLayoutChg>
        <pc:sldLayoutChg chg="setBg">
          <pc:chgData name="Jorge Pulido" userId="a6929f751fc1078e" providerId="LiveId" clId="{A59053B4-0592-47F7-9DDE-E80C7AED61CB}" dt="2020-08-01T19:50:38.392" v="176"/>
          <pc:sldLayoutMkLst>
            <pc:docMk/>
            <pc:sldMasterMk cId="0" sldId="2147483648"/>
            <pc:sldLayoutMk cId="0" sldId="2147483659"/>
          </pc:sldLayoutMkLst>
        </pc:sldLayoutChg>
        <pc:sldLayoutChg chg="setBg">
          <pc:chgData name="Jorge Pulido" userId="a6929f751fc1078e" providerId="LiveId" clId="{A59053B4-0592-47F7-9DDE-E80C7AED61CB}" dt="2020-08-01T19:50:38.392" v="176"/>
          <pc:sldLayoutMkLst>
            <pc:docMk/>
            <pc:sldMasterMk cId="0" sldId="2147483648"/>
            <pc:sldLayoutMk cId="0" sldId="2147483660"/>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40B8BB-E8EF-47D5-9B00-3AE09B060E5F}" type="datetimeFigureOut">
              <a:rPr lang="es-MX" smtClean="0"/>
              <a:t>04/08/2020</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s-MX"/>
              <a:t>unti</a:t>
            </a:r>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0F955B-7D56-4D2B-9242-C0FAC42065CB}" type="slidenum">
              <a:rPr lang="es-MX" smtClean="0"/>
              <a:t>‹Nº›</a:t>
            </a:fld>
            <a:endParaRPr lang="es-MX"/>
          </a:p>
        </p:txBody>
      </p:sp>
    </p:spTree>
    <p:extLst>
      <p:ext uri="{BB962C8B-B14F-4D97-AF65-F5344CB8AC3E}">
        <p14:creationId xmlns:p14="http://schemas.microsoft.com/office/powerpoint/2010/main" val="13127278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r>
              <a:rPr lang="en-US"/>
              <a:t>unti</a:t>
            </a:r>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A00ED444-D7CC-4747-B12F-E6BA19BBF8A5}" type="slidenum">
              <a:rPr lang="en-US" altLang="es-MX"/>
              <a:pPr/>
              <a:t>‹Nº›</a:t>
            </a:fld>
            <a:endParaRPr lang="en-US" altLang="es-MX"/>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p:spPr>
        <p:txBody>
          <a:bodyPr/>
          <a:lstStyle/>
          <a:p>
            <a:pPr eaLnBrk="1" hangingPunct="1"/>
            <a:endParaRPr lang="es-MX" alt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s-MX" alt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914401"/>
            <a:ext cx="7772400" cy="2686050"/>
          </a:xfrm>
          <a:prstGeom prst="rect">
            <a:avLst/>
          </a:prstGeom>
        </p:spPr>
        <p:txBody>
          <a:bodyPr/>
          <a:lstStyle>
            <a:lvl1pPr algn="l">
              <a:defRPr/>
            </a:lvl1pPr>
          </a:lstStyle>
          <a:p>
            <a:r>
              <a:rPr lang="en-US" dirty="0" err="1"/>
              <a:t>Curso</a:t>
            </a:r>
            <a:r>
              <a:rPr lang="en-US" dirty="0"/>
              <a:t> </a:t>
            </a:r>
            <a:r>
              <a:rPr lang="en-US" dirty="0" err="1"/>
              <a:t>Intermedio</a:t>
            </a:r>
            <a:r>
              <a:rPr lang="en-US" dirty="0"/>
              <a:t> </a:t>
            </a:r>
            <a:r>
              <a:rPr lang="en-US" dirty="0" err="1"/>
              <a:t>Comportamiento</a:t>
            </a:r>
            <a:r>
              <a:rPr lang="en-US" dirty="0"/>
              <a:t> del Fuego </a:t>
            </a:r>
            <a:br>
              <a:rPr lang="en-US" dirty="0"/>
            </a:br>
            <a:r>
              <a:rPr lang="en-US" dirty="0"/>
              <a:t>S-290</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 y="457200"/>
            <a:ext cx="7933385"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685800" y="457200"/>
            <a:ext cx="7772400" cy="54864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 y="457200"/>
            <a:ext cx="7933385"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 y="457200"/>
            <a:ext cx="7933385"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 y="457200"/>
            <a:ext cx="7933385"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56592" y="602974"/>
            <a:ext cx="793338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ltLang="es-MX" dirty="0"/>
          </a:p>
        </p:txBody>
      </p:sp>
      <p:sp>
        <p:nvSpPr>
          <p:cNvPr id="1027" name="Rectangle 3"/>
          <p:cNvSpPr>
            <a:spLocks noGrp="1" noChangeArrowheads="1"/>
          </p:cNvSpPr>
          <p:nvPr>
            <p:ph type="body" idx="1"/>
          </p:nvPr>
        </p:nvSpPr>
        <p:spPr bwMode="auto">
          <a:xfrm>
            <a:off x="685800" y="18288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MX" dirty="0"/>
              <a:t>Click to edit Master text styles</a:t>
            </a:r>
          </a:p>
          <a:p>
            <a:pPr lvl="1"/>
            <a:r>
              <a:rPr lang="en-US" altLang="es-MX" dirty="0"/>
              <a:t>Second level</a:t>
            </a:r>
          </a:p>
          <a:p>
            <a:pPr lvl="2"/>
            <a:r>
              <a:rPr lang="en-US" altLang="es-MX" dirty="0"/>
              <a:t>Third level</a:t>
            </a:r>
          </a:p>
          <a:p>
            <a:pPr lvl="3"/>
            <a:r>
              <a:rPr lang="en-US" altLang="es-MX" dirty="0"/>
              <a:t>Fourth level</a:t>
            </a:r>
          </a:p>
          <a:p>
            <a:pPr lvl="4"/>
            <a:r>
              <a:rPr lang="en-US" altLang="es-MX" dirty="0"/>
              <a:t>Fifth level</a:t>
            </a:r>
          </a:p>
        </p:txBody>
      </p:sp>
      <p:sp>
        <p:nvSpPr>
          <p:cNvPr id="1032" name="Rectangle 8"/>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p>
            <a:pPr algn="r" eaLnBrk="1" hangingPunct="1"/>
            <a:r>
              <a:rPr lang="en-US" altLang="es-MX" sz="1000" dirty="0">
                <a:solidFill>
                  <a:srgbClr val="DDDDDD"/>
                </a:solidFill>
                <a:latin typeface="Arial" charset="0"/>
              </a:rPr>
              <a:t>00-</a:t>
            </a:r>
            <a:fld id="{FC1C8AD1-C491-474C-8E41-65749B6BDBEE}" type="slidenum">
              <a:rPr lang="en-US" altLang="es-MX" sz="1000">
                <a:solidFill>
                  <a:srgbClr val="DDDDDD"/>
                </a:solidFill>
                <a:latin typeface="Arial" charset="0"/>
              </a:rPr>
              <a:pPr algn="r" eaLnBrk="1" hangingPunct="1"/>
              <a:t>‹Nº›</a:t>
            </a:fld>
            <a:r>
              <a:rPr lang="en-US" altLang="es-MX" sz="1000" dirty="0">
                <a:solidFill>
                  <a:srgbClr val="DDDDDD"/>
                </a:solidFill>
                <a:latin typeface="Arial" charset="0"/>
              </a:rPr>
              <a:t>-S290-PE</a:t>
            </a:r>
          </a:p>
        </p:txBody>
      </p:sp>
      <p:sp>
        <p:nvSpPr>
          <p:cNvPr id="1029" name="Text Box 8"/>
          <p:cNvSpPr txBox="1">
            <a:spLocks noChangeArrowheads="1"/>
          </p:cNvSpPr>
          <p:nvPr userDrawn="1"/>
        </p:nvSpPr>
        <p:spPr bwMode="auto">
          <a:xfrm>
            <a:off x="11021" y="6465888"/>
            <a:ext cx="118974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b="1" noProof="0" dirty="0">
                <a:solidFill>
                  <a:srgbClr val="DDDDDD"/>
                </a:solidFill>
              </a:rPr>
              <a:t>Unidad 0</a:t>
            </a:r>
          </a:p>
        </p:txBody>
      </p:sp>
      <p:sp>
        <p:nvSpPr>
          <p:cNvPr id="1030" name="Text Box 9"/>
          <p:cNvSpPr txBox="1">
            <a:spLocks noChangeArrowheads="1"/>
          </p:cNvSpPr>
          <p:nvPr userDrawn="1"/>
        </p:nvSpPr>
        <p:spPr bwMode="auto">
          <a:xfrm>
            <a:off x="1214438" y="6591300"/>
            <a:ext cx="6946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r>
              <a:rPr lang="es-MX" altLang="es-MX" sz="1400" b="1" noProof="0" dirty="0">
                <a:solidFill>
                  <a:srgbClr val="DDDDDD"/>
                </a:solidFill>
              </a:rPr>
              <a:t>Introducción</a:t>
            </a:r>
          </a:p>
        </p:txBody>
      </p:sp>
      <p:grpSp>
        <p:nvGrpSpPr>
          <p:cNvPr id="2" name="Grupo 1">
            <a:extLst>
              <a:ext uri="{FF2B5EF4-FFF2-40B4-BE49-F238E27FC236}">
                <a16:creationId xmlns:a16="http://schemas.microsoft.com/office/drawing/2014/main" id="{D92E3903-7CE5-4002-8710-090E0EA622C2}"/>
              </a:ext>
            </a:extLst>
          </p:cNvPr>
          <p:cNvGrpSpPr/>
          <p:nvPr userDrawn="1"/>
        </p:nvGrpSpPr>
        <p:grpSpPr>
          <a:xfrm>
            <a:off x="477115" y="-48987"/>
            <a:ext cx="8640381" cy="570891"/>
            <a:chOff x="477115" y="-48987"/>
            <a:chExt cx="8640381" cy="570891"/>
          </a:xfrm>
        </p:grpSpPr>
        <p:sp>
          <p:nvSpPr>
            <p:cNvPr id="12" name="Rectángulo 11">
              <a:extLst>
                <a:ext uri="{FF2B5EF4-FFF2-40B4-BE49-F238E27FC236}">
                  <a16:creationId xmlns:a16="http://schemas.microsoft.com/office/drawing/2014/main" id="{2CF8782D-6559-4DA0-9F13-D38B04B41DC3}"/>
                </a:ext>
              </a:extLst>
            </p:cNvPr>
            <p:cNvSpPr/>
            <p:nvPr userDrawn="1"/>
          </p:nvSpPr>
          <p:spPr>
            <a:xfrm>
              <a:off x="8110489" y="60239"/>
              <a:ext cx="1007007" cy="461665"/>
            </a:xfrm>
            <a:prstGeom prst="rect">
              <a:avLst/>
            </a:prstGeom>
            <a:noFill/>
          </p:spPr>
          <p:txBody>
            <a:bodyPr wrap="none" lIns="91440" tIns="45720" rIns="91440" bIns="45720">
              <a:spAutoFit/>
            </a:bodyPr>
            <a:lstStyle/>
            <a:p>
              <a:pPr eaLnBrk="1" hangingPunct="1">
                <a:defRPr/>
              </a:pPr>
              <a:r>
                <a:rPr lang="es-MX" altLang="es-MX" b="1" baseline="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S-290</a:t>
              </a:r>
            </a:p>
          </p:txBody>
        </p:sp>
        <p:sp>
          <p:nvSpPr>
            <p:cNvPr id="14" name="Rectángulo 13">
              <a:extLst>
                <a:ext uri="{FF2B5EF4-FFF2-40B4-BE49-F238E27FC236}">
                  <a16:creationId xmlns:a16="http://schemas.microsoft.com/office/drawing/2014/main" id="{2B210C3E-DA12-45A3-BFDF-9EACB156E843}"/>
                </a:ext>
              </a:extLst>
            </p:cNvPr>
            <p:cNvSpPr/>
            <p:nvPr userDrawn="1"/>
          </p:nvSpPr>
          <p:spPr>
            <a:xfrm>
              <a:off x="477115" y="-48987"/>
              <a:ext cx="7173759" cy="461665"/>
            </a:xfrm>
            <a:prstGeom prst="rect">
              <a:avLst/>
            </a:prstGeom>
            <a:noFill/>
          </p:spPr>
          <p:txBody>
            <a:bodyPr wrap="none" lIns="91440" tIns="45720" rIns="91440" bIns="45720">
              <a:spAutoFit/>
            </a:bodyPr>
            <a:lstStyle/>
            <a:p>
              <a:pPr eaLnBrk="1" hangingPunct="1">
                <a:defRPr/>
              </a:pPr>
              <a:r>
                <a:rPr lang="es-MX" altLang="es-MX" b="1" spc="20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Intermedio de comportamiento del fuego</a:t>
              </a: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p:titleStyle>
    <p:bodyStyle>
      <a:lvl1pPr marL="342900" indent="-342900" algn="l" rtl="0" eaLnBrk="0" fontAlgn="base" hangingPunct="0">
        <a:spcBef>
          <a:spcPct val="20000"/>
        </a:spcBef>
        <a:spcAft>
          <a:spcPct val="0"/>
        </a:spcAft>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latin typeface="+mn-lt"/>
        </a:defRPr>
      </a:lvl2pPr>
      <a:lvl3pPr marL="1143000" indent="-228600" algn="l" rtl="0" eaLnBrk="0" fontAlgn="base" hangingPunct="0">
        <a:spcBef>
          <a:spcPct val="20000"/>
        </a:spcBef>
        <a:spcAft>
          <a:spcPct val="0"/>
        </a:spcAft>
        <a:buChar char="•"/>
        <a:defRPr sz="2400" b="1">
          <a:solidFill>
            <a:schemeClr val="tx1"/>
          </a:solidFill>
          <a:latin typeface="+mn-lt"/>
        </a:defRPr>
      </a:lvl3pPr>
      <a:lvl4pPr marL="1600200"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p:nvPr>
        </p:nvSpPr>
        <p:spPr/>
        <p:txBody>
          <a:bodyPr/>
          <a:lstStyle/>
          <a:p>
            <a:endParaRPr lang="es-MX" altLang="es-MX" dirty="0"/>
          </a:p>
        </p:txBody>
      </p:sp>
      <p:grpSp>
        <p:nvGrpSpPr>
          <p:cNvPr id="3075" name="Group 3"/>
          <p:cNvGrpSpPr>
            <a:grpSpLocks/>
          </p:cNvGrpSpPr>
          <p:nvPr/>
        </p:nvGrpSpPr>
        <p:grpSpPr bwMode="auto">
          <a:xfrm>
            <a:off x="-57150" y="0"/>
            <a:ext cx="9258300" cy="6858000"/>
            <a:chOff x="-36" y="0"/>
            <a:chExt cx="5832" cy="4320"/>
          </a:xfrm>
        </p:grpSpPr>
        <p:pic>
          <p:nvPicPr>
            <p:cNvPr id="3076" name="Picture 4" descr="Lt Blu"/>
            <p:cNvPicPr>
              <a:picLocks noChangeAspect="1" noChangeArrowheads="1"/>
            </p:cNvPicPr>
            <p:nvPr/>
          </p:nvPicPr>
          <p:blipFill>
            <a:blip r:embed="rId2" cstate="print">
              <a:lum bright="6000"/>
            </a:blip>
            <a:srcRect/>
            <a:stretch>
              <a:fillRect/>
            </a:stretch>
          </p:blipFill>
          <p:spPr bwMode="auto">
            <a:xfrm>
              <a:off x="-36" y="0"/>
              <a:ext cx="5832" cy="4320"/>
            </a:xfrm>
            <a:prstGeom prst="rect">
              <a:avLst/>
            </a:prstGeom>
            <a:noFill/>
            <a:ln w="9525">
              <a:noFill/>
              <a:miter lim="800000"/>
              <a:headEnd/>
              <a:tailEnd/>
            </a:ln>
          </p:spPr>
        </p:pic>
        <p:sp>
          <p:nvSpPr>
            <p:cNvPr id="3077" name="Rectangle 5"/>
            <p:cNvSpPr>
              <a:spLocks noChangeArrowheads="1"/>
            </p:cNvSpPr>
            <p:nvPr/>
          </p:nvSpPr>
          <p:spPr bwMode="auto">
            <a:xfrm>
              <a:off x="912" y="192"/>
              <a:ext cx="3888" cy="720"/>
            </a:xfrm>
            <a:prstGeom prst="rect">
              <a:avLst/>
            </a:prstGeom>
            <a:noFill/>
            <a:ln w="9525">
              <a:noFill/>
              <a:miter lim="800000"/>
              <a:headEnd/>
              <a:tailEnd/>
            </a:ln>
            <a:effectLst/>
          </p:spPr>
          <p:txBody>
            <a:bodyPr anchor="ctr"/>
            <a:lstStyle/>
            <a:p>
              <a:pPr algn="ctr">
                <a:lnSpc>
                  <a:spcPct val="90000"/>
                </a:lnSpc>
              </a:pPr>
              <a:r>
                <a:rPr lang="es-MX" altLang="es-MX" sz="3200" b="1">
                  <a:solidFill>
                    <a:srgbClr val="CC0000"/>
                  </a:solidFill>
                  <a:latin typeface="Arial Black" pitchFamily="34" charset="0"/>
                </a:rPr>
                <a:t>National Wildfire </a:t>
              </a:r>
              <a:br>
                <a:rPr lang="es-MX" altLang="es-MX" sz="3200" b="1">
                  <a:solidFill>
                    <a:srgbClr val="CC0000"/>
                  </a:solidFill>
                  <a:latin typeface="Arial Black" pitchFamily="34" charset="0"/>
                </a:rPr>
              </a:br>
              <a:r>
                <a:rPr lang="es-MX" altLang="es-MX" sz="3200" b="1">
                  <a:solidFill>
                    <a:srgbClr val="CC0000"/>
                  </a:solidFill>
                  <a:latin typeface="Arial Black" pitchFamily="34" charset="0"/>
                </a:rPr>
                <a:t>Coordinating Group </a:t>
              </a:r>
            </a:p>
          </p:txBody>
        </p:sp>
        <p:sp>
          <p:nvSpPr>
            <p:cNvPr id="3078" name="Text Box 6"/>
            <p:cNvSpPr txBox="1">
              <a:spLocks noChangeArrowheads="1"/>
            </p:cNvSpPr>
            <p:nvPr/>
          </p:nvSpPr>
          <p:spPr bwMode="auto">
            <a:xfrm>
              <a:off x="0" y="3013"/>
              <a:ext cx="5760" cy="698"/>
            </a:xfrm>
            <a:prstGeom prst="rect">
              <a:avLst/>
            </a:prstGeom>
            <a:noFill/>
            <a:ln w="9525">
              <a:noFill/>
              <a:miter lim="800000"/>
              <a:headEnd/>
              <a:tailEnd/>
            </a:ln>
            <a:effectLst/>
          </p:spPr>
          <p:txBody>
            <a:bodyPr>
              <a:spAutoFit/>
            </a:bodyPr>
            <a:lstStyle/>
            <a:p>
              <a:pPr algn="ctr" eaLnBrk="1" hangingPunct="1">
                <a:lnSpc>
                  <a:spcPct val="90000"/>
                </a:lnSpc>
                <a:spcAft>
                  <a:spcPct val="30000"/>
                </a:spcAft>
              </a:pPr>
              <a:r>
                <a:rPr lang="es-MX" altLang="es-MX" sz="2000"/>
                <a:t>Para </a:t>
              </a:r>
              <a:r>
                <a:rPr lang="es-MX" altLang="es-MX" sz="2000" dirty="0"/>
                <a:t>c</a:t>
              </a:r>
              <a:r>
                <a:rPr lang="es-MX" altLang="es-MX" sz="2000"/>
                <a:t>omentarios </a:t>
              </a:r>
              <a:r>
                <a:rPr lang="es-MX" altLang="es-MX" sz="2000" dirty="0"/>
                <a:t>o sugerencias respecto a este o a cualquier otro </a:t>
              </a:r>
            </a:p>
            <a:p>
              <a:pPr algn="ctr" eaLnBrk="1" hangingPunct="1">
                <a:lnSpc>
                  <a:spcPct val="90000"/>
                </a:lnSpc>
                <a:spcAft>
                  <a:spcPct val="30000"/>
                </a:spcAft>
              </a:pPr>
              <a:r>
                <a:rPr lang="es-MX" altLang="es-MX" sz="2000" dirty="0"/>
                <a:t>curso del </a:t>
              </a:r>
              <a:r>
                <a:rPr lang="es-MX" altLang="es-MX" sz="2000" dirty="0" err="1"/>
                <a:t>NWCG</a:t>
              </a:r>
              <a:r>
                <a:rPr lang="es-MX" altLang="es-MX" sz="2000" dirty="0"/>
                <a:t> enviar correo a: nwcg_standards@nifc.blm.gov</a:t>
              </a:r>
            </a:p>
            <a:p>
              <a:pPr algn="ctr" eaLnBrk="1" hangingPunct="1">
                <a:lnSpc>
                  <a:spcPct val="90000"/>
                </a:lnSpc>
              </a:pPr>
              <a:r>
                <a:rPr lang="es-MX" altLang="es-MX" sz="2000" dirty="0"/>
                <a:t>Sitio internet NWCG : http://www.nwcg.gov/</a:t>
              </a:r>
            </a:p>
          </p:txBody>
        </p:sp>
        <p:sp>
          <p:nvSpPr>
            <p:cNvPr id="3079" name="Rectangle 7"/>
            <p:cNvSpPr>
              <a:spLocks noChangeArrowheads="1"/>
            </p:cNvSpPr>
            <p:nvPr/>
          </p:nvSpPr>
          <p:spPr bwMode="auto">
            <a:xfrm>
              <a:off x="0" y="795"/>
              <a:ext cx="5647" cy="2239"/>
            </a:xfrm>
            <a:prstGeom prst="rect">
              <a:avLst/>
            </a:prstGeom>
            <a:noFill/>
            <a:ln w="9525">
              <a:noFill/>
              <a:miter lim="800000"/>
              <a:headEnd/>
              <a:tailEnd/>
            </a:ln>
            <a:effectLst/>
          </p:spPr>
          <p:txBody>
            <a:bodyPr/>
            <a:lstStyle/>
            <a:p>
              <a:pPr marL="342900" indent="-342900" algn="ctr">
                <a:lnSpc>
                  <a:spcPct val="90000"/>
                </a:lnSpc>
                <a:spcAft>
                  <a:spcPct val="25000"/>
                </a:spcAft>
              </a:pPr>
              <a:r>
                <a:rPr lang="es-MX" altLang="es-MX" sz="2800" dirty="0">
                  <a:latin typeface="Times" pitchFamily="18" charset="0"/>
                  <a:cs typeface="Times New Roman" pitchFamily="18" charset="0"/>
                </a:rPr>
                <a:t>Declaración principios</a:t>
              </a:r>
            </a:p>
            <a:p>
              <a:pPr marL="342900" indent="-77788" algn="ctr"/>
              <a:r>
                <a:rPr lang="es-MX" altLang="es-MX" sz="2200" dirty="0">
                  <a:latin typeface="Times" pitchFamily="18" charset="0"/>
                  <a:cs typeface="Arial" charset="0"/>
                </a:rPr>
                <a:t> </a:t>
              </a:r>
              <a:r>
                <a:rPr lang="es-MX" altLang="es-MX" dirty="0">
                  <a:latin typeface="Times" pitchFamily="18" charset="0"/>
                  <a:cs typeface="Arial" charset="0"/>
                </a:rPr>
                <a:t>El propósito del </a:t>
              </a:r>
              <a:r>
                <a:rPr lang="es-MX" altLang="es-MX" dirty="0" err="1">
                  <a:latin typeface="Times" pitchFamily="18" charset="0"/>
                  <a:cs typeface="Arial" charset="0"/>
                </a:rPr>
                <a:t>NWCG</a:t>
              </a:r>
              <a:r>
                <a:rPr lang="es-MX" altLang="es-MX" dirty="0">
                  <a:latin typeface="Times" pitchFamily="18" charset="0"/>
                  <a:cs typeface="Arial" charset="0"/>
                </a:rPr>
                <a:t> es coordinar los programas de las agencias de gestión de incendios forestales participantes para evitar la duplicidad de esfuerzos y proporcionar un medio de para trabajar juntos de manera constructiva. El objetivo es proporcionar una ejecución más efectiva del programa de gestión del fuego de cada organismo. El grupo proporciona un sistema formalizado para acordar las normas de capacitación, equipamiento, calificaciones y otras funciones operativas.</a:t>
              </a:r>
              <a:endParaRPr lang="es-MX" altLang="es-MX" sz="2200" dirty="0">
                <a:latin typeface="Times" pitchFamily="18" charset="0"/>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692150"/>
            <a:ext cx="9143999" cy="1414236"/>
          </a:xfrm>
        </p:spPr>
        <p:txBody>
          <a:bodyPr/>
          <a:lstStyle/>
          <a:p>
            <a:pPr eaLnBrk="1" hangingPunct="1"/>
            <a:r>
              <a:rPr lang="es-MX" altLang="es-MX" sz="3200" dirty="0"/>
              <a:t>¿Dónde se ubica este curso en el</a:t>
            </a:r>
            <a:r>
              <a:rPr lang="en-US" altLang="es-MX" sz="3200" dirty="0"/>
              <a:t> </a:t>
            </a:r>
            <a:r>
              <a:rPr lang="es-MX" altLang="es-MX" sz="3200" dirty="0"/>
              <a:t>plan de estudios de comportamiento del fuego?</a:t>
            </a:r>
            <a:endParaRPr lang="en-US" altLang="es-MX" sz="3200" dirty="0"/>
          </a:p>
        </p:txBody>
      </p:sp>
      <p:sp>
        <p:nvSpPr>
          <p:cNvPr id="9219" name="Rectangle 3"/>
          <p:cNvSpPr>
            <a:spLocks noChangeArrowheads="1"/>
          </p:cNvSpPr>
          <p:nvPr/>
        </p:nvSpPr>
        <p:spPr bwMode="auto">
          <a:xfrm>
            <a:off x="238124" y="2257425"/>
            <a:ext cx="8704263" cy="3767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206500" indent="-1150938"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defRPr/>
            </a:pPr>
            <a:r>
              <a:rPr lang="en-US" altLang="es-MX" sz="2600" b="1" dirty="0">
                <a:latin typeface="+mn-lt"/>
              </a:rPr>
              <a:t>S-190:  </a:t>
            </a:r>
            <a:r>
              <a:rPr lang="es-MX" sz="2600" b="1" dirty="0">
                <a:latin typeface="+mn-lt"/>
              </a:rPr>
              <a:t>Introducción al comportamiento de los incendios forestales</a:t>
            </a:r>
            <a:endParaRPr lang="en-US" altLang="es-MX" sz="2600" b="1" dirty="0">
              <a:latin typeface="+mn-lt"/>
            </a:endParaRPr>
          </a:p>
          <a:p>
            <a:pPr eaLnBrk="1" hangingPunct="1">
              <a:spcBef>
                <a:spcPct val="20000"/>
              </a:spcBef>
              <a:defRPr/>
            </a:pPr>
            <a:r>
              <a:rPr lang="en-US" altLang="es-MX" sz="2600" b="1" dirty="0">
                <a:latin typeface="+mn-lt"/>
              </a:rPr>
              <a:t>	</a:t>
            </a:r>
          </a:p>
          <a:p>
            <a:pPr eaLnBrk="1" hangingPunct="1">
              <a:spcBef>
                <a:spcPct val="20000"/>
              </a:spcBef>
              <a:defRPr/>
            </a:pPr>
            <a:r>
              <a:rPr lang="en-US" altLang="es-MX" sz="2600" b="1" dirty="0">
                <a:latin typeface="+mn-lt"/>
              </a:rPr>
              <a:t>S-290:  </a:t>
            </a:r>
            <a:r>
              <a:rPr lang="es-MX" sz="2600" b="1" dirty="0">
                <a:latin typeface="+mn-lt"/>
              </a:rPr>
              <a:t>Intermedio de comportamiento de los incendios forestales</a:t>
            </a:r>
          </a:p>
          <a:p>
            <a:pPr eaLnBrk="1" hangingPunct="1">
              <a:spcBef>
                <a:spcPct val="20000"/>
              </a:spcBef>
              <a:defRPr/>
            </a:pPr>
            <a:endParaRPr lang="en-US" altLang="es-MX" sz="2600" b="1" dirty="0">
              <a:latin typeface="+mn-lt"/>
            </a:endParaRPr>
          </a:p>
          <a:p>
            <a:pPr eaLnBrk="1" hangingPunct="1">
              <a:spcBef>
                <a:spcPct val="20000"/>
              </a:spcBef>
              <a:defRPr/>
            </a:pPr>
            <a:r>
              <a:rPr lang="en-US" altLang="es-MX" sz="2600" b="1" dirty="0">
                <a:latin typeface="+mn-lt"/>
              </a:rPr>
              <a:t>S-390:  </a:t>
            </a:r>
            <a:r>
              <a:rPr lang="es-MX" sz="2600" b="1" dirty="0">
                <a:latin typeface="+mn-lt"/>
              </a:rPr>
              <a:t>Introducción a los cálculos de comportamiento de los incendios forestales</a:t>
            </a:r>
            <a:endParaRPr lang="en-US" altLang="es-MX" sz="2600" b="1" dirty="0">
              <a:latin typeface="+mn-lt"/>
            </a:endParaRPr>
          </a:p>
          <a:p>
            <a:pPr eaLnBrk="1" hangingPunct="1">
              <a:spcBef>
                <a:spcPct val="20000"/>
              </a:spcBef>
              <a:defRPr/>
            </a:pPr>
            <a:r>
              <a:rPr lang="en-US" altLang="es-MX" sz="2600" b="1" dirty="0">
                <a:latin typeface="+mn-lt"/>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79400" y="2391002"/>
            <a:ext cx="8864600" cy="2458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206500" indent="-1150938"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defRPr/>
            </a:pPr>
            <a:r>
              <a:rPr lang="en-US" altLang="es-MX" sz="2600" b="1" dirty="0">
                <a:latin typeface="+mn-lt"/>
              </a:rPr>
              <a:t>S-490:  </a:t>
            </a:r>
            <a:r>
              <a:rPr lang="es-MX" sz="2600" b="1" dirty="0">
                <a:latin typeface="+mn-lt"/>
              </a:rPr>
              <a:t>Cálculos avanzados de comportamiento de los incendios forestales</a:t>
            </a:r>
            <a:endParaRPr lang="en-US" altLang="es-MX" sz="2600" b="1" dirty="0">
              <a:latin typeface="+mn-lt"/>
            </a:endParaRPr>
          </a:p>
          <a:p>
            <a:pPr eaLnBrk="1" hangingPunct="1">
              <a:spcBef>
                <a:spcPct val="20000"/>
              </a:spcBef>
              <a:defRPr/>
            </a:pPr>
            <a:r>
              <a:rPr lang="en-US" altLang="es-MX" sz="2600" b="1" dirty="0">
                <a:latin typeface="+mn-lt"/>
              </a:rPr>
              <a:t>	</a:t>
            </a:r>
          </a:p>
          <a:p>
            <a:pPr eaLnBrk="1" hangingPunct="1">
              <a:spcBef>
                <a:spcPct val="20000"/>
              </a:spcBef>
              <a:defRPr/>
            </a:pPr>
            <a:r>
              <a:rPr lang="en-US" altLang="es-MX" sz="2600" b="1" dirty="0">
                <a:latin typeface="+mn-lt"/>
              </a:rPr>
              <a:t>S-590: </a:t>
            </a:r>
            <a:r>
              <a:rPr lang="es-MX" sz="2600" b="1" dirty="0">
                <a:solidFill>
                  <a:srgbClr val="000000"/>
                </a:solidFill>
                <a:latin typeface="Arial"/>
              </a:rPr>
              <a:t>Interpretación </a:t>
            </a:r>
            <a:r>
              <a:rPr lang="es-MX" sz="2600" b="1">
                <a:solidFill>
                  <a:srgbClr val="000000"/>
                </a:solidFill>
                <a:latin typeface="Arial"/>
              </a:rPr>
              <a:t>avanzada de </a:t>
            </a:r>
            <a:r>
              <a:rPr lang="es-MX" sz="2600" b="1" dirty="0">
                <a:solidFill>
                  <a:srgbClr val="000000"/>
                </a:solidFill>
                <a:latin typeface="+mn-lt"/>
              </a:rPr>
              <a:t>c</a:t>
            </a:r>
            <a:r>
              <a:rPr lang="es-MX" sz="2600" b="1" dirty="0">
                <a:latin typeface="+mn-lt"/>
              </a:rPr>
              <a:t>omportamiento de los incendios forestales</a:t>
            </a:r>
            <a:endParaRPr lang="en-US" altLang="es-MX" sz="2600" b="1" dirty="0">
              <a:latin typeface="+mn-lt"/>
            </a:endParaRPr>
          </a:p>
        </p:txBody>
      </p:sp>
      <p:sp>
        <p:nvSpPr>
          <p:cNvPr id="6" name="Rectangle 2">
            <a:extLst>
              <a:ext uri="{FF2B5EF4-FFF2-40B4-BE49-F238E27FC236}">
                <a16:creationId xmlns:a16="http://schemas.microsoft.com/office/drawing/2014/main" id="{7FEBE339-F7B5-4EA4-83BF-45DF041731C2}"/>
              </a:ext>
            </a:extLst>
          </p:cNvPr>
          <p:cNvSpPr txBox="1">
            <a:spLocks noChangeArrowheads="1"/>
          </p:cNvSpPr>
          <p:nvPr/>
        </p:nvSpPr>
        <p:spPr bwMode="auto">
          <a:xfrm>
            <a:off x="0" y="692150"/>
            <a:ext cx="9143999" cy="14142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a:lstStyle>
          <a:p>
            <a:pPr eaLnBrk="1" hangingPunct="1"/>
            <a:r>
              <a:rPr lang="es-MX" altLang="es-MX" sz="3200" kern="0" dirty="0"/>
              <a:t>¿Dónde se ubica este curso en el</a:t>
            </a:r>
            <a:r>
              <a:rPr lang="en-US" altLang="es-MX" sz="3200" kern="0" dirty="0"/>
              <a:t> </a:t>
            </a:r>
            <a:r>
              <a:rPr lang="es-MX" altLang="es-MX" sz="3200" kern="0" dirty="0"/>
              <a:t>plan de estudios de comportamiento del fuego?</a:t>
            </a:r>
            <a:endParaRPr lang="en-US" altLang="es-MX" sz="3200" kern="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0" y="3125788"/>
            <a:ext cx="6734175" cy="1101725"/>
          </a:xfrm>
        </p:spPr>
        <p:txBody>
          <a:bodyPr/>
          <a:lstStyle/>
          <a:p>
            <a:pPr>
              <a:buFontTx/>
              <a:buNone/>
            </a:pPr>
            <a:r>
              <a:rPr lang="es-MX" altLang="es-MX" dirty="0"/>
              <a:t>Revisión del trabajo previo al curso</a:t>
            </a:r>
            <a:endParaRPr lang="en-US" alt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838881" y="2226356"/>
            <a:ext cx="7627937" cy="701675"/>
          </a:xfrm>
          <a:prstGeom prst="rect">
            <a:avLst/>
          </a:prstGeom>
          <a:noFill/>
          <a:ln w="9525">
            <a:noFill/>
            <a:miter lim="800000"/>
            <a:headEnd/>
            <a:tailEnd/>
          </a:ln>
          <a:effectLst/>
        </p:spPr>
        <p:txBody>
          <a:bodyPr>
            <a:spAutoFit/>
          </a:bodyPr>
          <a:lstStyle/>
          <a:p>
            <a:pPr marL="457200" indent="-457200" algn="ctr" eaLnBrk="1" hangingPunct="1"/>
            <a:r>
              <a:rPr lang="es-MX" altLang="es-MX" sz="4000" b="1" dirty="0">
                <a:solidFill>
                  <a:srgbClr val="000066"/>
                </a:solidFill>
                <a:latin typeface="Arial" charset="0"/>
              </a:rPr>
              <a:t>¿Alguna pregunta?</a:t>
            </a:r>
            <a:endParaRPr lang="es-MX" altLang="es-MX" sz="3200" b="1" dirty="0">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98000"/>
            <a:lum/>
          </a:blip>
          <a:srcRect/>
          <a:stretch>
            <a:fillRect/>
          </a:stretch>
        </a:blipFill>
        <a:effectLst/>
      </p:bgPr>
    </p:bg>
    <p:spTree>
      <p:nvGrpSpPr>
        <p:cNvPr id="1" name=""/>
        <p:cNvGrpSpPr/>
        <p:nvPr/>
      </p:nvGrpSpPr>
      <p:grpSpPr>
        <a:xfrm>
          <a:off x="0" y="0"/>
          <a:ext cx="0" cy="0"/>
          <a:chOff x="0" y="0"/>
          <a:chExt cx="0" cy="0"/>
        </a:xfrm>
      </p:grpSpPr>
      <p:sp>
        <p:nvSpPr>
          <p:cNvPr id="4098" name="Rectangle 4"/>
          <p:cNvSpPr>
            <a:spLocks noChangeArrowheads="1"/>
          </p:cNvSpPr>
          <p:nvPr/>
        </p:nvSpPr>
        <p:spPr bwMode="auto">
          <a:xfrm>
            <a:off x="277585" y="3837223"/>
            <a:ext cx="4131129" cy="1815105"/>
          </a:xfrm>
          <a:prstGeom prst="rect">
            <a:avLst/>
          </a:prstGeom>
          <a:noFill/>
          <a:ln w="9525">
            <a:noFill/>
            <a:miter lim="800000"/>
            <a:headEnd/>
            <a:tailEnd/>
          </a:ln>
        </p:spPr>
        <p:txBody>
          <a:bodyPr anchor="ctr"/>
          <a:lstStyle/>
          <a:p>
            <a:pPr eaLnBrk="1" hangingPunct="1"/>
            <a:r>
              <a:rPr lang="es-MX" altLang="es-MX" sz="4000" b="1" dirty="0">
                <a:solidFill>
                  <a:schemeClr val="bg1"/>
                </a:solidFill>
                <a:latin typeface="Verdana" pitchFamily="34" charset="0"/>
              </a:rPr>
              <a:t>Unidad 0</a:t>
            </a:r>
            <a:br>
              <a:rPr lang="es-MX" altLang="es-MX" sz="4000" b="1" dirty="0">
                <a:solidFill>
                  <a:schemeClr val="bg1"/>
                </a:solidFill>
                <a:latin typeface="Verdana" pitchFamily="34" charset="0"/>
              </a:rPr>
            </a:br>
            <a:r>
              <a:rPr lang="es-MX" altLang="es-MX" sz="4000" b="1" dirty="0">
                <a:solidFill>
                  <a:schemeClr val="bg1"/>
                </a:solidFill>
                <a:latin typeface="Verdana" pitchFamily="34" charset="0"/>
              </a:rPr>
              <a:t>Introducción</a:t>
            </a:r>
          </a:p>
        </p:txBody>
      </p:sp>
      <p:sp>
        <p:nvSpPr>
          <p:cNvPr id="5" name="Rectangle 4">
            <a:extLst>
              <a:ext uri="{FF2B5EF4-FFF2-40B4-BE49-F238E27FC236}">
                <a16:creationId xmlns:a16="http://schemas.microsoft.com/office/drawing/2014/main" id="{5DE4863D-5C55-4B8F-BEE6-7B8DC184FF1C}"/>
              </a:ext>
            </a:extLst>
          </p:cNvPr>
          <p:cNvSpPr>
            <a:spLocks noChangeArrowheads="1"/>
          </p:cNvSpPr>
          <p:nvPr/>
        </p:nvSpPr>
        <p:spPr bwMode="auto">
          <a:xfrm>
            <a:off x="261257" y="751110"/>
            <a:ext cx="8621486" cy="3086095"/>
          </a:xfrm>
          <a:prstGeom prst="rect">
            <a:avLst/>
          </a:prstGeom>
          <a:noFill/>
          <a:ln w="9525">
            <a:noFill/>
            <a:miter lim="800000"/>
            <a:headEnd/>
            <a:tailEnd/>
          </a:ln>
        </p:spPr>
        <p:txBody>
          <a:bodyPr anchor="ctr"/>
          <a:lstStyle/>
          <a:p>
            <a:pPr eaLnBrk="1" hangingPunct="1">
              <a:lnSpc>
                <a:spcPct val="70000"/>
              </a:lnSpc>
            </a:pPr>
            <a:r>
              <a:rPr lang="es-MX" altLang="es-MX" sz="7200" dirty="0">
                <a:solidFill>
                  <a:schemeClr val="bg1"/>
                </a:solidFill>
                <a:latin typeface="Impact" panose="020B0806030902050204" pitchFamily="34" charset="0"/>
              </a:rPr>
              <a:t>Intermedio de</a:t>
            </a:r>
          </a:p>
          <a:p>
            <a:pPr eaLnBrk="1" hangingPunct="1">
              <a:lnSpc>
                <a:spcPct val="70000"/>
              </a:lnSpc>
            </a:pPr>
            <a:r>
              <a:rPr lang="es-MX" altLang="es-MX" sz="7200" dirty="0">
                <a:solidFill>
                  <a:schemeClr val="bg1"/>
                </a:solidFill>
                <a:latin typeface="Impact" panose="020B0806030902050204" pitchFamily="34" charset="0"/>
              </a:rPr>
              <a:t>comportamiento del fuego </a:t>
            </a:r>
          </a:p>
          <a:p>
            <a:pPr eaLnBrk="1" hangingPunct="1">
              <a:lnSpc>
                <a:spcPct val="80000"/>
              </a:lnSpc>
            </a:pPr>
            <a:r>
              <a:rPr lang="es-MX" altLang="es-MX" sz="7200" dirty="0">
                <a:solidFill>
                  <a:schemeClr val="bg1"/>
                </a:solidFill>
                <a:latin typeface="Impact" panose="020B0806030902050204" pitchFamily="34" charset="0"/>
              </a:rPr>
              <a:t>S-290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816429" y="485321"/>
            <a:ext cx="7560128" cy="4635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2400">
                <a:solidFill>
                  <a:schemeClr val="tx1"/>
                </a:solidFill>
                <a:latin typeface="Times New Roman" panose="02020603050405020304" pitchFamily="18" charset="0"/>
              </a:defRPr>
            </a:lvl1pPr>
            <a:lvl2pPr marL="914400" indent="-457200" eaLnBrk="0" hangingPunct="0">
              <a:defRPr sz="2400">
                <a:solidFill>
                  <a:schemeClr val="tx1"/>
                </a:solidFill>
                <a:latin typeface="Times New Roman" panose="02020603050405020304" pitchFamily="18" charset="0"/>
              </a:defRPr>
            </a:lvl2pPr>
            <a:lvl3pPr marL="1371600" indent="-457200" eaLnBrk="0" hangingPunct="0">
              <a:defRPr sz="2400">
                <a:solidFill>
                  <a:schemeClr val="tx1"/>
                </a:solidFill>
                <a:latin typeface="Times New Roman" panose="02020603050405020304" pitchFamily="18" charset="0"/>
              </a:defRPr>
            </a:lvl3pPr>
            <a:lvl4pPr marL="1828800" indent="-457200" eaLnBrk="0" hangingPunct="0">
              <a:defRPr sz="2400">
                <a:solidFill>
                  <a:schemeClr val="tx1"/>
                </a:solidFill>
                <a:latin typeface="Times New Roman" panose="02020603050405020304" pitchFamily="18" charset="0"/>
              </a:defRPr>
            </a:lvl4pPr>
            <a:lvl5pPr marL="2286000" indent="-457200" eaLnBrk="0" hangingPunct="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30000"/>
              </a:spcBef>
              <a:defRPr/>
            </a:pPr>
            <a:r>
              <a:rPr lang="es-MX" altLang="es-MX" sz="3600" b="1" dirty="0">
                <a:solidFill>
                  <a:srgbClr val="000066"/>
                </a:solidFill>
                <a:latin typeface="+mn-lt"/>
              </a:rPr>
              <a:t>Objetivos</a:t>
            </a:r>
          </a:p>
          <a:p>
            <a:pPr eaLnBrk="1" hangingPunct="1">
              <a:spcBef>
                <a:spcPct val="30000"/>
              </a:spcBef>
              <a:buFontTx/>
              <a:buAutoNum type="arabicPeriod"/>
              <a:defRPr/>
            </a:pPr>
            <a:r>
              <a:rPr lang="es-MX" sz="3600" b="1" dirty="0">
                <a:latin typeface="+mn-lt"/>
              </a:rPr>
              <a:t>Presentar a los Instructores y a los estudiantes</a:t>
            </a:r>
            <a:r>
              <a:rPr lang="es-MX" altLang="es-MX" sz="3600" b="1" dirty="0">
                <a:latin typeface="+mn-lt"/>
              </a:rPr>
              <a:t>.</a:t>
            </a:r>
          </a:p>
          <a:p>
            <a:pPr eaLnBrk="1" hangingPunct="1">
              <a:spcBef>
                <a:spcPct val="30000"/>
              </a:spcBef>
              <a:buFontTx/>
              <a:buAutoNum type="arabicPeriod"/>
              <a:defRPr/>
            </a:pPr>
            <a:r>
              <a:rPr lang="es-MX" sz="3600" b="1" dirty="0">
                <a:latin typeface="+mn-lt"/>
              </a:rPr>
              <a:t>Discutir aspectos administrativos</a:t>
            </a:r>
            <a:r>
              <a:rPr lang="es-MX" altLang="es-MX" sz="3600" b="1" dirty="0">
                <a:latin typeface="+mn-lt"/>
              </a:rPr>
              <a:t>.</a:t>
            </a:r>
          </a:p>
          <a:p>
            <a:pPr eaLnBrk="1" hangingPunct="1">
              <a:spcBef>
                <a:spcPct val="30000"/>
              </a:spcBef>
              <a:buFontTx/>
              <a:buAutoNum type="arabicPeriod"/>
              <a:defRPr/>
            </a:pPr>
            <a:r>
              <a:rPr lang="es-MX" sz="3600" b="1" dirty="0">
                <a:latin typeface="+mn-lt"/>
              </a:rPr>
              <a:t>Explicar el propósito del curso</a:t>
            </a:r>
            <a:r>
              <a:rPr lang="es-MX" altLang="es-MX" sz="3600" b="1" dirty="0">
                <a:latin typeface="+mn-lt"/>
              </a:rPr>
              <a:t>.</a:t>
            </a:r>
          </a:p>
          <a:p>
            <a:pPr eaLnBrk="1" hangingPunct="1">
              <a:spcBef>
                <a:spcPct val="30000"/>
              </a:spcBef>
              <a:buFontTx/>
              <a:buAutoNum type="arabicPeriod"/>
              <a:defRPr/>
            </a:pPr>
            <a:r>
              <a:rPr lang="es-MX" sz="3600" b="1" dirty="0">
                <a:latin typeface="+mn-lt"/>
              </a:rPr>
              <a:t>Revisar los objetivos del curso</a:t>
            </a:r>
            <a:r>
              <a:rPr lang="es-MX" altLang="es-MX" sz="3600" b="1" dirty="0">
                <a:latin typeface="+mn-l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767443" y="748390"/>
            <a:ext cx="7935686" cy="5700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2400">
                <a:solidFill>
                  <a:schemeClr val="tx1"/>
                </a:solidFill>
                <a:latin typeface="Times New Roman" panose="02020603050405020304" pitchFamily="18" charset="0"/>
              </a:defRPr>
            </a:lvl1pPr>
            <a:lvl2pPr marL="914400" indent="-457200" eaLnBrk="0" hangingPunct="0">
              <a:defRPr sz="2400">
                <a:solidFill>
                  <a:schemeClr val="tx1"/>
                </a:solidFill>
                <a:latin typeface="Times New Roman" panose="02020603050405020304" pitchFamily="18" charset="0"/>
              </a:defRPr>
            </a:lvl2pPr>
            <a:lvl3pPr marL="1371600" indent="-457200" eaLnBrk="0" hangingPunct="0">
              <a:defRPr sz="2400">
                <a:solidFill>
                  <a:schemeClr val="tx1"/>
                </a:solidFill>
                <a:latin typeface="Times New Roman" panose="02020603050405020304" pitchFamily="18" charset="0"/>
              </a:defRPr>
            </a:lvl3pPr>
            <a:lvl4pPr marL="1828800" indent="-457200" eaLnBrk="0" hangingPunct="0">
              <a:defRPr sz="2400">
                <a:solidFill>
                  <a:schemeClr val="tx1"/>
                </a:solidFill>
                <a:latin typeface="Times New Roman" panose="02020603050405020304" pitchFamily="18" charset="0"/>
              </a:defRPr>
            </a:lvl4pPr>
            <a:lvl5pPr marL="2286000" indent="-457200" eaLnBrk="0" hangingPunct="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30000"/>
              </a:spcBef>
              <a:defRPr/>
            </a:pPr>
            <a:r>
              <a:rPr lang="es-MX" altLang="es-MX" sz="4400" b="1" dirty="0">
                <a:solidFill>
                  <a:srgbClr val="000066"/>
                </a:solidFill>
                <a:latin typeface="Arial" panose="020B0604020202020204" pitchFamily="34" charset="0"/>
              </a:rPr>
              <a:t>Objetivos</a:t>
            </a:r>
          </a:p>
          <a:p>
            <a:pPr eaLnBrk="1" fontAlgn="b" hangingPunct="1">
              <a:defRPr/>
            </a:pPr>
            <a:r>
              <a:rPr lang="es-MX" sz="3600" b="1" dirty="0">
                <a:latin typeface="+mn-lt"/>
              </a:rPr>
              <a:t>5. Discutir expectativas del curso.</a:t>
            </a:r>
          </a:p>
          <a:p>
            <a:pPr marL="0" indent="0" eaLnBrk="1" hangingPunct="1">
              <a:spcBef>
                <a:spcPct val="30000"/>
              </a:spcBef>
              <a:defRPr/>
            </a:pPr>
            <a:r>
              <a:rPr lang="es-MX" sz="3600" b="1" dirty="0">
                <a:latin typeface="+mn-lt"/>
              </a:rPr>
              <a:t>6. Explicar los métodos de evaluación del curso</a:t>
            </a:r>
            <a:r>
              <a:rPr lang="es-MX" altLang="es-MX" sz="3600" b="1" dirty="0">
                <a:latin typeface="+mn-lt"/>
              </a:rPr>
              <a:t>.</a:t>
            </a:r>
          </a:p>
          <a:p>
            <a:pPr marL="0" indent="0" eaLnBrk="1" hangingPunct="1">
              <a:spcBef>
                <a:spcPct val="30000"/>
              </a:spcBef>
              <a:defRPr/>
            </a:pPr>
            <a:r>
              <a:rPr lang="es-MX" sz="3600" b="1" dirty="0">
                <a:latin typeface="+mn-lt"/>
              </a:rPr>
              <a:t>7. Explicar donde se ubica el curso en el plan de estudios del comportamiento del fuego</a:t>
            </a:r>
            <a:r>
              <a:rPr lang="es-MX" altLang="es-MX" sz="3600" b="1" dirty="0">
                <a:latin typeface="+mn-lt"/>
              </a:rPr>
              <a:t>.</a:t>
            </a:r>
          </a:p>
          <a:p>
            <a:pPr marL="0" indent="0" eaLnBrk="1" hangingPunct="1">
              <a:spcBef>
                <a:spcPct val="30000"/>
              </a:spcBef>
              <a:defRPr/>
            </a:pPr>
            <a:r>
              <a:rPr lang="es-MX" sz="3600" b="1" dirty="0">
                <a:latin typeface="+mn-lt"/>
              </a:rPr>
              <a:t>8. Revisar el trabajo previo al curso</a:t>
            </a:r>
            <a:r>
              <a:rPr lang="es-MX" altLang="es-MX" sz="3600" b="1" dirty="0">
                <a:latin typeface="+mn-l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895396"/>
            <a:ext cx="7772400" cy="793750"/>
          </a:xfrm>
        </p:spPr>
        <p:txBody>
          <a:bodyPr/>
          <a:lstStyle/>
          <a:p>
            <a:pPr eaLnBrk="1" hangingPunct="1"/>
            <a:r>
              <a:rPr lang="es-MX" altLang="es-MX" dirty="0"/>
              <a:t>Presentaciones</a:t>
            </a:r>
            <a:br>
              <a:rPr lang="es-MX" altLang="es-MX" sz="3600" dirty="0"/>
            </a:br>
            <a:endParaRPr lang="es-MX" altLang="es-MX" sz="3600" dirty="0"/>
          </a:p>
        </p:txBody>
      </p:sp>
      <p:sp>
        <p:nvSpPr>
          <p:cNvPr id="4103" name="Text Box 7"/>
          <p:cNvSpPr txBox="1">
            <a:spLocks noChangeArrowheads="1"/>
          </p:cNvSpPr>
          <p:nvPr/>
        </p:nvSpPr>
        <p:spPr bwMode="auto">
          <a:xfrm>
            <a:off x="994909" y="1907949"/>
            <a:ext cx="7121525" cy="3747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eaLnBrk="0" hangingPunct="0">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3200" b="1" dirty="0">
                <a:solidFill>
                  <a:srgbClr val="000066"/>
                </a:solidFill>
                <a:cs typeface="Times New Roman" panose="02020603050405020304" pitchFamily="18" charset="0"/>
              </a:rPr>
              <a:t>Información Administrativa</a:t>
            </a:r>
          </a:p>
          <a:p>
            <a:pPr eaLnBrk="1" hangingPunct="1">
              <a:lnSpc>
                <a:spcPct val="75000"/>
              </a:lnSpc>
              <a:defRPr/>
            </a:pPr>
            <a:endParaRPr lang="es-MX" altLang="es-MX" sz="1800" b="1" dirty="0">
              <a:solidFill>
                <a:srgbClr val="000066"/>
              </a:solidFill>
              <a:cs typeface="Times New Roman" panose="02020603050405020304" pitchFamily="18" charset="0"/>
            </a:endParaRPr>
          </a:p>
          <a:p>
            <a:pPr marL="342900" indent="-342900">
              <a:buFont typeface="Arial" panose="020B0604020202020204" pitchFamily="34" charset="0"/>
              <a:buChar char="•"/>
              <a:defRPr/>
            </a:pPr>
            <a:r>
              <a:rPr lang="es-MX" b="1" dirty="0">
                <a:cs typeface="Times New Roman" panose="02020603050405020304" pitchFamily="18" charset="0"/>
              </a:rPr>
              <a:t>Logística de las instalaciones</a:t>
            </a:r>
          </a:p>
          <a:p>
            <a:pPr marL="342900" indent="-342900">
              <a:buFont typeface="Arial" panose="020B0604020202020204" pitchFamily="34" charset="0"/>
              <a:buChar char="•"/>
              <a:defRPr/>
            </a:pPr>
            <a:r>
              <a:rPr lang="es-MX" b="1" dirty="0">
                <a:cs typeface="Times New Roman" panose="02020603050405020304" pitchFamily="18" charset="0"/>
              </a:rPr>
              <a:t>Servicios de alimentación</a:t>
            </a:r>
          </a:p>
          <a:p>
            <a:pPr marL="342900" indent="-342900">
              <a:buFont typeface="Arial" panose="020B0604020202020204" pitchFamily="34" charset="0"/>
              <a:buChar char="•"/>
              <a:defRPr/>
            </a:pPr>
            <a:r>
              <a:rPr lang="es-MX" b="1" dirty="0">
                <a:cs typeface="Times New Roman" panose="02020603050405020304" pitchFamily="18" charset="0"/>
              </a:rPr>
              <a:t>Máquinas expendedoras</a:t>
            </a:r>
          </a:p>
          <a:p>
            <a:pPr marL="342900" indent="-342900">
              <a:buFont typeface="Arial" panose="020B0604020202020204" pitchFamily="34" charset="0"/>
              <a:buChar char="•"/>
              <a:defRPr/>
            </a:pPr>
            <a:r>
              <a:rPr lang="es-MX" b="1" dirty="0">
                <a:cs typeface="Times New Roman" panose="02020603050405020304" pitchFamily="18" charset="0"/>
              </a:rPr>
              <a:t>Baños</a:t>
            </a:r>
          </a:p>
          <a:p>
            <a:pPr marL="342900" indent="-342900">
              <a:buFont typeface="Arial" panose="020B0604020202020204" pitchFamily="34" charset="0"/>
              <a:buChar char="•"/>
              <a:defRPr/>
            </a:pPr>
            <a:r>
              <a:rPr lang="es-MX" b="1" dirty="0">
                <a:cs typeface="Times New Roman" panose="02020603050405020304" pitchFamily="18" charset="0"/>
              </a:rPr>
              <a:t>Política de fumar</a:t>
            </a:r>
          </a:p>
          <a:p>
            <a:pPr marL="342900" indent="-342900">
              <a:buFont typeface="Arial" panose="020B0604020202020204" pitchFamily="34" charset="0"/>
              <a:buChar char="•"/>
              <a:defRPr/>
            </a:pPr>
            <a:r>
              <a:rPr lang="es-MX" b="1" dirty="0">
                <a:cs typeface="Times New Roman" panose="02020603050405020304" pitchFamily="18" charset="0"/>
              </a:rPr>
              <a:t>Ubicación de mensajes</a:t>
            </a:r>
          </a:p>
          <a:p>
            <a:pPr marL="342900" indent="-342900">
              <a:buFont typeface="Arial" panose="020B0604020202020204" pitchFamily="34" charset="0"/>
              <a:buChar char="•"/>
              <a:defRPr/>
            </a:pPr>
            <a:r>
              <a:rPr lang="es-MX" b="1" dirty="0">
                <a:cs typeface="Times New Roman" panose="02020603050405020304" pitchFamily="18" charset="0"/>
              </a:rPr>
              <a:t>Teléfonos móviles</a:t>
            </a:r>
          </a:p>
          <a:p>
            <a:pPr marL="342900" indent="-342900">
              <a:buFont typeface="Arial" panose="020B0604020202020204" pitchFamily="34" charset="0"/>
              <a:buChar char="•"/>
              <a:defRPr/>
            </a:pPr>
            <a:r>
              <a:rPr lang="es-MX" b="1" dirty="0">
                <a:cs typeface="Times New Roman" panose="02020603050405020304" pitchFamily="18" charset="0"/>
              </a:rPr>
              <a:t> Descansos</a:t>
            </a:r>
            <a:endParaRPr lang="es-MX" altLang="es-MX" b="1" dirty="0">
              <a:solidFill>
                <a:srgbClr val="000066"/>
              </a:solidFill>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973138"/>
            <a:ext cx="7772400" cy="1143000"/>
          </a:xfrm>
        </p:spPr>
        <p:txBody>
          <a:bodyPr/>
          <a:lstStyle/>
          <a:p>
            <a:pPr eaLnBrk="1" hangingPunct="1"/>
            <a:r>
              <a:rPr lang="es-MX" altLang="es-MX" dirty="0"/>
              <a:t>Propósito del curso</a:t>
            </a:r>
            <a:endParaRPr lang="en-US" altLang="es-MX" dirty="0"/>
          </a:p>
        </p:txBody>
      </p:sp>
      <p:sp>
        <p:nvSpPr>
          <p:cNvPr id="10243" name="Rectangle 3"/>
          <p:cNvSpPr>
            <a:spLocks noGrp="1" noChangeArrowheads="1"/>
          </p:cNvSpPr>
          <p:nvPr>
            <p:ph type="body" idx="1"/>
          </p:nvPr>
        </p:nvSpPr>
        <p:spPr>
          <a:xfrm>
            <a:off x="465138" y="2235200"/>
            <a:ext cx="8303305" cy="3512457"/>
          </a:xfrm>
        </p:spPr>
        <p:txBody>
          <a:bodyPr/>
          <a:lstStyle/>
          <a:p>
            <a:pPr marL="0" indent="0">
              <a:buNone/>
            </a:pPr>
            <a:r>
              <a:rPr lang="es-MX" dirty="0"/>
              <a:t>Proporcionar al estudiante conocimientos de comportamiento de incendios forestales aplicables para actividades seguras y efectivas de gestión de incendios forestales (incendios forestales, uso de fuego y fuego prescrito).</a:t>
            </a:r>
          </a:p>
          <a:p>
            <a:pPr algn="just"/>
            <a:endParaRPr lang="es-MX" alt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55565"/>
            <a:ext cx="7772400" cy="1143000"/>
          </a:xfrm>
        </p:spPr>
        <p:txBody>
          <a:bodyPr/>
          <a:lstStyle/>
          <a:p>
            <a:pPr eaLnBrk="1" hangingPunct="1"/>
            <a:r>
              <a:rPr lang="es-MX" altLang="es-MX" dirty="0"/>
              <a:t>Objetivos del curso</a:t>
            </a:r>
            <a:br>
              <a:rPr lang="es-MX" altLang="es-MX" dirty="0"/>
            </a:br>
            <a:endParaRPr lang="en-US" altLang="es-MX" dirty="0"/>
          </a:p>
        </p:txBody>
      </p:sp>
      <p:sp>
        <p:nvSpPr>
          <p:cNvPr id="11267" name="Rectangle 3"/>
          <p:cNvSpPr>
            <a:spLocks noGrp="1" noChangeArrowheads="1"/>
          </p:cNvSpPr>
          <p:nvPr>
            <p:ph type="body" idx="1"/>
          </p:nvPr>
        </p:nvSpPr>
        <p:spPr>
          <a:xfrm>
            <a:off x="238125" y="1788698"/>
            <a:ext cx="8740775" cy="4400067"/>
          </a:xfrm>
        </p:spPr>
        <p:txBody>
          <a:bodyPr/>
          <a:lstStyle/>
          <a:p>
            <a:pPr algn="just">
              <a:lnSpc>
                <a:spcPct val="107000"/>
              </a:lnSpc>
            </a:pPr>
            <a:r>
              <a:rPr lang="es-MX" sz="3000" dirty="0"/>
              <a:t>Identificar y describir las características de los combustibles, tiempo atmosférico y topografía que influyen en el comportamiento de los incendios forestales.</a:t>
            </a:r>
          </a:p>
          <a:p>
            <a:pPr algn="just"/>
            <a:r>
              <a:rPr lang="es-MX" sz="3000" dirty="0"/>
              <a:t>Describir la interacción de los combustibles, tiempo atmosférico y topografía en el comportamiento de los incendios forestales, las tácticas en la línea de fuego y la seguridad.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457200"/>
            <a:ext cx="8129588" cy="1143000"/>
          </a:xfrm>
        </p:spPr>
        <p:txBody>
          <a:bodyPr/>
          <a:lstStyle/>
          <a:p>
            <a:pPr eaLnBrk="1" hangingPunct="1"/>
            <a:r>
              <a:rPr lang="es-MX" altLang="es-MX" dirty="0"/>
              <a:t>Objetivos del curso </a:t>
            </a:r>
            <a:r>
              <a:rPr lang="en-US" altLang="es-MX" dirty="0"/>
              <a:t>(cont.)</a:t>
            </a:r>
          </a:p>
        </p:txBody>
      </p:sp>
      <p:sp>
        <p:nvSpPr>
          <p:cNvPr id="13315" name="Rectangle 3"/>
          <p:cNvSpPr>
            <a:spLocks noGrp="1" noChangeArrowheads="1"/>
          </p:cNvSpPr>
          <p:nvPr>
            <p:ph type="body" idx="1"/>
          </p:nvPr>
        </p:nvSpPr>
        <p:spPr>
          <a:xfrm>
            <a:off x="238125" y="1779588"/>
            <a:ext cx="8577263" cy="4419600"/>
          </a:xfrm>
        </p:spPr>
        <p:txBody>
          <a:bodyPr/>
          <a:lstStyle/>
          <a:p>
            <a:pPr algn="just" eaLnBrk="1" hangingPunct="1">
              <a:spcAft>
                <a:spcPct val="20000"/>
              </a:spcAft>
            </a:pPr>
            <a:r>
              <a:rPr lang="es-MX" sz="2800" dirty="0"/>
              <a:t>Describir las causas del comportamiento extremo de los incendios forestales (focos secundarios de largo alcance, coronamiento y remolinos de fuego) que se desarrolla debido a los combustibles, tiempo atmosférico y/o topografía.</a:t>
            </a:r>
          </a:p>
          <a:p>
            <a:pPr algn="just" eaLnBrk="1" hangingPunct="1">
              <a:spcAft>
                <a:spcPct val="20000"/>
              </a:spcAft>
            </a:pPr>
            <a:r>
              <a:rPr lang="es-MX" sz="2800" dirty="0"/>
              <a:t>Interpretar, aplicar y documentar el comportamiento de los incendios forestales y la información de tiempo atmosférico.</a:t>
            </a:r>
          </a:p>
          <a:p>
            <a:pPr algn="just" eaLnBrk="1" hangingPunct="1">
              <a:spcAft>
                <a:spcPct val="20000"/>
              </a:spcAft>
            </a:pPr>
            <a:endParaRPr lang="es-MX" altLang="es-MX"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02129" y="1035504"/>
            <a:ext cx="7772400" cy="1143000"/>
          </a:xfrm>
        </p:spPr>
        <p:txBody>
          <a:bodyPr/>
          <a:lstStyle/>
          <a:p>
            <a:pPr eaLnBrk="1" hangingPunct="1"/>
            <a:r>
              <a:rPr lang="es-MX" altLang="es-MX" dirty="0"/>
              <a:t>Expectativas del grupo</a:t>
            </a:r>
            <a:endParaRPr lang="en-US" altLang="es-MX" dirty="0"/>
          </a:p>
        </p:txBody>
      </p:sp>
      <p:sp>
        <p:nvSpPr>
          <p:cNvPr id="15363" name="Rectangle 3"/>
          <p:cNvSpPr>
            <a:spLocks noGrp="1" noChangeArrowheads="1"/>
          </p:cNvSpPr>
          <p:nvPr>
            <p:ph type="body" idx="1"/>
          </p:nvPr>
        </p:nvSpPr>
        <p:spPr>
          <a:xfrm>
            <a:off x="1371600" y="2432050"/>
            <a:ext cx="6705600" cy="4114800"/>
          </a:xfrm>
        </p:spPr>
        <p:txBody>
          <a:bodyPr/>
          <a:lstStyle/>
          <a:p>
            <a:pPr eaLnBrk="1" hangingPunct="1"/>
            <a:r>
              <a:rPr lang="es-MX" altLang="es-MX" dirty="0"/>
              <a:t>Asistir a todas las sesiones</a:t>
            </a:r>
          </a:p>
          <a:p>
            <a:pPr eaLnBrk="1" hangingPunct="1"/>
            <a:endParaRPr lang="es-MX" altLang="es-MX" dirty="0"/>
          </a:p>
          <a:p>
            <a:pPr eaLnBrk="1" hangingPunct="1"/>
            <a:r>
              <a:rPr lang="es-MX" altLang="es-MX" dirty="0"/>
              <a:t>Iniciar a tiempo</a:t>
            </a:r>
          </a:p>
          <a:p>
            <a:pPr eaLnBrk="1" hangingPunct="1">
              <a:buFontTx/>
              <a:buNone/>
            </a:pPr>
            <a:endParaRPr lang="es-MX" altLang="es-MX" dirty="0"/>
          </a:p>
          <a:p>
            <a:pPr eaLnBrk="1" hangingPunct="1"/>
            <a:r>
              <a:rPr lang="es-MX" altLang="es-MX" dirty="0"/>
              <a:t>La participación en clase es esencial</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1435</TotalTime>
  <Words>491</Words>
  <Application>Microsoft Office PowerPoint</Application>
  <PresentationFormat>Presentación en pantalla (4:3)</PresentationFormat>
  <Paragraphs>58</Paragraphs>
  <Slides>13</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13</vt:i4>
      </vt:variant>
    </vt:vector>
  </HeadingPairs>
  <TitlesOfParts>
    <vt:vector size="20" baseType="lpstr">
      <vt:lpstr>Arial</vt:lpstr>
      <vt:lpstr>Arial Black</vt:lpstr>
      <vt:lpstr>Impact</vt:lpstr>
      <vt:lpstr>Times</vt:lpstr>
      <vt:lpstr>Times New Roman</vt:lpstr>
      <vt:lpstr>Verdana</vt:lpstr>
      <vt:lpstr>Default Design</vt:lpstr>
      <vt:lpstr>Presentación de PowerPoint</vt:lpstr>
      <vt:lpstr>Presentación de PowerPoint</vt:lpstr>
      <vt:lpstr>Presentación de PowerPoint</vt:lpstr>
      <vt:lpstr>Presentación de PowerPoint</vt:lpstr>
      <vt:lpstr>Presentaciones </vt:lpstr>
      <vt:lpstr>Propósito del curso</vt:lpstr>
      <vt:lpstr>Objetivos del curso </vt:lpstr>
      <vt:lpstr>Objetivos del curso (cont.)</vt:lpstr>
      <vt:lpstr>Expectativas del grupo</vt:lpstr>
      <vt:lpstr>¿Dónde se ubica este curso en el plan de estudios de comportamiento del fuego?</vt:lpstr>
      <vt:lpstr>Presentación de PowerPoint</vt:lpstr>
      <vt:lpstr>Presentación de PowerPoint</vt:lpstr>
      <vt:lpstr>Presentación de PowerPoint</vt:lpstr>
    </vt:vector>
  </TitlesOfParts>
  <Company>BLM-NIFC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 Introduction</dc:title>
  <dc:creator>PrometheUs</dc:creator>
  <cp:keywords>S290_Mex</cp:keywords>
  <cp:lastModifiedBy>Jorge Pulido</cp:lastModifiedBy>
  <cp:revision>66</cp:revision>
  <dcterms:created xsi:type="dcterms:W3CDTF">2003-11-06T21:05:49Z</dcterms:created>
  <dcterms:modified xsi:type="dcterms:W3CDTF">2020-08-05T03:50:11Z</dcterms:modified>
</cp:coreProperties>
</file>